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7"/>
  </p:notesMasterIdLst>
  <p:handoutMasterIdLst>
    <p:handoutMasterId r:id="rId18"/>
  </p:handoutMasterIdLst>
  <p:sldIdLst>
    <p:sldId id="256" r:id="rId3"/>
    <p:sldId id="274" r:id="rId4"/>
    <p:sldId id="285" r:id="rId5"/>
    <p:sldId id="273" r:id="rId6"/>
    <p:sldId id="275" r:id="rId7"/>
    <p:sldId id="276" r:id="rId8"/>
    <p:sldId id="277" r:id="rId9"/>
    <p:sldId id="278" r:id="rId10"/>
    <p:sldId id="280" r:id="rId11"/>
    <p:sldId id="279" r:id="rId12"/>
    <p:sldId id="282" r:id="rId13"/>
    <p:sldId id="281" r:id="rId14"/>
    <p:sldId id="283" r:id="rId15"/>
    <p:sldId id="28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orient="horz" pos="1200" userDrawn="1">
          <p15:clr>
            <a:srgbClr val="A4A3A4"/>
          </p15:clr>
        </p15:guide>
        <p15:guide id="3" orient="horz" pos="3888" userDrawn="1">
          <p15:clr>
            <a:srgbClr val="A4A3A4"/>
          </p15:clr>
        </p15:guide>
        <p15:guide id="4" orient="horz" pos="144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pos="719" userDrawn="1">
          <p15:clr>
            <a:srgbClr val="A4A3A4"/>
          </p15:clr>
        </p15:guide>
        <p15:guide id="7" pos="5041" userDrawn="1">
          <p15:clr>
            <a:srgbClr val="A4A3A4"/>
          </p15:clr>
        </p15:guide>
        <p15:guide id="8" pos="4608" userDrawn="1">
          <p15:clr>
            <a:srgbClr val="A4A3A4"/>
          </p15:clr>
        </p15:guide>
        <p15:guide id="9" pos="3744" userDrawn="1">
          <p15:clr>
            <a:srgbClr val="A4A3A4"/>
          </p15:clr>
        </p15:guide>
        <p15:guide id="10" pos="41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679" autoAdjust="0"/>
  </p:normalViewPr>
  <p:slideViewPr>
    <p:cSldViewPr>
      <p:cViewPr varScale="1">
        <p:scale>
          <a:sx n="104" d="100"/>
          <a:sy n="104" d="100"/>
        </p:scale>
        <p:origin x="-1688" y="-96"/>
      </p:cViewPr>
      <p:guideLst>
        <p:guide orient="horz" pos="1200"/>
        <p:guide orient="horz" pos="3933"/>
        <p:guide orient="horz" pos="144"/>
        <p:guide pos="2925"/>
        <p:guide pos="71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1410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FD0DA9-B6FE-47B3-8FC0-D1084C604F48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2F286F09-AC56-4A33-8D54-06EF4325D635}">
      <dgm:prSet phldrT="[Texto]" phldr="1"/>
      <dgm:spPr/>
      <dgm:t>
        <a:bodyPr/>
        <a:lstStyle/>
        <a:p>
          <a:endParaRPr lang="pt-BR" dirty="0"/>
        </a:p>
      </dgm:t>
    </dgm:pt>
    <dgm:pt modelId="{E187B262-EF4F-4251-BA3F-F1252D3B6073}" type="parTrans" cxnId="{129640A0-FD9B-4ED8-9549-1F09F3C0DF38}">
      <dgm:prSet/>
      <dgm:spPr/>
      <dgm:t>
        <a:bodyPr/>
        <a:lstStyle/>
        <a:p>
          <a:endParaRPr lang="pt-BR"/>
        </a:p>
      </dgm:t>
    </dgm:pt>
    <dgm:pt modelId="{E31FB39B-4F6B-40BC-9F96-01CCA3A914A1}" type="sibTrans" cxnId="{129640A0-FD9B-4ED8-9549-1F09F3C0DF38}">
      <dgm:prSet/>
      <dgm:spPr/>
      <dgm:t>
        <a:bodyPr/>
        <a:lstStyle/>
        <a:p>
          <a:endParaRPr lang="pt-BR"/>
        </a:p>
      </dgm:t>
    </dgm:pt>
    <dgm:pt modelId="{DF4B5696-73C9-4DDB-88D7-5446BF01845B}">
      <dgm:prSet phldrT="[Texto]"/>
      <dgm:spPr/>
      <dgm:t>
        <a:bodyPr/>
        <a:lstStyle/>
        <a:p>
          <a:r>
            <a:rPr lang="pt-BR" dirty="0" smtClean="0"/>
            <a:t>Pressão do grupo</a:t>
          </a:r>
          <a:endParaRPr lang="pt-BR" dirty="0"/>
        </a:p>
      </dgm:t>
    </dgm:pt>
    <dgm:pt modelId="{601E16F7-C275-4719-862C-5EDBDE56BD67}" type="parTrans" cxnId="{AE6EA379-84FD-4634-A445-9B3F352CBC55}">
      <dgm:prSet/>
      <dgm:spPr/>
      <dgm:t>
        <a:bodyPr/>
        <a:lstStyle/>
        <a:p>
          <a:endParaRPr lang="pt-BR"/>
        </a:p>
      </dgm:t>
    </dgm:pt>
    <dgm:pt modelId="{384D6C29-4548-4F08-ACC1-A0AFFF1001DE}" type="sibTrans" cxnId="{AE6EA379-84FD-4634-A445-9B3F352CBC55}">
      <dgm:prSet/>
      <dgm:spPr/>
      <dgm:t>
        <a:bodyPr/>
        <a:lstStyle/>
        <a:p>
          <a:endParaRPr lang="pt-BR"/>
        </a:p>
      </dgm:t>
    </dgm:pt>
    <dgm:pt modelId="{0B5635FF-F745-41A7-B525-8CCC00CD76D7}">
      <dgm:prSet phldrT="[Texto]" phldr="1"/>
      <dgm:spPr/>
      <dgm:t>
        <a:bodyPr/>
        <a:lstStyle/>
        <a:p>
          <a:endParaRPr lang="pt-BR" dirty="0"/>
        </a:p>
      </dgm:t>
    </dgm:pt>
    <dgm:pt modelId="{08C70E53-0D0A-4855-B5A2-CBA959F47080}" type="parTrans" cxnId="{E781CE40-C4B7-46AA-AF67-DE127422BBE2}">
      <dgm:prSet/>
      <dgm:spPr/>
      <dgm:t>
        <a:bodyPr/>
        <a:lstStyle/>
        <a:p>
          <a:endParaRPr lang="pt-BR"/>
        </a:p>
      </dgm:t>
    </dgm:pt>
    <dgm:pt modelId="{F9C3044D-0374-4DD6-8396-B7E444C52458}" type="sibTrans" cxnId="{E781CE40-C4B7-46AA-AF67-DE127422BBE2}">
      <dgm:prSet/>
      <dgm:spPr/>
      <dgm:t>
        <a:bodyPr/>
        <a:lstStyle/>
        <a:p>
          <a:endParaRPr lang="pt-BR"/>
        </a:p>
      </dgm:t>
    </dgm:pt>
    <dgm:pt modelId="{0EDEC3A6-CE92-4AF7-9894-C9D11EC6E822}">
      <dgm:prSet phldrT="[Texto]"/>
      <dgm:spPr/>
      <dgm:t>
        <a:bodyPr/>
        <a:lstStyle/>
        <a:p>
          <a:r>
            <a:rPr lang="pt-BR" dirty="0" smtClean="0"/>
            <a:t>Incentivo dos pais</a:t>
          </a:r>
          <a:endParaRPr lang="pt-BR" dirty="0"/>
        </a:p>
      </dgm:t>
    </dgm:pt>
    <dgm:pt modelId="{550813C3-95C9-4D3E-8E80-71C41C285098}" type="parTrans" cxnId="{324CAE5F-090A-4616-8524-2FBD151B9528}">
      <dgm:prSet/>
      <dgm:spPr/>
      <dgm:t>
        <a:bodyPr/>
        <a:lstStyle/>
        <a:p>
          <a:endParaRPr lang="pt-BR"/>
        </a:p>
      </dgm:t>
    </dgm:pt>
    <dgm:pt modelId="{58EDCF6C-C079-4001-863C-5CFE607311A7}" type="sibTrans" cxnId="{324CAE5F-090A-4616-8524-2FBD151B9528}">
      <dgm:prSet/>
      <dgm:spPr/>
      <dgm:t>
        <a:bodyPr/>
        <a:lstStyle/>
        <a:p>
          <a:endParaRPr lang="pt-BR"/>
        </a:p>
      </dgm:t>
    </dgm:pt>
    <dgm:pt modelId="{9E009B71-5C95-4FD5-8035-B3CC3AA0DFCC}">
      <dgm:prSet phldrT="[Texto]" phldr="1"/>
      <dgm:spPr/>
      <dgm:t>
        <a:bodyPr/>
        <a:lstStyle/>
        <a:p>
          <a:endParaRPr lang="pt-BR"/>
        </a:p>
      </dgm:t>
    </dgm:pt>
    <dgm:pt modelId="{4F818C4C-FD2E-4BA2-B371-0124B66DCAB1}" type="parTrans" cxnId="{6750B8B6-DCDC-4AA7-B1C8-F5DB9467BB61}">
      <dgm:prSet/>
      <dgm:spPr/>
      <dgm:t>
        <a:bodyPr/>
        <a:lstStyle/>
        <a:p>
          <a:endParaRPr lang="pt-BR"/>
        </a:p>
      </dgm:t>
    </dgm:pt>
    <dgm:pt modelId="{21F34FD8-7A56-4995-9ECF-4D10D5C06D14}" type="sibTrans" cxnId="{6750B8B6-DCDC-4AA7-B1C8-F5DB9467BB61}">
      <dgm:prSet/>
      <dgm:spPr/>
      <dgm:t>
        <a:bodyPr/>
        <a:lstStyle/>
        <a:p>
          <a:endParaRPr lang="pt-BR"/>
        </a:p>
      </dgm:t>
    </dgm:pt>
    <dgm:pt modelId="{35F85647-A440-4675-9C95-0609C7CF4C72}">
      <dgm:prSet phldrT="[Texto]"/>
      <dgm:spPr/>
      <dgm:t>
        <a:bodyPr/>
        <a:lstStyle/>
        <a:p>
          <a:r>
            <a:rPr lang="pt-BR" dirty="0" smtClean="0"/>
            <a:t>Outros fatores sociais, tais como ansiedade, euforia, modismo etc.</a:t>
          </a:r>
          <a:endParaRPr lang="pt-BR" dirty="0"/>
        </a:p>
      </dgm:t>
    </dgm:pt>
    <dgm:pt modelId="{78821BF7-C20F-4614-B5CD-ACC110AD33A4}" type="parTrans" cxnId="{5EAA6BFA-DB37-48AE-8DEE-0666E789B2D3}">
      <dgm:prSet/>
      <dgm:spPr/>
      <dgm:t>
        <a:bodyPr/>
        <a:lstStyle/>
        <a:p>
          <a:endParaRPr lang="pt-BR"/>
        </a:p>
      </dgm:t>
    </dgm:pt>
    <dgm:pt modelId="{3C5D2452-80AD-4AC2-ADB7-20909D8C5A18}" type="sibTrans" cxnId="{5EAA6BFA-DB37-48AE-8DEE-0666E789B2D3}">
      <dgm:prSet/>
      <dgm:spPr/>
      <dgm:t>
        <a:bodyPr/>
        <a:lstStyle/>
        <a:p>
          <a:endParaRPr lang="pt-BR"/>
        </a:p>
      </dgm:t>
    </dgm:pt>
    <dgm:pt modelId="{B846D4B7-38FA-401C-B249-EA1955116E8B}">
      <dgm:prSet phldrT="[Texto]"/>
      <dgm:spPr/>
      <dgm:t>
        <a:bodyPr/>
        <a:lstStyle/>
        <a:p>
          <a:r>
            <a:rPr lang="pt-BR" dirty="0" smtClean="0"/>
            <a:t>Curiosidade</a:t>
          </a:r>
          <a:endParaRPr lang="pt-BR" dirty="0"/>
        </a:p>
      </dgm:t>
    </dgm:pt>
    <dgm:pt modelId="{D5C65AC0-4E34-4EE0-9F41-5EB0CB3961FC}" type="parTrans" cxnId="{410EB654-A929-4E14-B199-3E8BBB877502}">
      <dgm:prSet/>
      <dgm:spPr/>
      <dgm:t>
        <a:bodyPr/>
        <a:lstStyle/>
        <a:p>
          <a:endParaRPr lang="pt-BR"/>
        </a:p>
      </dgm:t>
    </dgm:pt>
    <dgm:pt modelId="{2649957F-3A2C-4A84-BBE6-F3306169A53D}" type="sibTrans" cxnId="{410EB654-A929-4E14-B199-3E8BBB877502}">
      <dgm:prSet/>
      <dgm:spPr/>
      <dgm:t>
        <a:bodyPr/>
        <a:lstStyle/>
        <a:p>
          <a:endParaRPr lang="pt-BR"/>
        </a:p>
      </dgm:t>
    </dgm:pt>
    <dgm:pt modelId="{B56AD856-3297-415B-9BB7-CB9F00935EDA}">
      <dgm:prSet phldrT="[Texto]"/>
      <dgm:spPr/>
      <dgm:t>
        <a:bodyPr/>
        <a:lstStyle/>
        <a:p>
          <a:r>
            <a:rPr lang="pt-BR" dirty="0" smtClean="0"/>
            <a:t>Dificuldades de relacionamento</a:t>
          </a:r>
          <a:endParaRPr lang="pt-BR" dirty="0"/>
        </a:p>
      </dgm:t>
    </dgm:pt>
    <dgm:pt modelId="{58B797CD-8675-449A-99CA-1A7A4EE8B112}" type="parTrans" cxnId="{003D278B-5F80-470E-8840-364CDEC7E19C}">
      <dgm:prSet/>
      <dgm:spPr/>
      <dgm:t>
        <a:bodyPr/>
        <a:lstStyle/>
        <a:p>
          <a:endParaRPr lang="pt-BR"/>
        </a:p>
      </dgm:t>
    </dgm:pt>
    <dgm:pt modelId="{DFEFB1B4-103B-46F0-8364-2477B78DEB99}" type="sibTrans" cxnId="{003D278B-5F80-470E-8840-364CDEC7E19C}">
      <dgm:prSet/>
      <dgm:spPr/>
      <dgm:t>
        <a:bodyPr/>
        <a:lstStyle/>
        <a:p>
          <a:endParaRPr lang="pt-BR"/>
        </a:p>
      </dgm:t>
    </dgm:pt>
    <dgm:pt modelId="{E9C7F332-F917-8A4B-9792-988B1DEFB126}" type="pres">
      <dgm:prSet presAssocID="{82FD0DA9-B6FE-47B3-8FC0-D1084C604F4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EA0314B-98F6-D540-896F-D4E17A6DDB2E}" type="pres">
      <dgm:prSet presAssocID="{2F286F09-AC56-4A33-8D54-06EF4325D635}" presName="composite" presStyleCnt="0"/>
      <dgm:spPr/>
    </dgm:pt>
    <dgm:pt modelId="{0BDA59A4-FB9D-3247-A2EF-994E64C2EED7}" type="pres">
      <dgm:prSet presAssocID="{2F286F09-AC56-4A33-8D54-06EF4325D63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BA7DC9A-2C37-204C-90DA-F0766CEB7042}" type="pres">
      <dgm:prSet presAssocID="{2F286F09-AC56-4A33-8D54-06EF4325D635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25E443-4DF9-CE40-B8AC-F03E6F97AC5D}" type="pres">
      <dgm:prSet presAssocID="{E31FB39B-4F6B-40BC-9F96-01CCA3A914A1}" presName="space" presStyleCnt="0"/>
      <dgm:spPr/>
    </dgm:pt>
    <dgm:pt modelId="{C2633253-1004-354D-8F87-C2C00AF919EE}" type="pres">
      <dgm:prSet presAssocID="{0B5635FF-F745-41A7-B525-8CCC00CD76D7}" presName="composite" presStyleCnt="0"/>
      <dgm:spPr/>
    </dgm:pt>
    <dgm:pt modelId="{E3DEEF1F-A53F-7E4D-96BC-AA25FC0BC0D3}" type="pres">
      <dgm:prSet presAssocID="{0B5635FF-F745-41A7-B525-8CCC00CD76D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A67EC4E-0306-5745-BBB7-FF068E882556}" type="pres">
      <dgm:prSet presAssocID="{0B5635FF-F745-41A7-B525-8CCC00CD76D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000180E-01A2-874C-88C3-471E48B7CA7C}" type="pres">
      <dgm:prSet presAssocID="{F9C3044D-0374-4DD6-8396-B7E444C52458}" presName="space" presStyleCnt="0"/>
      <dgm:spPr/>
    </dgm:pt>
    <dgm:pt modelId="{2577D8C6-6169-084C-AAF7-DBABED8D2DC5}" type="pres">
      <dgm:prSet presAssocID="{9E009B71-5C95-4FD5-8035-B3CC3AA0DFCC}" presName="composite" presStyleCnt="0"/>
      <dgm:spPr/>
    </dgm:pt>
    <dgm:pt modelId="{70666D98-458D-9C46-B0CB-8536B766C08C}" type="pres">
      <dgm:prSet presAssocID="{9E009B71-5C95-4FD5-8035-B3CC3AA0DFC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CD03D58-044B-C344-A797-4571CF4553D7}" type="pres">
      <dgm:prSet presAssocID="{9E009B71-5C95-4FD5-8035-B3CC3AA0DFC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2AF22C9-4DFF-F94D-83C0-636171C17AED}" type="presOf" srcId="{35F85647-A440-4675-9C95-0609C7CF4C72}" destId="{7CD03D58-044B-C344-A797-4571CF4553D7}" srcOrd="0" destOrd="0" presId="urn:microsoft.com/office/officeart/2005/8/layout/hList1"/>
    <dgm:cxn modelId="{6750B8B6-DCDC-4AA7-B1C8-F5DB9467BB61}" srcId="{82FD0DA9-B6FE-47B3-8FC0-D1084C604F48}" destId="{9E009B71-5C95-4FD5-8035-B3CC3AA0DFCC}" srcOrd="2" destOrd="0" parTransId="{4F818C4C-FD2E-4BA2-B371-0124B66DCAB1}" sibTransId="{21F34FD8-7A56-4995-9ECF-4D10D5C06D14}"/>
    <dgm:cxn modelId="{003D278B-5F80-470E-8840-364CDEC7E19C}" srcId="{0B5635FF-F745-41A7-B525-8CCC00CD76D7}" destId="{B56AD856-3297-415B-9BB7-CB9F00935EDA}" srcOrd="1" destOrd="0" parTransId="{58B797CD-8675-449A-99CA-1A7A4EE8B112}" sibTransId="{DFEFB1B4-103B-46F0-8364-2477B78DEB99}"/>
    <dgm:cxn modelId="{324CAE5F-090A-4616-8524-2FBD151B9528}" srcId="{0B5635FF-F745-41A7-B525-8CCC00CD76D7}" destId="{0EDEC3A6-CE92-4AF7-9894-C9D11EC6E822}" srcOrd="0" destOrd="0" parTransId="{550813C3-95C9-4D3E-8E80-71C41C285098}" sibTransId="{58EDCF6C-C079-4001-863C-5CFE607311A7}"/>
    <dgm:cxn modelId="{129640A0-FD9B-4ED8-9549-1F09F3C0DF38}" srcId="{82FD0DA9-B6FE-47B3-8FC0-D1084C604F48}" destId="{2F286F09-AC56-4A33-8D54-06EF4325D635}" srcOrd="0" destOrd="0" parTransId="{E187B262-EF4F-4251-BA3F-F1252D3B6073}" sibTransId="{E31FB39B-4F6B-40BC-9F96-01CCA3A914A1}"/>
    <dgm:cxn modelId="{410EB654-A929-4E14-B199-3E8BBB877502}" srcId="{2F286F09-AC56-4A33-8D54-06EF4325D635}" destId="{B846D4B7-38FA-401C-B249-EA1955116E8B}" srcOrd="1" destOrd="0" parTransId="{D5C65AC0-4E34-4EE0-9F41-5EB0CB3961FC}" sibTransId="{2649957F-3A2C-4A84-BBE6-F3306169A53D}"/>
    <dgm:cxn modelId="{552E9DBE-C3AD-8749-B130-83DB2BBB9D63}" type="presOf" srcId="{9E009B71-5C95-4FD5-8035-B3CC3AA0DFCC}" destId="{70666D98-458D-9C46-B0CB-8536B766C08C}" srcOrd="0" destOrd="0" presId="urn:microsoft.com/office/officeart/2005/8/layout/hList1"/>
    <dgm:cxn modelId="{82F28D70-78BC-0143-B97F-B3F95159D30C}" type="presOf" srcId="{2F286F09-AC56-4A33-8D54-06EF4325D635}" destId="{0BDA59A4-FB9D-3247-A2EF-994E64C2EED7}" srcOrd="0" destOrd="0" presId="urn:microsoft.com/office/officeart/2005/8/layout/hList1"/>
    <dgm:cxn modelId="{D6B65A1F-0343-DB4B-B960-0A2F463E3E97}" type="presOf" srcId="{0B5635FF-F745-41A7-B525-8CCC00CD76D7}" destId="{E3DEEF1F-A53F-7E4D-96BC-AA25FC0BC0D3}" srcOrd="0" destOrd="0" presId="urn:microsoft.com/office/officeart/2005/8/layout/hList1"/>
    <dgm:cxn modelId="{B822157E-4BFB-404E-8024-F30E589A7A73}" type="presOf" srcId="{82FD0DA9-B6FE-47B3-8FC0-D1084C604F48}" destId="{E9C7F332-F917-8A4B-9792-988B1DEFB126}" srcOrd="0" destOrd="0" presId="urn:microsoft.com/office/officeart/2005/8/layout/hList1"/>
    <dgm:cxn modelId="{E781CE40-C4B7-46AA-AF67-DE127422BBE2}" srcId="{82FD0DA9-B6FE-47B3-8FC0-D1084C604F48}" destId="{0B5635FF-F745-41A7-B525-8CCC00CD76D7}" srcOrd="1" destOrd="0" parTransId="{08C70E53-0D0A-4855-B5A2-CBA959F47080}" sibTransId="{F9C3044D-0374-4DD6-8396-B7E444C52458}"/>
    <dgm:cxn modelId="{5EAA6BFA-DB37-48AE-8DEE-0666E789B2D3}" srcId="{9E009B71-5C95-4FD5-8035-B3CC3AA0DFCC}" destId="{35F85647-A440-4675-9C95-0609C7CF4C72}" srcOrd="0" destOrd="0" parTransId="{78821BF7-C20F-4614-B5CD-ACC110AD33A4}" sibTransId="{3C5D2452-80AD-4AC2-ADB7-20909D8C5A18}"/>
    <dgm:cxn modelId="{AE6EA379-84FD-4634-A445-9B3F352CBC55}" srcId="{2F286F09-AC56-4A33-8D54-06EF4325D635}" destId="{DF4B5696-73C9-4DDB-88D7-5446BF01845B}" srcOrd="0" destOrd="0" parTransId="{601E16F7-C275-4719-862C-5EDBDE56BD67}" sibTransId="{384D6C29-4548-4F08-ACC1-A0AFFF1001DE}"/>
    <dgm:cxn modelId="{5AEC7E57-082F-4F40-8189-351C9847AC27}" type="presOf" srcId="{0EDEC3A6-CE92-4AF7-9894-C9D11EC6E822}" destId="{CA67EC4E-0306-5745-BBB7-FF068E882556}" srcOrd="0" destOrd="0" presId="urn:microsoft.com/office/officeart/2005/8/layout/hList1"/>
    <dgm:cxn modelId="{931148B3-79ED-7249-AEE8-D9425830E7AF}" type="presOf" srcId="{B846D4B7-38FA-401C-B249-EA1955116E8B}" destId="{FBA7DC9A-2C37-204C-90DA-F0766CEB7042}" srcOrd="0" destOrd="1" presId="urn:microsoft.com/office/officeart/2005/8/layout/hList1"/>
    <dgm:cxn modelId="{44726830-98F3-8840-B6DD-C93A8C1001EA}" type="presOf" srcId="{B56AD856-3297-415B-9BB7-CB9F00935EDA}" destId="{CA67EC4E-0306-5745-BBB7-FF068E882556}" srcOrd="0" destOrd="1" presId="urn:microsoft.com/office/officeart/2005/8/layout/hList1"/>
    <dgm:cxn modelId="{833008F2-24AC-EA4D-A2E2-55B340DABE54}" type="presOf" srcId="{DF4B5696-73C9-4DDB-88D7-5446BF01845B}" destId="{FBA7DC9A-2C37-204C-90DA-F0766CEB7042}" srcOrd="0" destOrd="0" presId="urn:microsoft.com/office/officeart/2005/8/layout/hList1"/>
    <dgm:cxn modelId="{61D6AB8F-D194-AF42-866B-F539196BD711}" type="presParOf" srcId="{E9C7F332-F917-8A4B-9792-988B1DEFB126}" destId="{8EA0314B-98F6-D540-896F-D4E17A6DDB2E}" srcOrd="0" destOrd="0" presId="urn:microsoft.com/office/officeart/2005/8/layout/hList1"/>
    <dgm:cxn modelId="{FE7A8B27-0D85-9243-9236-A2F0292F1CF7}" type="presParOf" srcId="{8EA0314B-98F6-D540-896F-D4E17A6DDB2E}" destId="{0BDA59A4-FB9D-3247-A2EF-994E64C2EED7}" srcOrd="0" destOrd="0" presId="urn:microsoft.com/office/officeart/2005/8/layout/hList1"/>
    <dgm:cxn modelId="{4BD2ABFA-B286-6045-8414-52945D6DB031}" type="presParOf" srcId="{8EA0314B-98F6-D540-896F-D4E17A6DDB2E}" destId="{FBA7DC9A-2C37-204C-90DA-F0766CEB7042}" srcOrd="1" destOrd="0" presId="urn:microsoft.com/office/officeart/2005/8/layout/hList1"/>
    <dgm:cxn modelId="{89E68294-7A03-034B-A87E-2122BC630969}" type="presParOf" srcId="{E9C7F332-F917-8A4B-9792-988B1DEFB126}" destId="{0C25E443-4DF9-CE40-B8AC-F03E6F97AC5D}" srcOrd="1" destOrd="0" presId="urn:microsoft.com/office/officeart/2005/8/layout/hList1"/>
    <dgm:cxn modelId="{D0D93545-F27C-3D47-B1C4-C41322C6B035}" type="presParOf" srcId="{E9C7F332-F917-8A4B-9792-988B1DEFB126}" destId="{C2633253-1004-354D-8F87-C2C00AF919EE}" srcOrd="2" destOrd="0" presId="urn:microsoft.com/office/officeart/2005/8/layout/hList1"/>
    <dgm:cxn modelId="{628746F7-0122-2840-BD2E-682752793032}" type="presParOf" srcId="{C2633253-1004-354D-8F87-C2C00AF919EE}" destId="{E3DEEF1F-A53F-7E4D-96BC-AA25FC0BC0D3}" srcOrd="0" destOrd="0" presId="urn:microsoft.com/office/officeart/2005/8/layout/hList1"/>
    <dgm:cxn modelId="{AA39D8E9-8924-C14C-93F6-7725AC630ED2}" type="presParOf" srcId="{C2633253-1004-354D-8F87-C2C00AF919EE}" destId="{CA67EC4E-0306-5745-BBB7-FF068E882556}" srcOrd="1" destOrd="0" presId="urn:microsoft.com/office/officeart/2005/8/layout/hList1"/>
    <dgm:cxn modelId="{BA7BEC9A-0B9A-3E4D-99B7-E7519198A7DD}" type="presParOf" srcId="{E9C7F332-F917-8A4B-9792-988B1DEFB126}" destId="{B000180E-01A2-874C-88C3-471E48B7CA7C}" srcOrd="3" destOrd="0" presId="urn:microsoft.com/office/officeart/2005/8/layout/hList1"/>
    <dgm:cxn modelId="{F815D6F4-0F26-7C46-863C-CB893E2B27AC}" type="presParOf" srcId="{E9C7F332-F917-8A4B-9792-988B1DEFB126}" destId="{2577D8C6-6169-084C-AAF7-DBABED8D2DC5}" srcOrd="4" destOrd="0" presId="urn:microsoft.com/office/officeart/2005/8/layout/hList1"/>
    <dgm:cxn modelId="{36C89D43-916C-1540-BF30-E7B546049E0F}" type="presParOf" srcId="{2577D8C6-6169-084C-AAF7-DBABED8D2DC5}" destId="{70666D98-458D-9C46-B0CB-8536B766C08C}" srcOrd="0" destOrd="0" presId="urn:microsoft.com/office/officeart/2005/8/layout/hList1"/>
    <dgm:cxn modelId="{2B433240-1949-CD4E-9D61-433587110E6E}" type="presParOf" srcId="{2577D8C6-6169-084C-AAF7-DBABED8D2DC5}" destId="{7CD03D58-044B-C344-A797-4571CF4553D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25C328-8F4B-417B-BBC6-0D1AD61322DE}" type="doc">
      <dgm:prSet loTypeId="urn:microsoft.com/office/officeart/2005/8/layout/vList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57B6A993-40DE-4147-AEE4-A4486061257E}">
      <dgm:prSet phldrT="[Texto]"/>
      <dgm:spPr/>
      <dgm:t>
        <a:bodyPr/>
        <a:lstStyle/>
        <a:p>
          <a:r>
            <a:rPr lang="pt-BR" dirty="0" smtClean="0">
              <a:solidFill>
                <a:schemeClr val="tx2"/>
              </a:solidFill>
            </a:rPr>
            <a:t>Para o espírito ao longo das reencarnações.</a:t>
          </a:r>
          <a:endParaRPr lang="pt-BR" dirty="0">
            <a:solidFill>
              <a:schemeClr val="tx2"/>
            </a:solidFill>
          </a:endParaRPr>
        </a:p>
      </dgm:t>
    </dgm:pt>
    <dgm:pt modelId="{89F96B98-0A28-4487-85D4-0BD627183761}" type="parTrans" cxnId="{BCE03CBD-4AB4-4506-88B6-2BB001D8F5AC}">
      <dgm:prSet/>
      <dgm:spPr/>
      <dgm:t>
        <a:bodyPr/>
        <a:lstStyle/>
        <a:p>
          <a:endParaRPr lang="pt-BR">
            <a:solidFill>
              <a:schemeClr val="tx2"/>
            </a:solidFill>
          </a:endParaRPr>
        </a:p>
      </dgm:t>
    </dgm:pt>
    <dgm:pt modelId="{47E4C2FF-23ED-446F-91E0-4F504DF361E2}" type="sibTrans" cxnId="{BCE03CBD-4AB4-4506-88B6-2BB001D8F5AC}">
      <dgm:prSet/>
      <dgm:spPr/>
      <dgm:t>
        <a:bodyPr/>
        <a:lstStyle/>
        <a:p>
          <a:endParaRPr lang="pt-BR">
            <a:solidFill>
              <a:schemeClr val="tx2"/>
            </a:solidFill>
          </a:endParaRPr>
        </a:p>
      </dgm:t>
    </dgm:pt>
    <dgm:pt modelId="{7E0F6EF5-A237-424C-A4EC-0B9AD13A14E6}">
      <dgm:prSet phldrT="[Texto]"/>
      <dgm:spPr/>
      <dgm:t>
        <a:bodyPr/>
        <a:lstStyle/>
        <a:p>
          <a:r>
            <a:rPr lang="pt-BR" dirty="0" err="1" smtClean="0">
              <a:solidFill>
                <a:schemeClr val="tx2"/>
              </a:solidFill>
            </a:rPr>
            <a:t>Perispírito</a:t>
          </a:r>
          <a:r>
            <a:rPr lang="pt-BR" dirty="0" smtClean="0">
              <a:solidFill>
                <a:schemeClr val="tx2"/>
              </a:solidFill>
            </a:rPr>
            <a:t> – origem de diversas doenças a se materializarem no corpo físico.</a:t>
          </a:r>
          <a:endParaRPr lang="pt-BR" dirty="0">
            <a:solidFill>
              <a:schemeClr val="tx2"/>
            </a:solidFill>
          </a:endParaRPr>
        </a:p>
      </dgm:t>
    </dgm:pt>
    <dgm:pt modelId="{62776809-45B5-4A37-ACB8-BA3F82B9815D}" type="parTrans" cxnId="{5F462384-CD6A-44FE-BB4E-DB9DA3F94495}">
      <dgm:prSet/>
      <dgm:spPr/>
      <dgm:t>
        <a:bodyPr/>
        <a:lstStyle/>
        <a:p>
          <a:endParaRPr lang="pt-BR">
            <a:solidFill>
              <a:schemeClr val="tx2"/>
            </a:solidFill>
          </a:endParaRPr>
        </a:p>
      </dgm:t>
    </dgm:pt>
    <dgm:pt modelId="{26FC38A0-5E60-4386-A091-C7F52923C256}" type="sibTrans" cxnId="{5F462384-CD6A-44FE-BB4E-DB9DA3F94495}">
      <dgm:prSet/>
      <dgm:spPr/>
      <dgm:t>
        <a:bodyPr/>
        <a:lstStyle/>
        <a:p>
          <a:endParaRPr lang="pt-BR">
            <a:solidFill>
              <a:schemeClr val="tx2"/>
            </a:solidFill>
          </a:endParaRPr>
        </a:p>
      </dgm:t>
    </dgm:pt>
    <dgm:pt modelId="{DE186250-45BA-40C7-A2FD-029466F37C44}">
      <dgm:prSet phldrT="[Texto]"/>
      <dgm:spPr/>
      <dgm:t>
        <a:bodyPr/>
        <a:lstStyle/>
        <a:p>
          <a:r>
            <a:rPr lang="pt-BR" dirty="0" smtClean="0">
              <a:solidFill>
                <a:schemeClr val="tx2"/>
              </a:solidFill>
            </a:rPr>
            <a:t>Corpo físico – desorganização celular</a:t>
          </a:r>
          <a:endParaRPr lang="pt-BR" dirty="0">
            <a:solidFill>
              <a:schemeClr val="tx2"/>
            </a:solidFill>
          </a:endParaRPr>
        </a:p>
      </dgm:t>
    </dgm:pt>
    <dgm:pt modelId="{A733B7DB-8BB7-4598-83F6-CCD4E3823AD8}" type="parTrans" cxnId="{DFDD3F27-A746-46E9-B64E-943D72662F27}">
      <dgm:prSet/>
      <dgm:spPr/>
      <dgm:t>
        <a:bodyPr/>
        <a:lstStyle/>
        <a:p>
          <a:endParaRPr lang="pt-BR">
            <a:solidFill>
              <a:schemeClr val="tx2"/>
            </a:solidFill>
          </a:endParaRPr>
        </a:p>
      </dgm:t>
    </dgm:pt>
    <dgm:pt modelId="{1E3BC3F9-700E-49BC-85BD-6BDF56594131}" type="sibTrans" cxnId="{DFDD3F27-A746-46E9-B64E-943D72662F27}">
      <dgm:prSet/>
      <dgm:spPr/>
      <dgm:t>
        <a:bodyPr/>
        <a:lstStyle/>
        <a:p>
          <a:endParaRPr lang="pt-BR">
            <a:solidFill>
              <a:schemeClr val="tx2"/>
            </a:solidFill>
          </a:endParaRPr>
        </a:p>
      </dgm:t>
    </dgm:pt>
    <dgm:pt modelId="{9F5C335A-0E47-437A-A219-09F0784B5B4E}">
      <dgm:prSet phldrT="[Texto]"/>
      <dgm:spPr/>
      <dgm:t>
        <a:bodyPr/>
        <a:lstStyle/>
        <a:p>
          <a:r>
            <a:rPr lang="pt-BR" dirty="0" smtClean="0">
              <a:solidFill>
                <a:schemeClr val="tx2"/>
              </a:solidFill>
            </a:rPr>
            <a:t>Obsessão e suicídio (inconsciente ou não)</a:t>
          </a:r>
          <a:endParaRPr lang="pt-BR" dirty="0">
            <a:solidFill>
              <a:schemeClr val="tx2"/>
            </a:solidFill>
          </a:endParaRPr>
        </a:p>
      </dgm:t>
    </dgm:pt>
    <dgm:pt modelId="{AB7640E8-BB1F-473A-B058-D25C2F54C41E}" type="parTrans" cxnId="{4EBD741A-371B-4CDF-97A1-E73FEDD68FE9}">
      <dgm:prSet/>
      <dgm:spPr/>
      <dgm:t>
        <a:bodyPr/>
        <a:lstStyle/>
        <a:p>
          <a:endParaRPr lang="pt-BR">
            <a:solidFill>
              <a:schemeClr val="tx2"/>
            </a:solidFill>
          </a:endParaRPr>
        </a:p>
      </dgm:t>
    </dgm:pt>
    <dgm:pt modelId="{A9C70B28-8460-45B8-AC70-1A0658F1A8AE}" type="sibTrans" cxnId="{4EBD741A-371B-4CDF-97A1-E73FEDD68FE9}">
      <dgm:prSet/>
      <dgm:spPr/>
      <dgm:t>
        <a:bodyPr/>
        <a:lstStyle/>
        <a:p>
          <a:endParaRPr lang="pt-BR">
            <a:solidFill>
              <a:schemeClr val="tx2"/>
            </a:solidFill>
          </a:endParaRPr>
        </a:p>
      </dgm:t>
    </dgm:pt>
    <dgm:pt modelId="{2CAECDDD-F1B9-41AE-841C-FF268B52F21C}" type="pres">
      <dgm:prSet presAssocID="{0C25C328-8F4B-417B-BBC6-0D1AD61322D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837BA78-15F0-438C-A030-2C2D31B0B4B6}" type="pres">
      <dgm:prSet presAssocID="{57B6A993-40DE-4147-AEE4-A4486061257E}" presName="comp" presStyleCnt="0"/>
      <dgm:spPr/>
    </dgm:pt>
    <dgm:pt modelId="{A85075E5-0E6C-4CF0-ABD9-B3F927B1979B}" type="pres">
      <dgm:prSet presAssocID="{57B6A993-40DE-4147-AEE4-A4486061257E}" presName="box" presStyleLbl="node1" presStyleIdx="0" presStyleCnt="4"/>
      <dgm:spPr/>
      <dgm:t>
        <a:bodyPr/>
        <a:lstStyle/>
        <a:p>
          <a:endParaRPr lang="pt-BR"/>
        </a:p>
      </dgm:t>
    </dgm:pt>
    <dgm:pt modelId="{9FB562AA-3035-4A8E-B11E-4E044C6DF530}" type="pres">
      <dgm:prSet presAssocID="{57B6A993-40DE-4147-AEE4-A4486061257E}" presName="img" presStyleLbl="fgImgPlace1" presStyleIdx="0" presStyleCnt="4" custScaleX="44065" custScaleY="72953"/>
      <dgm:spPr/>
    </dgm:pt>
    <dgm:pt modelId="{4AEAAA4C-7ACA-4CCC-8389-F84A4D8F2259}" type="pres">
      <dgm:prSet presAssocID="{57B6A993-40DE-4147-AEE4-A4486061257E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D661DE0-C4FB-4D35-A507-348434B6C349}" type="pres">
      <dgm:prSet presAssocID="{47E4C2FF-23ED-446F-91E0-4F504DF361E2}" presName="spacer" presStyleCnt="0"/>
      <dgm:spPr/>
    </dgm:pt>
    <dgm:pt modelId="{1528E2E2-0B40-439C-8D3F-C186C43E2FFB}" type="pres">
      <dgm:prSet presAssocID="{7E0F6EF5-A237-424C-A4EC-0B9AD13A14E6}" presName="comp" presStyleCnt="0"/>
      <dgm:spPr/>
    </dgm:pt>
    <dgm:pt modelId="{70422B7B-3982-4865-A035-6B68EF7D5FC5}" type="pres">
      <dgm:prSet presAssocID="{7E0F6EF5-A237-424C-A4EC-0B9AD13A14E6}" presName="box" presStyleLbl="node1" presStyleIdx="1" presStyleCnt="4"/>
      <dgm:spPr/>
      <dgm:t>
        <a:bodyPr/>
        <a:lstStyle/>
        <a:p>
          <a:endParaRPr lang="pt-BR"/>
        </a:p>
      </dgm:t>
    </dgm:pt>
    <dgm:pt modelId="{5EA53838-60A5-4045-AA0A-722EBD09B42B}" type="pres">
      <dgm:prSet presAssocID="{7E0F6EF5-A237-424C-A4EC-0B9AD13A14E6}" presName="img" presStyleLbl="fgImgPlace1" presStyleIdx="1" presStyleCnt="4" custScaleX="44065" custScaleY="70371"/>
      <dgm:spPr/>
    </dgm:pt>
    <dgm:pt modelId="{11DC8C88-F5E5-421E-A1F9-2D016E9C73D7}" type="pres">
      <dgm:prSet presAssocID="{7E0F6EF5-A237-424C-A4EC-0B9AD13A14E6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2AF775C-A939-4E95-ACA1-1CD5A815DD3C}" type="pres">
      <dgm:prSet presAssocID="{26FC38A0-5E60-4386-A091-C7F52923C256}" presName="spacer" presStyleCnt="0"/>
      <dgm:spPr/>
    </dgm:pt>
    <dgm:pt modelId="{EB78034B-C638-4535-AAAA-679B22041E73}" type="pres">
      <dgm:prSet presAssocID="{DE186250-45BA-40C7-A2FD-029466F37C44}" presName="comp" presStyleCnt="0"/>
      <dgm:spPr/>
    </dgm:pt>
    <dgm:pt modelId="{C5890961-9752-478C-914C-21F1FB5A99A5}" type="pres">
      <dgm:prSet presAssocID="{DE186250-45BA-40C7-A2FD-029466F37C44}" presName="box" presStyleLbl="node1" presStyleIdx="2" presStyleCnt="4"/>
      <dgm:spPr/>
      <dgm:t>
        <a:bodyPr/>
        <a:lstStyle/>
        <a:p>
          <a:endParaRPr lang="pt-BR"/>
        </a:p>
      </dgm:t>
    </dgm:pt>
    <dgm:pt modelId="{AC82DC0B-07D3-4B7D-AF8E-C2D8A3E958C2}" type="pres">
      <dgm:prSet presAssocID="{DE186250-45BA-40C7-A2FD-029466F37C44}" presName="img" presStyleLbl="fgImgPlace1" presStyleIdx="2" presStyleCnt="4" custScaleX="44065" custScaleY="67789"/>
      <dgm:spPr/>
    </dgm:pt>
    <dgm:pt modelId="{A06EC0C3-7AE5-474C-BAEA-718BFC6683F4}" type="pres">
      <dgm:prSet presAssocID="{DE186250-45BA-40C7-A2FD-029466F37C44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5EFCE1A-C192-43C8-8B65-AECB2BC92933}" type="pres">
      <dgm:prSet presAssocID="{1E3BC3F9-700E-49BC-85BD-6BDF56594131}" presName="spacer" presStyleCnt="0"/>
      <dgm:spPr/>
    </dgm:pt>
    <dgm:pt modelId="{37AF5051-F342-4E18-9086-9CA511B652FB}" type="pres">
      <dgm:prSet presAssocID="{9F5C335A-0E47-437A-A219-09F0784B5B4E}" presName="comp" presStyleCnt="0"/>
      <dgm:spPr/>
    </dgm:pt>
    <dgm:pt modelId="{86DA8FE1-AC3C-4CC7-A99E-2680E32C55A8}" type="pres">
      <dgm:prSet presAssocID="{9F5C335A-0E47-437A-A219-09F0784B5B4E}" presName="box" presStyleLbl="node1" presStyleIdx="3" presStyleCnt="4"/>
      <dgm:spPr/>
      <dgm:t>
        <a:bodyPr/>
        <a:lstStyle/>
        <a:p>
          <a:endParaRPr lang="pt-BR"/>
        </a:p>
      </dgm:t>
    </dgm:pt>
    <dgm:pt modelId="{F06050A8-7C1A-4471-B021-177CC827A971}" type="pres">
      <dgm:prSet presAssocID="{9F5C335A-0E47-437A-A219-09F0784B5B4E}" presName="img" presStyleLbl="fgImgPlace1" presStyleIdx="3" presStyleCnt="4" custScaleX="44065" custScaleY="65301" custLinFactNeighborX="-2231" custLinFactNeighborY="47"/>
      <dgm:spPr/>
    </dgm:pt>
    <dgm:pt modelId="{AC5BB874-B9E3-48DA-8D75-D0D692A0973F}" type="pres">
      <dgm:prSet presAssocID="{9F5C335A-0E47-437A-A219-09F0784B5B4E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FA8BEA9-904C-478A-9F5A-887A93D073A3}" type="presOf" srcId="{DE186250-45BA-40C7-A2FD-029466F37C44}" destId="{A06EC0C3-7AE5-474C-BAEA-718BFC6683F4}" srcOrd="1" destOrd="0" presId="urn:microsoft.com/office/officeart/2005/8/layout/vList4"/>
    <dgm:cxn modelId="{DFDD3F27-A746-46E9-B64E-943D72662F27}" srcId="{0C25C328-8F4B-417B-BBC6-0D1AD61322DE}" destId="{DE186250-45BA-40C7-A2FD-029466F37C44}" srcOrd="2" destOrd="0" parTransId="{A733B7DB-8BB7-4598-83F6-CCD4E3823AD8}" sibTransId="{1E3BC3F9-700E-49BC-85BD-6BDF56594131}"/>
    <dgm:cxn modelId="{22A7E846-DB0A-46DA-9D6C-36AC5E01867D}" type="presOf" srcId="{7E0F6EF5-A237-424C-A4EC-0B9AD13A14E6}" destId="{70422B7B-3982-4865-A035-6B68EF7D5FC5}" srcOrd="0" destOrd="0" presId="urn:microsoft.com/office/officeart/2005/8/layout/vList4"/>
    <dgm:cxn modelId="{C360487A-AE54-49C7-8AA4-ECBEAC5972AD}" type="presOf" srcId="{57B6A993-40DE-4147-AEE4-A4486061257E}" destId="{4AEAAA4C-7ACA-4CCC-8389-F84A4D8F2259}" srcOrd="1" destOrd="0" presId="urn:microsoft.com/office/officeart/2005/8/layout/vList4"/>
    <dgm:cxn modelId="{5F462384-CD6A-44FE-BB4E-DB9DA3F94495}" srcId="{0C25C328-8F4B-417B-BBC6-0D1AD61322DE}" destId="{7E0F6EF5-A237-424C-A4EC-0B9AD13A14E6}" srcOrd="1" destOrd="0" parTransId="{62776809-45B5-4A37-ACB8-BA3F82B9815D}" sibTransId="{26FC38A0-5E60-4386-A091-C7F52923C256}"/>
    <dgm:cxn modelId="{FD02B03A-59C9-436D-B1AF-472737438D00}" type="presOf" srcId="{9F5C335A-0E47-437A-A219-09F0784B5B4E}" destId="{86DA8FE1-AC3C-4CC7-A99E-2680E32C55A8}" srcOrd="0" destOrd="0" presId="urn:microsoft.com/office/officeart/2005/8/layout/vList4"/>
    <dgm:cxn modelId="{4EBD741A-371B-4CDF-97A1-E73FEDD68FE9}" srcId="{0C25C328-8F4B-417B-BBC6-0D1AD61322DE}" destId="{9F5C335A-0E47-437A-A219-09F0784B5B4E}" srcOrd="3" destOrd="0" parTransId="{AB7640E8-BB1F-473A-B058-D25C2F54C41E}" sibTransId="{A9C70B28-8460-45B8-AC70-1A0658F1A8AE}"/>
    <dgm:cxn modelId="{9412F0B9-BC42-4647-8A59-B1CBE86B0E75}" type="presOf" srcId="{9F5C335A-0E47-437A-A219-09F0784B5B4E}" destId="{AC5BB874-B9E3-48DA-8D75-D0D692A0973F}" srcOrd="1" destOrd="0" presId="urn:microsoft.com/office/officeart/2005/8/layout/vList4"/>
    <dgm:cxn modelId="{DF158709-0473-4E77-B249-11CCDF8F424E}" type="presOf" srcId="{0C25C328-8F4B-417B-BBC6-0D1AD61322DE}" destId="{2CAECDDD-F1B9-41AE-841C-FF268B52F21C}" srcOrd="0" destOrd="0" presId="urn:microsoft.com/office/officeart/2005/8/layout/vList4"/>
    <dgm:cxn modelId="{9BAABE0D-0517-495F-B181-3125930A2B19}" type="presOf" srcId="{DE186250-45BA-40C7-A2FD-029466F37C44}" destId="{C5890961-9752-478C-914C-21F1FB5A99A5}" srcOrd="0" destOrd="0" presId="urn:microsoft.com/office/officeart/2005/8/layout/vList4"/>
    <dgm:cxn modelId="{BCE03CBD-4AB4-4506-88B6-2BB001D8F5AC}" srcId="{0C25C328-8F4B-417B-BBC6-0D1AD61322DE}" destId="{57B6A993-40DE-4147-AEE4-A4486061257E}" srcOrd="0" destOrd="0" parTransId="{89F96B98-0A28-4487-85D4-0BD627183761}" sibTransId="{47E4C2FF-23ED-446F-91E0-4F504DF361E2}"/>
    <dgm:cxn modelId="{6EFD3780-DC8C-4CB9-8C65-815A1C6F1B84}" type="presOf" srcId="{57B6A993-40DE-4147-AEE4-A4486061257E}" destId="{A85075E5-0E6C-4CF0-ABD9-B3F927B1979B}" srcOrd="0" destOrd="0" presId="urn:microsoft.com/office/officeart/2005/8/layout/vList4"/>
    <dgm:cxn modelId="{A3D543B4-FA5D-48D9-AD92-D143AFFCB013}" type="presOf" srcId="{7E0F6EF5-A237-424C-A4EC-0B9AD13A14E6}" destId="{11DC8C88-F5E5-421E-A1F9-2D016E9C73D7}" srcOrd="1" destOrd="0" presId="urn:microsoft.com/office/officeart/2005/8/layout/vList4"/>
    <dgm:cxn modelId="{71C0059B-1BEA-48A5-9D1C-FA4CBB436AAD}" type="presParOf" srcId="{2CAECDDD-F1B9-41AE-841C-FF268B52F21C}" destId="{D837BA78-15F0-438C-A030-2C2D31B0B4B6}" srcOrd="0" destOrd="0" presId="urn:microsoft.com/office/officeart/2005/8/layout/vList4"/>
    <dgm:cxn modelId="{37AB93F3-B55E-4891-B4B0-C375181CA1FB}" type="presParOf" srcId="{D837BA78-15F0-438C-A030-2C2D31B0B4B6}" destId="{A85075E5-0E6C-4CF0-ABD9-B3F927B1979B}" srcOrd="0" destOrd="0" presId="urn:microsoft.com/office/officeart/2005/8/layout/vList4"/>
    <dgm:cxn modelId="{CE9D0EDE-E9F7-4BBF-8C25-8CC07D99CB3C}" type="presParOf" srcId="{D837BA78-15F0-438C-A030-2C2D31B0B4B6}" destId="{9FB562AA-3035-4A8E-B11E-4E044C6DF530}" srcOrd="1" destOrd="0" presId="urn:microsoft.com/office/officeart/2005/8/layout/vList4"/>
    <dgm:cxn modelId="{85160811-B568-44AB-AB9C-31AF6B2F6E72}" type="presParOf" srcId="{D837BA78-15F0-438C-A030-2C2D31B0B4B6}" destId="{4AEAAA4C-7ACA-4CCC-8389-F84A4D8F2259}" srcOrd="2" destOrd="0" presId="urn:microsoft.com/office/officeart/2005/8/layout/vList4"/>
    <dgm:cxn modelId="{AA408CAC-4E7E-40A2-9128-397ADE3DA761}" type="presParOf" srcId="{2CAECDDD-F1B9-41AE-841C-FF268B52F21C}" destId="{CD661DE0-C4FB-4D35-A507-348434B6C349}" srcOrd="1" destOrd="0" presId="urn:microsoft.com/office/officeart/2005/8/layout/vList4"/>
    <dgm:cxn modelId="{C6D2BBD5-FE1F-4AD4-80B1-60C283C81DE1}" type="presParOf" srcId="{2CAECDDD-F1B9-41AE-841C-FF268B52F21C}" destId="{1528E2E2-0B40-439C-8D3F-C186C43E2FFB}" srcOrd="2" destOrd="0" presId="urn:microsoft.com/office/officeart/2005/8/layout/vList4"/>
    <dgm:cxn modelId="{BE12657B-C149-4ADF-B647-EE1BD4196A6A}" type="presParOf" srcId="{1528E2E2-0B40-439C-8D3F-C186C43E2FFB}" destId="{70422B7B-3982-4865-A035-6B68EF7D5FC5}" srcOrd="0" destOrd="0" presId="urn:microsoft.com/office/officeart/2005/8/layout/vList4"/>
    <dgm:cxn modelId="{F81808B2-3432-40C7-8506-3D1F9A7EC763}" type="presParOf" srcId="{1528E2E2-0B40-439C-8D3F-C186C43E2FFB}" destId="{5EA53838-60A5-4045-AA0A-722EBD09B42B}" srcOrd="1" destOrd="0" presId="urn:microsoft.com/office/officeart/2005/8/layout/vList4"/>
    <dgm:cxn modelId="{A2595AA2-ABC9-46D1-BB4A-61A5719ABEAB}" type="presParOf" srcId="{1528E2E2-0B40-439C-8D3F-C186C43E2FFB}" destId="{11DC8C88-F5E5-421E-A1F9-2D016E9C73D7}" srcOrd="2" destOrd="0" presId="urn:microsoft.com/office/officeart/2005/8/layout/vList4"/>
    <dgm:cxn modelId="{726058AA-7BB8-45FA-93ED-90EBC9AF8B04}" type="presParOf" srcId="{2CAECDDD-F1B9-41AE-841C-FF268B52F21C}" destId="{C2AF775C-A939-4E95-ACA1-1CD5A815DD3C}" srcOrd="3" destOrd="0" presId="urn:microsoft.com/office/officeart/2005/8/layout/vList4"/>
    <dgm:cxn modelId="{04F578AB-EB36-433F-8FBB-7B6FD107ECFB}" type="presParOf" srcId="{2CAECDDD-F1B9-41AE-841C-FF268B52F21C}" destId="{EB78034B-C638-4535-AAAA-679B22041E73}" srcOrd="4" destOrd="0" presId="urn:microsoft.com/office/officeart/2005/8/layout/vList4"/>
    <dgm:cxn modelId="{16AF0C61-34F6-4B59-8F4B-8DDF05EA316E}" type="presParOf" srcId="{EB78034B-C638-4535-AAAA-679B22041E73}" destId="{C5890961-9752-478C-914C-21F1FB5A99A5}" srcOrd="0" destOrd="0" presId="urn:microsoft.com/office/officeart/2005/8/layout/vList4"/>
    <dgm:cxn modelId="{310DA95F-3EF7-4AFC-9825-B443CB3271DD}" type="presParOf" srcId="{EB78034B-C638-4535-AAAA-679B22041E73}" destId="{AC82DC0B-07D3-4B7D-AF8E-C2D8A3E958C2}" srcOrd="1" destOrd="0" presId="urn:microsoft.com/office/officeart/2005/8/layout/vList4"/>
    <dgm:cxn modelId="{E7688E6F-4085-4198-914F-DBF0EE65F1C6}" type="presParOf" srcId="{EB78034B-C638-4535-AAAA-679B22041E73}" destId="{A06EC0C3-7AE5-474C-BAEA-718BFC6683F4}" srcOrd="2" destOrd="0" presId="urn:microsoft.com/office/officeart/2005/8/layout/vList4"/>
    <dgm:cxn modelId="{34AE1E06-A50B-4F78-B912-BAB80BB0AF29}" type="presParOf" srcId="{2CAECDDD-F1B9-41AE-841C-FF268B52F21C}" destId="{D5EFCE1A-C192-43C8-8B65-AECB2BC92933}" srcOrd="5" destOrd="0" presId="urn:microsoft.com/office/officeart/2005/8/layout/vList4"/>
    <dgm:cxn modelId="{F7A0F68A-172E-4DA8-949D-E4425A04A357}" type="presParOf" srcId="{2CAECDDD-F1B9-41AE-841C-FF268B52F21C}" destId="{37AF5051-F342-4E18-9086-9CA511B652FB}" srcOrd="6" destOrd="0" presId="urn:microsoft.com/office/officeart/2005/8/layout/vList4"/>
    <dgm:cxn modelId="{D55D5ED4-8901-4F55-BF61-A8DF85D14BB1}" type="presParOf" srcId="{37AF5051-F342-4E18-9086-9CA511B652FB}" destId="{86DA8FE1-AC3C-4CC7-A99E-2680E32C55A8}" srcOrd="0" destOrd="0" presId="urn:microsoft.com/office/officeart/2005/8/layout/vList4"/>
    <dgm:cxn modelId="{EC70305F-F357-4D06-A511-1398E2B2EDA3}" type="presParOf" srcId="{37AF5051-F342-4E18-9086-9CA511B652FB}" destId="{F06050A8-7C1A-4471-B021-177CC827A971}" srcOrd="1" destOrd="0" presId="urn:microsoft.com/office/officeart/2005/8/layout/vList4"/>
    <dgm:cxn modelId="{205FAB12-5106-45E9-B6DE-5D02ED125747}" type="presParOf" srcId="{37AF5051-F342-4E18-9086-9CA511B652FB}" destId="{AC5BB874-B9E3-48DA-8D75-D0D692A0973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441D55-D389-4676-A631-BEFB6C8B4E6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68CC9398-D4B7-42E5-8E82-1BFD1FF35A86}">
      <dgm:prSet phldrT="[Texto]" custT="1"/>
      <dgm:spPr/>
      <dgm:t>
        <a:bodyPr/>
        <a:lstStyle/>
        <a:p>
          <a:r>
            <a:rPr lang="pt-BR" sz="3200" dirty="0" smtClean="0">
              <a:solidFill>
                <a:schemeClr val="accent5">
                  <a:lumMod val="50000"/>
                </a:schemeClr>
              </a:solidFill>
            </a:rPr>
            <a:t>Estudo do evangelho </a:t>
          </a:r>
          <a:r>
            <a:rPr lang="pt-BR" sz="3200" smtClean="0">
              <a:solidFill>
                <a:schemeClr val="accent5">
                  <a:lumMod val="50000"/>
                </a:schemeClr>
              </a:solidFill>
            </a:rPr>
            <a:t>de Jesus</a:t>
          </a:r>
          <a:endParaRPr lang="pt-BR" sz="3200">
            <a:solidFill>
              <a:schemeClr val="accent5">
                <a:lumMod val="50000"/>
              </a:schemeClr>
            </a:solidFill>
          </a:endParaRPr>
        </a:p>
      </dgm:t>
    </dgm:pt>
    <dgm:pt modelId="{2C1D934D-49C1-497E-96EA-587343CCC61B}" type="parTrans" cxnId="{BD135CD0-01F2-453D-B070-5A1AC1FD427E}">
      <dgm:prSet/>
      <dgm:spPr/>
      <dgm:t>
        <a:bodyPr/>
        <a:lstStyle/>
        <a:p>
          <a:endParaRPr lang="pt-BR" sz="2400">
            <a:solidFill>
              <a:schemeClr val="accent5">
                <a:lumMod val="50000"/>
              </a:schemeClr>
            </a:solidFill>
          </a:endParaRPr>
        </a:p>
      </dgm:t>
    </dgm:pt>
    <dgm:pt modelId="{04089976-EF78-45CA-98A3-D5CFF37E62E2}" type="sibTrans" cxnId="{BD135CD0-01F2-453D-B070-5A1AC1FD427E}">
      <dgm:prSet/>
      <dgm:spPr/>
      <dgm:t>
        <a:bodyPr/>
        <a:lstStyle/>
        <a:p>
          <a:endParaRPr lang="pt-BR" sz="2400">
            <a:solidFill>
              <a:schemeClr val="accent5">
                <a:lumMod val="50000"/>
              </a:schemeClr>
            </a:solidFill>
          </a:endParaRPr>
        </a:p>
      </dgm:t>
    </dgm:pt>
    <dgm:pt modelId="{F9E16F90-3117-494E-8196-3E2C884E4FD0}">
      <dgm:prSet phldrT="[Texto]" custT="1"/>
      <dgm:spPr/>
      <dgm:t>
        <a:bodyPr/>
        <a:lstStyle/>
        <a:p>
          <a:r>
            <a:rPr lang="pt-BR" sz="3200" dirty="0" smtClean="0">
              <a:solidFill>
                <a:schemeClr val="accent5">
                  <a:lumMod val="50000"/>
                </a:schemeClr>
              </a:solidFill>
            </a:rPr>
            <a:t>Vigilância e prece</a:t>
          </a:r>
          <a:endParaRPr lang="pt-BR" sz="3200" dirty="0">
            <a:solidFill>
              <a:schemeClr val="accent5">
                <a:lumMod val="50000"/>
              </a:schemeClr>
            </a:solidFill>
          </a:endParaRPr>
        </a:p>
      </dgm:t>
    </dgm:pt>
    <dgm:pt modelId="{B81EA7FF-B90B-43ED-86F3-173E3232C423}" type="parTrans" cxnId="{1055E275-4BC9-4883-A9AD-B3D545EA7685}">
      <dgm:prSet/>
      <dgm:spPr/>
      <dgm:t>
        <a:bodyPr/>
        <a:lstStyle/>
        <a:p>
          <a:endParaRPr lang="pt-BR" sz="2400">
            <a:solidFill>
              <a:schemeClr val="accent5">
                <a:lumMod val="50000"/>
              </a:schemeClr>
            </a:solidFill>
          </a:endParaRPr>
        </a:p>
      </dgm:t>
    </dgm:pt>
    <dgm:pt modelId="{6D5CB9C8-7A1C-4D43-898C-D08704D22660}" type="sibTrans" cxnId="{1055E275-4BC9-4883-A9AD-B3D545EA7685}">
      <dgm:prSet/>
      <dgm:spPr/>
      <dgm:t>
        <a:bodyPr/>
        <a:lstStyle/>
        <a:p>
          <a:endParaRPr lang="pt-BR" sz="2400">
            <a:solidFill>
              <a:schemeClr val="accent5">
                <a:lumMod val="50000"/>
              </a:schemeClr>
            </a:solidFill>
          </a:endParaRPr>
        </a:p>
      </dgm:t>
    </dgm:pt>
    <dgm:pt modelId="{B32AC377-2181-4F98-82EC-9334F5C18338}">
      <dgm:prSet phldrT="[Texto]" custT="1"/>
      <dgm:spPr/>
      <dgm:t>
        <a:bodyPr/>
        <a:lstStyle/>
        <a:p>
          <a:r>
            <a:rPr lang="pt-BR" sz="3200" smtClean="0">
              <a:solidFill>
                <a:schemeClr val="accent5">
                  <a:lumMod val="50000"/>
                </a:schemeClr>
              </a:solidFill>
            </a:rPr>
            <a:t>Prática da caridade</a:t>
          </a:r>
          <a:endParaRPr lang="pt-BR" sz="3200" dirty="0">
            <a:solidFill>
              <a:schemeClr val="accent5">
                <a:lumMod val="50000"/>
              </a:schemeClr>
            </a:solidFill>
          </a:endParaRPr>
        </a:p>
      </dgm:t>
    </dgm:pt>
    <dgm:pt modelId="{2D7BA3A3-F73E-47A6-86C5-CAFE2CF67825}" type="parTrans" cxnId="{A3DB02BC-2EC0-47F5-BF65-CD79253CFEE5}">
      <dgm:prSet/>
      <dgm:spPr/>
      <dgm:t>
        <a:bodyPr/>
        <a:lstStyle/>
        <a:p>
          <a:endParaRPr lang="pt-BR" sz="2400">
            <a:solidFill>
              <a:schemeClr val="accent5">
                <a:lumMod val="50000"/>
              </a:schemeClr>
            </a:solidFill>
          </a:endParaRPr>
        </a:p>
      </dgm:t>
    </dgm:pt>
    <dgm:pt modelId="{B45744DD-27D2-429F-B537-EB86584159DB}" type="sibTrans" cxnId="{A3DB02BC-2EC0-47F5-BF65-CD79253CFEE5}">
      <dgm:prSet/>
      <dgm:spPr/>
      <dgm:t>
        <a:bodyPr/>
        <a:lstStyle/>
        <a:p>
          <a:endParaRPr lang="pt-BR" sz="2400">
            <a:solidFill>
              <a:schemeClr val="accent5">
                <a:lumMod val="50000"/>
              </a:schemeClr>
            </a:solidFill>
          </a:endParaRPr>
        </a:p>
      </dgm:t>
    </dgm:pt>
    <dgm:pt modelId="{C72794EE-5D55-4401-A2C0-03872AFB4FAE}">
      <dgm:prSet phldrT="[Texto]" custT="1"/>
      <dgm:spPr/>
      <dgm:t>
        <a:bodyPr/>
        <a:lstStyle/>
        <a:p>
          <a:r>
            <a:rPr lang="pt-BR" sz="3200" dirty="0" smtClean="0">
              <a:solidFill>
                <a:schemeClr val="accent5">
                  <a:lumMod val="50000"/>
                </a:schemeClr>
              </a:solidFill>
            </a:rPr>
            <a:t>Orientação médica</a:t>
          </a:r>
          <a:endParaRPr lang="pt-BR" sz="3200" dirty="0">
            <a:solidFill>
              <a:schemeClr val="accent5">
                <a:lumMod val="50000"/>
              </a:schemeClr>
            </a:solidFill>
          </a:endParaRPr>
        </a:p>
      </dgm:t>
    </dgm:pt>
    <dgm:pt modelId="{DBA6F39D-A31C-46F7-ABBC-7B95F5AE8B2A}" type="parTrans" cxnId="{BBE183F1-C5EB-4589-B55D-43D897B5B772}">
      <dgm:prSet/>
      <dgm:spPr/>
      <dgm:t>
        <a:bodyPr/>
        <a:lstStyle/>
        <a:p>
          <a:endParaRPr lang="pt-BR" sz="2400">
            <a:solidFill>
              <a:schemeClr val="accent5">
                <a:lumMod val="50000"/>
              </a:schemeClr>
            </a:solidFill>
          </a:endParaRPr>
        </a:p>
      </dgm:t>
    </dgm:pt>
    <dgm:pt modelId="{3046E91F-DAA6-4303-BF68-421C316A256D}" type="sibTrans" cxnId="{BBE183F1-C5EB-4589-B55D-43D897B5B772}">
      <dgm:prSet/>
      <dgm:spPr/>
      <dgm:t>
        <a:bodyPr/>
        <a:lstStyle/>
        <a:p>
          <a:endParaRPr lang="pt-BR" sz="2400">
            <a:solidFill>
              <a:schemeClr val="accent5">
                <a:lumMod val="50000"/>
              </a:schemeClr>
            </a:solidFill>
          </a:endParaRPr>
        </a:p>
      </dgm:t>
    </dgm:pt>
    <dgm:pt modelId="{1839F45E-8FBF-4E95-9A61-B111050AD2E2}">
      <dgm:prSet phldrT="[Texto]" custT="1"/>
      <dgm:spPr/>
      <dgm:t>
        <a:bodyPr/>
        <a:lstStyle/>
        <a:p>
          <a:r>
            <a:rPr lang="pt-BR" sz="3200" dirty="0" smtClean="0">
              <a:solidFill>
                <a:schemeClr val="accent5">
                  <a:lumMod val="50000"/>
                </a:schemeClr>
              </a:solidFill>
            </a:rPr>
            <a:t>Psicoterapia</a:t>
          </a:r>
          <a:endParaRPr lang="pt-BR" sz="3200" dirty="0">
            <a:solidFill>
              <a:schemeClr val="accent5">
                <a:lumMod val="50000"/>
              </a:schemeClr>
            </a:solidFill>
          </a:endParaRPr>
        </a:p>
      </dgm:t>
    </dgm:pt>
    <dgm:pt modelId="{37DC6C84-7BD3-412B-806A-E64C45FED92F}" type="parTrans" cxnId="{FB3851EA-1AFF-4DF9-90DA-5620EA9482FC}">
      <dgm:prSet/>
      <dgm:spPr/>
      <dgm:t>
        <a:bodyPr/>
        <a:lstStyle/>
        <a:p>
          <a:endParaRPr lang="pt-BR" sz="2400">
            <a:solidFill>
              <a:schemeClr val="accent5">
                <a:lumMod val="50000"/>
              </a:schemeClr>
            </a:solidFill>
          </a:endParaRPr>
        </a:p>
      </dgm:t>
    </dgm:pt>
    <dgm:pt modelId="{5DE2244F-932D-48B6-8A0B-03C50657098D}" type="sibTrans" cxnId="{FB3851EA-1AFF-4DF9-90DA-5620EA9482FC}">
      <dgm:prSet/>
      <dgm:spPr/>
      <dgm:t>
        <a:bodyPr/>
        <a:lstStyle/>
        <a:p>
          <a:endParaRPr lang="pt-BR" sz="2400">
            <a:solidFill>
              <a:schemeClr val="accent5">
                <a:lumMod val="50000"/>
              </a:schemeClr>
            </a:solidFill>
          </a:endParaRPr>
        </a:p>
      </dgm:t>
    </dgm:pt>
    <dgm:pt modelId="{C79F7A0F-2E0F-4489-AFD0-6F25E0DFC505}">
      <dgm:prSet phldrT="[Texto]" custT="1"/>
      <dgm:spPr/>
      <dgm:t>
        <a:bodyPr/>
        <a:lstStyle/>
        <a:p>
          <a:r>
            <a:rPr lang="pt-BR" sz="3200" dirty="0" smtClean="0">
              <a:solidFill>
                <a:schemeClr val="accent5">
                  <a:lumMod val="50000"/>
                </a:schemeClr>
              </a:solidFill>
            </a:rPr>
            <a:t>Leitura edificante</a:t>
          </a:r>
          <a:endParaRPr lang="pt-BR" sz="3200" dirty="0">
            <a:solidFill>
              <a:schemeClr val="accent5">
                <a:lumMod val="50000"/>
              </a:schemeClr>
            </a:solidFill>
          </a:endParaRPr>
        </a:p>
      </dgm:t>
    </dgm:pt>
    <dgm:pt modelId="{9EBA58EF-E7CA-4BE4-80DD-597DD2B8FC8B}" type="parTrans" cxnId="{5D327F05-162C-4CBF-904D-DD044C85FA2C}">
      <dgm:prSet/>
      <dgm:spPr/>
      <dgm:t>
        <a:bodyPr/>
        <a:lstStyle/>
        <a:p>
          <a:endParaRPr lang="pt-BR" sz="2400">
            <a:solidFill>
              <a:schemeClr val="accent5">
                <a:lumMod val="50000"/>
              </a:schemeClr>
            </a:solidFill>
          </a:endParaRPr>
        </a:p>
      </dgm:t>
    </dgm:pt>
    <dgm:pt modelId="{52529FBC-3072-4556-960A-EB94DE0FC30F}" type="sibTrans" cxnId="{5D327F05-162C-4CBF-904D-DD044C85FA2C}">
      <dgm:prSet/>
      <dgm:spPr/>
      <dgm:t>
        <a:bodyPr/>
        <a:lstStyle/>
        <a:p>
          <a:endParaRPr lang="pt-BR" sz="2400">
            <a:solidFill>
              <a:schemeClr val="accent5">
                <a:lumMod val="50000"/>
              </a:schemeClr>
            </a:solidFill>
          </a:endParaRPr>
        </a:p>
      </dgm:t>
    </dgm:pt>
    <dgm:pt modelId="{23944984-9924-411A-9B94-A5214D502181}">
      <dgm:prSet phldrT="[Texto]" custT="1"/>
      <dgm:spPr/>
      <dgm:t>
        <a:bodyPr/>
        <a:lstStyle/>
        <a:p>
          <a:r>
            <a:rPr lang="pt-BR" sz="3200" dirty="0" smtClean="0">
              <a:solidFill>
                <a:schemeClr val="accent5">
                  <a:lumMod val="50000"/>
                </a:schemeClr>
              </a:solidFill>
            </a:rPr>
            <a:t>Água fluidificada</a:t>
          </a:r>
          <a:endParaRPr lang="pt-BR" sz="3200" dirty="0">
            <a:solidFill>
              <a:schemeClr val="accent5">
                <a:lumMod val="50000"/>
              </a:schemeClr>
            </a:solidFill>
          </a:endParaRPr>
        </a:p>
      </dgm:t>
    </dgm:pt>
    <dgm:pt modelId="{EC27EB38-F6BC-4B69-ACCC-8079D39AD1EB}" type="parTrans" cxnId="{65FD399E-4418-4AFE-86D0-B99D22903601}">
      <dgm:prSet/>
      <dgm:spPr/>
      <dgm:t>
        <a:bodyPr/>
        <a:lstStyle/>
        <a:p>
          <a:endParaRPr lang="pt-BR" sz="2400">
            <a:solidFill>
              <a:schemeClr val="accent5">
                <a:lumMod val="50000"/>
              </a:schemeClr>
            </a:solidFill>
          </a:endParaRPr>
        </a:p>
      </dgm:t>
    </dgm:pt>
    <dgm:pt modelId="{E02E4E05-D0FB-4D7A-B1F4-FA9D060E4AF4}" type="sibTrans" cxnId="{65FD399E-4418-4AFE-86D0-B99D22903601}">
      <dgm:prSet/>
      <dgm:spPr/>
      <dgm:t>
        <a:bodyPr/>
        <a:lstStyle/>
        <a:p>
          <a:endParaRPr lang="pt-BR" sz="2400">
            <a:solidFill>
              <a:schemeClr val="accent5">
                <a:lumMod val="50000"/>
              </a:schemeClr>
            </a:solidFill>
          </a:endParaRPr>
        </a:p>
      </dgm:t>
    </dgm:pt>
    <dgm:pt modelId="{8D4678F7-0FBE-4947-9DC8-4A57ECA95376}">
      <dgm:prSet phldrT="[Texto]" custT="1"/>
      <dgm:spPr/>
      <dgm:t>
        <a:bodyPr/>
        <a:lstStyle/>
        <a:p>
          <a:r>
            <a:rPr lang="pt-BR" sz="3200" dirty="0" err="1" smtClean="0">
              <a:solidFill>
                <a:schemeClr val="accent5">
                  <a:lumMod val="50000"/>
                </a:schemeClr>
              </a:solidFill>
            </a:rPr>
            <a:t>Desobsessão</a:t>
          </a:r>
          <a:endParaRPr lang="pt-BR" sz="3200" dirty="0">
            <a:solidFill>
              <a:schemeClr val="accent5">
                <a:lumMod val="50000"/>
              </a:schemeClr>
            </a:solidFill>
          </a:endParaRPr>
        </a:p>
      </dgm:t>
    </dgm:pt>
    <dgm:pt modelId="{808653DA-C497-41F6-8100-D3F4F5F87427}" type="parTrans" cxnId="{40DADF08-340D-4EB4-89C4-5178B5176F32}">
      <dgm:prSet/>
      <dgm:spPr/>
      <dgm:t>
        <a:bodyPr/>
        <a:lstStyle/>
        <a:p>
          <a:endParaRPr lang="pt-BR"/>
        </a:p>
      </dgm:t>
    </dgm:pt>
    <dgm:pt modelId="{D1800CFF-44E4-4B26-AC8E-6B4BB654960C}" type="sibTrans" cxnId="{40DADF08-340D-4EB4-89C4-5178B5176F32}">
      <dgm:prSet/>
      <dgm:spPr/>
      <dgm:t>
        <a:bodyPr/>
        <a:lstStyle/>
        <a:p>
          <a:endParaRPr lang="pt-BR"/>
        </a:p>
      </dgm:t>
    </dgm:pt>
    <dgm:pt modelId="{5D8B463C-9794-410E-A281-467B61FBF102}" type="pres">
      <dgm:prSet presAssocID="{DD441D55-D389-4676-A631-BEFB6C8B4E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B614A20-3B75-49B6-8882-C9343C17712C}" type="pres">
      <dgm:prSet presAssocID="{68CC9398-D4B7-42E5-8E82-1BFD1FF35A86}" presName="parentText" presStyleLbl="node1" presStyleIdx="0" presStyleCnt="8" custLinFactNeighborX="1316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3A578B7-C51E-44C7-B05A-7CFDFDA9455C}" type="pres">
      <dgm:prSet presAssocID="{04089976-EF78-45CA-98A3-D5CFF37E62E2}" presName="spacer" presStyleCnt="0"/>
      <dgm:spPr/>
    </dgm:pt>
    <dgm:pt modelId="{37D3C7C1-051E-40D1-81FC-6F2513836F23}" type="pres">
      <dgm:prSet presAssocID="{F9E16F90-3117-494E-8196-3E2C884E4FD0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2982D9A-3345-4D53-90C6-D7EF1319BB41}" type="pres">
      <dgm:prSet presAssocID="{6D5CB9C8-7A1C-4D43-898C-D08704D22660}" presName="spacer" presStyleCnt="0"/>
      <dgm:spPr/>
    </dgm:pt>
    <dgm:pt modelId="{27F830B7-C455-4149-BBF8-2F86C0D9D1BC}" type="pres">
      <dgm:prSet presAssocID="{B32AC377-2181-4F98-82EC-9334F5C18338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C9A22AE-4ADC-4CE6-9F3A-968446B06BBE}" type="pres">
      <dgm:prSet presAssocID="{B45744DD-27D2-429F-B537-EB86584159DB}" presName="spacer" presStyleCnt="0"/>
      <dgm:spPr/>
    </dgm:pt>
    <dgm:pt modelId="{F71EAF33-66AC-4E1D-BEE5-4561B8AC98AC}" type="pres">
      <dgm:prSet presAssocID="{C72794EE-5D55-4401-A2C0-03872AFB4FAE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1B232B8-4891-4DCC-9F87-1D0FA8B29C16}" type="pres">
      <dgm:prSet presAssocID="{3046E91F-DAA6-4303-BF68-421C316A256D}" presName="spacer" presStyleCnt="0"/>
      <dgm:spPr/>
    </dgm:pt>
    <dgm:pt modelId="{0640EC4D-AE25-4E48-A466-79BC210F85E2}" type="pres">
      <dgm:prSet presAssocID="{1839F45E-8FBF-4E95-9A61-B111050AD2E2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7556AAE-8EB8-474C-98A9-DB48058C3576}" type="pres">
      <dgm:prSet presAssocID="{5DE2244F-932D-48B6-8A0B-03C50657098D}" presName="spacer" presStyleCnt="0"/>
      <dgm:spPr/>
    </dgm:pt>
    <dgm:pt modelId="{2D9977ED-5AAB-402F-A9F1-0419A4B9B3C3}" type="pres">
      <dgm:prSet presAssocID="{C79F7A0F-2E0F-4489-AFD0-6F25E0DFC505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6830DCC-5453-47CE-9BCA-8D4F9D6859D8}" type="pres">
      <dgm:prSet presAssocID="{52529FBC-3072-4556-960A-EB94DE0FC30F}" presName="spacer" presStyleCnt="0"/>
      <dgm:spPr/>
    </dgm:pt>
    <dgm:pt modelId="{DDF7AC29-DC85-4A43-85F9-4FBC3675E0C3}" type="pres">
      <dgm:prSet presAssocID="{23944984-9924-411A-9B94-A5214D502181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07349D5-8016-4881-8EF1-9249B1D11735}" type="pres">
      <dgm:prSet presAssocID="{E02E4E05-D0FB-4D7A-B1F4-FA9D060E4AF4}" presName="spacer" presStyleCnt="0"/>
      <dgm:spPr/>
    </dgm:pt>
    <dgm:pt modelId="{241F89EB-627E-4C1B-9CFA-962E0DC1A313}" type="pres">
      <dgm:prSet presAssocID="{8D4678F7-0FBE-4947-9DC8-4A57ECA95376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CD619BF-3E09-44DB-8900-CD8B13FADB1A}" type="presOf" srcId="{23944984-9924-411A-9B94-A5214D502181}" destId="{DDF7AC29-DC85-4A43-85F9-4FBC3675E0C3}" srcOrd="0" destOrd="0" presId="urn:microsoft.com/office/officeart/2005/8/layout/vList2"/>
    <dgm:cxn modelId="{1055E275-4BC9-4883-A9AD-B3D545EA7685}" srcId="{DD441D55-D389-4676-A631-BEFB6C8B4E60}" destId="{F9E16F90-3117-494E-8196-3E2C884E4FD0}" srcOrd="1" destOrd="0" parTransId="{B81EA7FF-B90B-43ED-86F3-173E3232C423}" sibTransId="{6D5CB9C8-7A1C-4D43-898C-D08704D22660}"/>
    <dgm:cxn modelId="{BD135CD0-01F2-453D-B070-5A1AC1FD427E}" srcId="{DD441D55-D389-4676-A631-BEFB6C8B4E60}" destId="{68CC9398-D4B7-42E5-8E82-1BFD1FF35A86}" srcOrd="0" destOrd="0" parTransId="{2C1D934D-49C1-497E-96EA-587343CCC61B}" sibTransId="{04089976-EF78-45CA-98A3-D5CFF37E62E2}"/>
    <dgm:cxn modelId="{FB3851EA-1AFF-4DF9-90DA-5620EA9482FC}" srcId="{DD441D55-D389-4676-A631-BEFB6C8B4E60}" destId="{1839F45E-8FBF-4E95-9A61-B111050AD2E2}" srcOrd="4" destOrd="0" parTransId="{37DC6C84-7BD3-412B-806A-E64C45FED92F}" sibTransId="{5DE2244F-932D-48B6-8A0B-03C50657098D}"/>
    <dgm:cxn modelId="{40DADF08-340D-4EB4-89C4-5178B5176F32}" srcId="{DD441D55-D389-4676-A631-BEFB6C8B4E60}" destId="{8D4678F7-0FBE-4947-9DC8-4A57ECA95376}" srcOrd="7" destOrd="0" parTransId="{808653DA-C497-41F6-8100-D3F4F5F87427}" sibTransId="{D1800CFF-44E4-4B26-AC8E-6B4BB654960C}"/>
    <dgm:cxn modelId="{EA5B351F-E254-4FBB-94F6-0B86CCB5DA21}" type="presOf" srcId="{B32AC377-2181-4F98-82EC-9334F5C18338}" destId="{27F830B7-C455-4149-BBF8-2F86C0D9D1BC}" srcOrd="0" destOrd="0" presId="urn:microsoft.com/office/officeart/2005/8/layout/vList2"/>
    <dgm:cxn modelId="{A3DB02BC-2EC0-47F5-BF65-CD79253CFEE5}" srcId="{DD441D55-D389-4676-A631-BEFB6C8B4E60}" destId="{B32AC377-2181-4F98-82EC-9334F5C18338}" srcOrd="2" destOrd="0" parTransId="{2D7BA3A3-F73E-47A6-86C5-CAFE2CF67825}" sibTransId="{B45744DD-27D2-429F-B537-EB86584159DB}"/>
    <dgm:cxn modelId="{0E7DA329-0B68-4D30-B7B9-3B6ECDFEAF55}" type="presOf" srcId="{F9E16F90-3117-494E-8196-3E2C884E4FD0}" destId="{37D3C7C1-051E-40D1-81FC-6F2513836F23}" srcOrd="0" destOrd="0" presId="urn:microsoft.com/office/officeart/2005/8/layout/vList2"/>
    <dgm:cxn modelId="{5D327F05-162C-4CBF-904D-DD044C85FA2C}" srcId="{DD441D55-D389-4676-A631-BEFB6C8B4E60}" destId="{C79F7A0F-2E0F-4489-AFD0-6F25E0DFC505}" srcOrd="5" destOrd="0" parTransId="{9EBA58EF-E7CA-4BE4-80DD-597DD2B8FC8B}" sibTransId="{52529FBC-3072-4556-960A-EB94DE0FC30F}"/>
    <dgm:cxn modelId="{9C02A2D7-FD6B-4479-9B45-7576156449A7}" type="presOf" srcId="{68CC9398-D4B7-42E5-8E82-1BFD1FF35A86}" destId="{EB614A20-3B75-49B6-8882-C9343C17712C}" srcOrd="0" destOrd="0" presId="urn:microsoft.com/office/officeart/2005/8/layout/vList2"/>
    <dgm:cxn modelId="{9AD5E1A9-444C-4AC4-8DD1-A32F4A8D31F1}" type="presOf" srcId="{8D4678F7-0FBE-4947-9DC8-4A57ECA95376}" destId="{241F89EB-627E-4C1B-9CFA-962E0DC1A313}" srcOrd="0" destOrd="0" presId="urn:microsoft.com/office/officeart/2005/8/layout/vList2"/>
    <dgm:cxn modelId="{BBE183F1-C5EB-4589-B55D-43D897B5B772}" srcId="{DD441D55-D389-4676-A631-BEFB6C8B4E60}" destId="{C72794EE-5D55-4401-A2C0-03872AFB4FAE}" srcOrd="3" destOrd="0" parTransId="{DBA6F39D-A31C-46F7-ABBC-7B95F5AE8B2A}" sibTransId="{3046E91F-DAA6-4303-BF68-421C316A256D}"/>
    <dgm:cxn modelId="{5DE19E68-2748-4751-8C92-4F0973F56826}" type="presOf" srcId="{C72794EE-5D55-4401-A2C0-03872AFB4FAE}" destId="{F71EAF33-66AC-4E1D-BEE5-4561B8AC98AC}" srcOrd="0" destOrd="0" presId="urn:microsoft.com/office/officeart/2005/8/layout/vList2"/>
    <dgm:cxn modelId="{65FD399E-4418-4AFE-86D0-B99D22903601}" srcId="{DD441D55-D389-4676-A631-BEFB6C8B4E60}" destId="{23944984-9924-411A-9B94-A5214D502181}" srcOrd="6" destOrd="0" parTransId="{EC27EB38-F6BC-4B69-ACCC-8079D39AD1EB}" sibTransId="{E02E4E05-D0FB-4D7A-B1F4-FA9D060E4AF4}"/>
    <dgm:cxn modelId="{8D522A6A-EB8B-4EDE-861D-E1435F7600FC}" type="presOf" srcId="{DD441D55-D389-4676-A631-BEFB6C8B4E60}" destId="{5D8B463C-9794-410E-A281-467B61FBF102}" srcOrd="0" destOrd="0" presId="urn:microsoft.com/office/officeart/2005/8/layout/vList2"/>
    <dgm:cxn modelId="{7990EB29-DB1D-433E-B0D1-69594FF1C6AF}" type="presOf" srcId="{1839F45E-8FBF-4E95-9A61-B111050AD2E2}" destId="{0640EC4D-AE25-4E48-A466-79BC210F85E2}" srcOrd="0" destOrd="0" presId="urn:microsoft.com/office/officeart/2005/8/layout/vList2"/>
    <dgm:cxn modelId="{5751DA4A-120F-4F14-B11A-CB7BB0BDC763}" type="presOf" srcId="{C79F7A0F-2E0F-4489-AFD0-6F25E0DFC505}" destId="{2D9977ED-5AAB-402F-A9F1-0419A4B9B3C3}" srcOrd="0" destOrd="0" presId="urn:microsoft.com/office/officeart/2005/8/layout/vList2"/>
    <dgm:cxn modelId="{0EE0200B-46C6-469B-81CD-CE901A6D4747}" type="presParOf" srcId="{5D8B463C-9794-410E-A281-467B61FBF102}" destId="{EB614A20-3B75-49B6-8882-C9343C17712C}" srcOrd="0" destOrd="0" presId="urn:microsoft.com/office/officeart/2005/8/layout/vList2"/>
    <dgm:cxn modelId="{0F5AA765-4FD6-445B-8743-C499B92CA18D}" type="presParOf" srcId="{5D8B463C-9794-410E-A281-467B61FBF102}" destId="{F3A578B7-C51E-44C7-B05A-7CFDFDA9455C}" srcOrd="1" destOrd="0" presId="urn:microsoft.com/office/officeart/2005/8/layout/vList2"/>
    <dgm:cxn modelId="{D520104F-8196-4576-8DD6-37E93A14D7FE}" type="presParOf" srcId="{5D8B463C-9794-410E-A281-467B61FBF102}" destId="{37D3C7C1-051E-40D1-81FC-6F2513836F23}" srcOrd="2" destOrd="0" presId="urn:microsoft.com/office/officeart/2005/8/layout/vList2"/>
    <dgm:cxn modelId="{E2CF5B7D-5741-4282-8AD3-543B947377E1}" type="presParOf" srcId="{5D8B463C-9794-410E-A281-467B61FBF102}" destId="{E2982D9A-3345-4D53-90C6-D7EF1319BB41}" srcOrd="3" destOrd="0" presId="urn:microsoft.com/office/officeart/2005/8/layout/vList2"/>
    <dgm:cxn modelId="{21D0169C-E7B2-479D-B521-D500EAB87CFE}" type="presParOf" srcId="{5D8B463C-9794-410E-A281-467B61FBF102}" destId="{27F830B7-C455-4149-BBF8-2F86C0D9D1BC}" srcOrd="4" destOrd="0" presId="urn:microsoft.com/office/officeart/2005/8/layout/vList2"/>
    <dgm:cxn modelId="{13A19782-F6D5-4A87-8F1A-DC5DB2A971F2}" type="presParOf" srcId="{5D8B463C-9794-410E-A281-467B61FBF102}" destId="{1C9A22AE-4ADC-4CE6-9F3A-968446B06BBE}" srcOrd="5" destOrd="0" presId="urn:microsoft.com/office/officeart/2005/8/layout/vList2"/>
    <dgm:cxn modelId="{C4004C9F-76B3-44EC-B190-1FC3C4B76F95}" type="presParOf" srcId="{5D8B463C-9794-410E-A281-467B61FBF102}" destId="{F71EAF33-66AC-4E1D-BEE5-4561B8AC98AC}" srcOrd="6" destOrd="0" presId="urn:microsoft.com/office/officeart/2005/8/layout/vList2"/>
    <dgm:cxn modelId="{AA1EE37A-D455-40C0-8DC6-4217E5FC7B64}" type="presParOf" srcId="{5D8B463C-9794-410E-A281-467B61FBF102}" destId="{91B232B8-4891-4DCC-9F87-1D0FA8B29C16}" srcOrd="7" destOrd="0" presId="urn:microsoft.com/office/officeart/2005/8/layout/vList2"/>
    <dgm:cxn modelId="{621DC4C4-7BC2-4B2E-B70F-CA389C010F7C}" type="presParOf" srcId="{5D8B463C-9794-410E-A281-467B61FBF102}" destId="{0640EC4D-AE25-4E48-A466-79BC210F85E2}" srcOrd="8" destOrd="0" presId="urn:microsoft.com/office/officeart/2005/8/layout/vList2"/>
    <dgm:cxn modelId="{B22CAA21-9364-426F-B3C0-76D55DAAF019}" type="presParOf" srcId="{5D8B463C-9794-410E-A281-467B61FBF102}" destId="{A7556AAE-8EB8-474C-98A9-DB48058C3576}" srcOrd="9" destOrd="0" presId="urn:microsoft.com/office/officeart/2005/8/layout/vList2"/>
    <dgm:cxn modelId="{C0D84E0D-0124-4286-A1B0-C1553369738D}" type="presParOf" srcId="{5D8B463C-9794-410E-A281-467B61FBF102}" destId="{2D9977ED-5AAB-402F-A9F1-0419A4B9B3C3}" srcOrd="10" destOrd="0" presId="urn:microsoft.com/office/officeart/2005/8/layout/vList2"/>
    <dgm:cxn modelId="{7A041169-8A14-44F2-B520-60DE34AD6670}" type="presParOf" srcId="{5D8B463C-9794-410E-A281-467B61FBF102}" destId="{46830DCC-5453-47CE-9BCA-8D4F9D6859D8}" srcOrd="11" destOrd="0" presId="urn:microsoft.com/office/officeart/2005/8/layout/vList2"/>
    <dgm:cxn modelId="{5A47E5C3-9AC3-4536-B986-303B1C377DEC}" type="presParOf" srcId="{5D8B463C-9794-410E-A281-467B61FBF102}" destId="{DDF7AC29-DC85-4A43-85F9-4FBC3675E0C3}" srcOrd="12" destOrd="0" presId="urn:microsoft.com/office/officeart/2005/8/layout/vList2"/>
    <dgm:cxn modelId="{DB5DE735-4F4D-4637-AF33-1F9317216322}" type="presParOf" srcId="{5D8B463C-9794-410E-A281-467B61FBF102}" destId="{E07349D5-8016-4881-8EF1-9249B1D11735}" srcOrd="13" destOrd="0" presId="urn:microsoft.com/office/officeart/2005/8/layout/vList2"/>
    <dgm:cxn modelId="{BB01CCD9-DD9E-4790-8E2F-3337EDB3F8BE}" type="presParOf" srcId="{5D8B463C-9794-410E-A281-467B61FBF102}" destId="{241F89EB-627E-4C1B-9CFA-962E0DC1A313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A59A4-FB9D-3247-A2EF-994E64C2EED7}">
      <dsp:nvSpPr>
        <dsp:cNvPr id="0" name=""/>
        <dsp:cNvSpPr/>
      </dsp:nvSpPr>
      <dsp:spPr>
        <a:xfrm>
          <a:off x="1905" y="106622"/>
          <a:ext cx="1857374" cy="4896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700" kern="1200" dirty="0"/>
        </a:p>
      </dsp:txBody>
      <dsp:txXfrm>
        <a:off x="1905" y="106622"/>
        <a:ext cx="1857374" cy="489600"/>
      </dsp:txXfrm>
    </dsp:sp>
    <dsp:sp modelId="{FBA7DC9A-2C37-204C-90DA-F0766CEB7042}">
      <dsp:nvSpPr>
        <dsp:cNvPr id="0" name=""/>
        <dsp:cNvSpPr/>
      </dsp:nvSpPr>
      <dsp:spPr>
        <a:xfrm>
          <a:off x="1905" y="596222"/>
          <a:ext cx="1857374" cy="164603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dirty="0" smtClean="0"/>
            <a:t>Pressão do grupo</a:t>
          </a:r>
          <a:endParaRPr lang="pt-BR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dirty="0" smtClean="0"/>
            <a:t>Curiosidade</a:t>
          </a:r>
          <a:endParaRPr lang="pt-BR" sz="1700" kern="1200" dirty="0"/>
        </a:p>
      </dsp:txBody>
      <dsp:txXfrm>
        <a:off x="1905" y="596222"/>
        <a:ext cx="1857374" cy="1646034"/>
      </dsp:txXfrm>
    </dsp:sp>
    <dsp:sp modelId="{E3DEEF1F-A53F-7E4D-96BC-AA25FC0BC0D3}">
      <dsp:nvSpPr>
        <dsp:cNvPr id="0" name=""/>
        <dsp:cNvSpPr/>
      </dsp:nvSpPr>
      <dsp:spPr>
        <a:xfrm>
          <a:off x="2119312" y="106622"/>
          <a:ext cx="1857374" cy="489600"/>
        </a:xfrm>
        <a:prstGeom prst="rect">
          <a:avLst/>
        </a:prstGeom>
        <a:solidFill>
          <a:schemeClr val="accent3">
            <a:hueOff val="-5055831"/>
            <a:satOff val="14552"/>
            <a:lumOff val="2646"/>
            <a:alphaOff val="0"/>
          </a:schemeClr>
        </a:solidFill>
        <a:ln w="28575" cap="flat" cmpd="sng" algn="ctr">
          <a:solidFill>
            <a:schemeClr val="accent3">
              <a:hueOff val="-5055831"/>
              <a:satOff val="14552"/>
              <a:lumOff val="2646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700" kern="1200" dirty="0"/>
        </a:p>
      </dsp:txBody>
      <dsp:txXfrm>
        <a:off x="2119312" y="106622"/>
        <a:ext cx="1857374" cy="489600"/>
      </dsp:txXfrm>
    </dsp:sp>
    <dsp:sp modelId="{CA67EC4E-0306-5745-BBB7-FF068E882556}">
      <dsp:nvSpPr>
        <dsp:cNvPr id="0" name=""/>
        <dsp:cNvSpPr/>
      </dsp:nvSpPr>
      <dsp:spPr>
        <a:xfrm>
          <a:off x="2119312" y="596222"/>
          <a:ext cx="1857374" cy="1646034"/>
        </a:xfrm>
        <a:prstGeom prst="rect">
          <a:avLst/>
        </a:prstGeom>
        <a:solidFill>
          <a:schemeClr val="accent3">
            <a:tint val="40000"/>
            <a:alpha val="90000"/>
            <a:hueOff val="-5366152"/>
            <a:satOff val="19828"/>
            <a:lumOff val="1525"/>
            <a:alphaOff val="0"/>
          </a:schemeClr>
        </a:solidFill>
        <a:ln w="28575" cap="flat" cmpd="sng" algn="ctr">
          <a:solidFill>
            <a:schemeClr val="accent3">
              <a:tint val="40000"/>
              <a:alpha val="90000"/>
              <a:hueOff val="-5366152"/>
              <a:satOff val="19828"/>
              <a:lumOff val="1525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dirty="0" smtClean="0"/>
            <a:t>Incentivo dos pais</a:t>
          </a:r>
          <a:endParaRPr lang="pt-BR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dirty="0" smtClean="0"/>
            <a:t>Dificuldades de relacionamento</a:t>
          </a:r>
          <a:endParaRPr lang="pt-BR" sz="1700" kern="1200" dirty="0"/>
        </a:p>
      </dsp:txBody>
      <dsp:txXfrm>
        <a:off x="2119312" y="596222"/>
        <a:ext cx="1857374" cy="1646034"/>
      </dsp:txXfrm>
    </dsp:sp>
    <dsp:sp modelId="{70666D98-458D-9C46-B0CB-8536B766C08C}">
      <dsp:nvSpPr>
        <dsp:cNvPr id="0" name=""/>
        <dsp:cNvSpPr/>
      </dsp:nvSpPr>
      <dsp:spPr>
        <a:xfrm>
          <a:off x="4236719" y="106622"/>
          <a:ext cx="1857374" cy="489600"/>
        </a:xfrm>
        <a:prstGeom prst="rect">
          <a:avLst/>
        </a:prstGeom>
        <a:solidFill>
          <a:schemeClr val="accent3">
            <a:hueOff val="-10111663"/>
            <a:satOff val="29103"/>
            <a:lumOff val="5293"/>
            <a:alphaOff val="0"/>
          </a:schemeClr>
        </a:solidFill>
        <a:ln w="28575" cap="flat" cmpd="sng" algn="ctr">
          <a:solidFill>
            <a:schemeClr val="accent3">
              <a:hueOff val="-10111663"/>
              <a:satOff val="29103"/>
              <a:lumOff val="5293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700" kern="1200"/>
        </a:p>
      </dsp:txBody>
      <dsp:txXfrm>
        <a:off x="4236719" y="106622"/>
        <a:ext cx="1857374" cy="489600"/>
      </dsp:txXfrm>
    </dsp:sp>
    <dsp:sp modelId="{7CD03D58-044B-C344-A797-4571CF4553D7}">
      <dsp:nvSpPr>
        <dsp:cNvPr id="0" name=""/>
        <dsp:cNvSpPr/>
      </dsp:nvSpPr>
      <dsp:spPr>
        <a:xfrm>
          <a:off x="4236719" y="596222"/>
          <a:ext cx="1857374" cy="1646034"/>
        </a:xfrm>
        <a:prstGeom prst="rect">
          <a:avLst/>
        </a:prstGeom>
        <a:solidFill>
          <a:schemeClr val="accent3">
            <a:tint val="40000"/>
            <a:alpha val="90000"/>
            <a:hueOff val="-10732304"/>
            <a:satOff val="39657"/>
            <a:lumOff val="3049"/>
            <a:alphaOff val="0"/>
          </a:schemeClr>
        </a:solidFill>
        <a:ln w="28575" cap="flat" cmpd="sng" algn="ctr">
          <a:solidFill>
            <a:schemeClr val="accent3">
              <a:tint val="40000"/>
              <a:alpha val="90000"/>
              <a:hueOff val="-10732304"/>
              <a:satOff val="39657"/>
              <a:lumOff val="3049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dirty="0" smtClean="0"/>
            <a:t>Outros fatores sociais, tais como ansiedade, euforia, modismo etc.</a:t>
          </a:r>
          <a:endParaRPr lang="pt-BR" sz="1700" kern="1200" dirty="0"/>
        </a:p>
      </dsp:txBody>
      <dsp:txXfrm>
        <a:off x="4236719" y="596222"/>
        <a:ext cx="1857374" cy="164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5075E5-0E6C-4CF0-ABD9-B3F927B1979B}">
      <dsp:nvSpPr>
        <dsp:cNvPr id="0" name=""/>
        <dsp:cNvSpPr/>
      </dsp:nvSpPr>
      <dsp:spPr>
        <a:xfrm>
          <a:off x="0" y="0"/>
          <a:ext cx="7776864" cy="103764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>
              <a:solidFill>
                <a:schemeClr val="tx2"/>
              </a:solidFill>
            </a:rPr>
            <a:t>Para o espírito ao longo das reencarnações.</a:t>
          </a:r>
          <a:endParaRPr lang="pt-BR" sz="2800" kern="1200" dirty="0">
            <a:solidFill>
              <a:schemeClr val="tx2"/>
            </a:solidFill>
          </a:endParaRPr>
        </a:p>
      </dsp:txBody>
      <dsp:txXfrm>
        <a:off x="1659137" y="0"/>
        <a:ext cx="6117726" cy="1037646"/>
      </dsp:txXfrm>
    </dsp:sp>
    <dsp:sp modelId="{9FB562AA-3035-4A8E-B11E-4E044C6DF530}">
      <dsp:nvSpPr>
        <dsp:cNvPr id="0" name=""/>
        <dsp:cNvSpPr/>
      </dsp:nvSpPr>
      <dsp:spPr>
        <a:xfrm>
          <a:off x="538763" y="216025"/>
          <a:ext cx="685375" cy="605595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22B7B-3982-4865-A035-6B68EF7D5FC5}">
      <dsp:nvSpPr>
        <dsp:cNvPr id="0" name=""/>
        <dsp:cNvSpPr/>
      </dsp:nvSpPr>
      <dsp:spPr>
        <a:xfrm>
          <a:off x="0" y="1141411"/>
          <a:ext cx="7776864" cy="1037646"/>
        </a:xfrm>
        <a:prstGeom prst="roundRect">
          <a:avLst>
            <a:gd name="adj" fmla="val 10000"/>
          </a:avLst>
        </a:prstGeom>
        <a:solidFill>
          <a:schemeClr val="accent2">
            <a:hueOff val="3040305"/>
            <a:satOff val="-13101"/>
            <a:lumOff val="-2614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err="1" smtClean="0">
              <a:solidFill>
                <a:schemeClr val="tx2"/>
              </a:solidFill>
            </a:rPr>
            <a:t>Perispírito</a:t>
          </a:r>
          <a:r>
            <a:rPr lang="pt-BR" sz="2800" kern="1200" dirty="0" smtClean="0">
              <a:solidFill>
                <a:schemeClr val="tx2"/>
              </a:solidFill>
            </a:rPr>
            <a:t> – origem de diversas doenças a se materializarem no corpo físico.</a:t>
          </a:r>
          <a:endParaRPr lang="pt-BR" sz="2800" kern="1200" dirty="0">
            <a:solidFill>
              <a:schemeClr val="tx2"/>
            </a:solidFill>
          </a:endParaRPr>
        </a:p>
      </dsp:txBody>
      <dsp:txXfrm>
        <a:off x="1659137" y="1141411"/>
        <a:ext cx="6117726" cy="1037646"/>
      </dsp:txXfrm>
    </dsp:sp>
    <dsp:sp modelId="{5EA53838-60A5-4045-AA0A-722EBD09B42B}">
      <dsp:nvSpPr>
        <dsp:cNvPr id="0" name=""/>
        <dsp:cNvSpPr/>
      </dsp:nvSpPr>
      <dsp:spPr>
        <a:xfrm>
          <a:off x="538763" y="1368153"/>
          <a:ext cx="685375" cy="584161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3299290"/>
            <a:satOff val="-18232"/>
            <a:lumOff val="-1701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890961-9752-478C-914C-21F1FB5A99A5}">
      <dsp:nvSpPr>
        <dsp:cNvPr id="0" name=""/>
        <dsp:cNvSpPr/>
      </dsp:nvSpPr>
      <dsp:spPr>
        <a:xfrm>
          <a:off x="0" y="2282822"/>
          <a:ext cx="7776864" cy="1037646"/>
        </a:xfrm>
        <a:prstGeom prst="roundRect">
          <a:avLst>
            <a:gd name="adj" fmla="val 10000"/>
          </a:avLst>
        </a:prstGeom>
        <a:solidFill>
          <a:schemeClr val="accent2">
            <a:hueOff val="6080609"/>
            <a:satOff val="-26201"/>
            <a:lumOff val="-5228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>
              <a:solidFill>
                <a:schemeClr val="tx2"/>
              </a:solidFill>
            </a:rPr>
            <a:t>Corpo físico – desorganização celular</a:t>
          </a:r>
          <a:endParaRPr lang="pt-BR" sz="2800" kern="1200" dirty="0">
            <a:solidFill>
              <a:schemeClr val="tx2"/>
            </a:solidFill>
          </a:endParaRPr>
        </a:p>
      </dsp:txBody>
      <dsp:txXfrm>
        <a:off x="1659137" y="2282822"/>
        <a:ext cx="6117726" cy="1037646"/>
      </dsp:txXfrm>
    </dsp:sp>
    <dsp:sp modelId="{AC82DC0B-07D3-4B7D-AF8E-C2D8A3E958C2}">
      <dsp:nvSpPr>
        <dsp:cNvPr id="0" name=""/>
        <dsp:cNvSpPr/>
      </dsp:nvSpPr>
      <dsp:spPr>
        <a:xfrm>
          <a:off x="538763" y="2520281"/>
          <a:ext cx="685375" cy="562728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6598580"/>
            <a:satOff val="-36465"/>
            <a:lumOff val="-3401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DA8FE1-AC3C-4CC7-A99E-2680E32C55A8}">
      <dsp:nvSpPr>
        <dsp:cNvPr id="0" name=""/>
        <dsp:cNvSpPr/>
      </dsp:nvSpPr>
      <dsp:spPr>
        <a:xfrm>
          <a:off x="0" y="3424233"/>
          <a:ext cx="7776864" cy="1037646"/>
        </a:xfrm>
        <a:prstGeom prst="roundRect">
          <a:avLst>
            <a:gd name="adj" fmla="val 10000"/>
          </a:avLst>
        </a:prstGeom>
        <a:solidFill>
          <a:schemeClr val="accent2">
            <a:hueOff val="9120914"/>
            <a:satOff val="-39302"/>
            <a:lumOff val="-7842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>
              <a:solidFill>
                <a:schemeClr val="tx2"/>
              </a:solidFill>
            </a:rPr>
            <a:t>Obsessão e suicídio (inconsciente ou não)</a:t>
          </a:r>
          <a:endParaRPr lang="pt-BR" sz="2800" kern="1200" dirty="0">
            <a:solidFill>
              <a:schemeClr val="tx2"/>
            </a:solidFill>
          </a:endParaRPr>
        </a:p>
      </dsp:txBody>
      <dsp:txXfrm>
        <a:off x="1659137" y="3424233"/>
        <a:ext cx="6117726" cy="1037646"/>
      </dsp:txXfrm>
    </dsp:sp>
    <dsp:sp modelId="{F06050A8-7C1A-4471-B021-177CC827A971}">
      <dsp:nvSpPr>
        <dsp:cNvPr id="0" name=""/>
        <dsp:cNvSpPr/>
      </dsp:nvSpPr>
      <dsp:spPr>
        <a:xfrm>
          <a:off x="504063" y="3672409"/>
          <a:ext cx="685375" cy="542074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9897870"/>
            <a:satOff val="-54697"/>
            <a:lumOff val="-5102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14A20-3B75-49B6-8882-C9343C17712C}">
      <dsp:nvSpPr>
        <dsp:cNvPr id="0" name=""/>
        <dsp:cNvSpPr/>
      </dsp:nvSpPr>
      <dsp:spPr>
        <a:xfrm>
          <a:off x="0" y="2755"/>
          <a:ext cx="5472608" cy="5572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>
              <a:solidFill>
                <a:schemeClr val="accent5">
                  <a:lumMod val="50000"/>
                </a:schemeClr>
              </a:solidFill>
            </a:rPr>
            <a:t>Estudo do evangelho </a:t>
          </a:r>
          <a:r>
            <a:rPr lang="pt-BR" sz="3200" kern="1200" smtClean="0">
              <a:solidFill>
                <a:schemeClr val="accent5">
                  <a:lumMod val="50000"/>
                </a:schemeClr>
              </a:solidFill>
            </a:rPr>
            <a:t>de Jesus</a:t>
          </a:r>
          <a:endParaRPr lang="pt-BR" sz="3200" kern="1200">
            <a:solidFill>
              <a:schemeClr val="accent5">
                <a:lumMod val="50000"/>
              </a:schemeClr>
            </a:solidFill>
          </a:endParaRPr>
        </a:p>
      </dsp:txBody>
      <dsp:txXfrm>
        <a:off x="27204" y="29959"/>
        <a:ext cx="5418200" cy="502873"/>
      </dsp:txXfrm>
    </dsp:sp>
    <dsp:sp modelId="{37D3C7C1-051E-40D1-81FC-6F2513836F23}">
      <dsp:nvSpPr>
        <dsp:cNvPr id="0" name=""/>
        <dsp:cNvSpPr/>
      </dsp:nvSpPr>
      <dsp:spPr>
        <a:xfrm>
          <a:off x="0" y="570428"/>
          <a:ext cx="5472608" cy="557281"/>
        </a:xfrm>
        <a:prstGeom prst="roundRect">
          <a:avLst/>
        </a:prstGeom>
        <a:solidFill>
          <a:schemeClr val="accent2">
            <a:hueOff val="1302988"/>
            <a:satOff val="-5615"/>
            <a:lumOff val="-112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>
              <a:solidFill>
                <a:schemeClr val="accent5">
                  <a:lumMod val="50000"/>
                </a:schemeClr>
              </a:solidFill>
            </a:rPr>
            <a:t>Vigilância e prece</a:t>
          </a:r>
          <a:endParaRPr lang="pt-BR" sz="32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27204" y="597632"/>
        <a:ext cx="5418200" cy="502873"/>
      </dsp:txXfrm>
    </dsp:sp>
    <dsp:sp modelId="{27F830B7-C455-4149-BBF8-2F86C0D9D1BC}">
      <dsp:nvSpPr>
        <dsp:cNvPr id="0" name=""/>
        <dsp:cNvSpPr/>
      </dsp:nvSpPr>
      <dsp:spPr>
        <a:xfrm>
          <a:off x="0" y="1138101"/>
          <a:ext cx="5472608" cy="557281"/>
        </a:xfrm>
        <a:prstGeom prst="roundRect">
          <a:avLst/>
        </a:prstGeom>
        <a:solidFill>
          <a:schemeClr val="accent2">
            <a:hueOff val="2605976"/>
            <a:satOff val="-11229"/>
            <a:lumOff val="-2241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>
              <a:solidFill>
                <a:schemeClr val="accent5">
                  <a:lumMod val="50000"/>
                </a:schemeClr>
              </a:solidFill>
            </a:rPr>
            <a:t>Prática da caridade</a:t>
          </a:r>
          <a:endParaRPr lang="pt-BR" sz="32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27204" y="1165305"/>
        <a:ext cx="5418200" cy="502873"/>
      </dsp:txXfrm>
    </dsp:sp>
    <dsp:sp modelId="{F71EAF33-66AC-4E1D-BEE5-4561B8AC98AC}">
      <dsp:nvSpPr>
        <dsp:cNvPr id="0" name=""/>
        <dsp:cNvSpPr/>
      </dsp:nvSpPr>
      <dsp:spPr>
        <a:xfrm>
          <a:off x="0" y="1705774"/>
          <a:ext cx="5472608" cy="557281"/>
        </a:xfrm>
        <a:prstGeom prst="roundRect">
          <a:avLst/>
        </a:prstGeom>
        <a:solidFill>
          <a:schemeClr val="accent2">
            <a:hueOff val="3908963"/>
            <a:satOff val="-16844"/>
            <a:lumOff val="-3361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>
              <a:solidFill>
                <a:schemeClr val="accent5">
                  <a:lumMod val="50000"/>
                </a:schemeClr>
              </a:solidFill>
            </a:rPr>
            <a:t>Orientação médica</a:t>
          </a:r>
          <a:endParaRPr lang="pt-BR" sz="32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27204" y="1732978"/>
        <a:ext cx="5418200" cy="502873"/>
      </dsp:txXfrm>
    </dsp:sp>
    <dsp:sp modelId="{0640EC4D-AE25-4E48-A466-79BC210F85E2}">
      <dsp:nvSpPr>
        <dsp:cNvPr id="0" name=""/>
        <dsp:cNvSpPr/>
      </dsp:nvSpPr>
      <dsp:spPr>
        <a:xfrm>
          <a:off x="0" y="2273448"/>
          <a:ext cx="5472608" cy="557281"/>
        </a:xfrm>
        <a:prstGeom prst="roundRect">
          <a:avLst/>
        </a:prstGeom>
        <a:solidFill>
          <a:schemeClr val="accent2">
            <a:hueOff val="5211951"/>
            <a:satOff val="-22458"/>
            <a:lumOff val="-4481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>
              <a:solidFill>
                <a:schemeClr val="accent5">
                  <a:lumMod val="50000"/>
                </a:schemeClr>
              </a:solidFill>
            </a:rPr>
            <a:t>Psicoterapia</a:t>
          </a:r>
          <a:endParaRPr lang="pt-BR" sz="32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27204" y="2300652"/>
        <a:ext cx="5418200" cy="502873"/>
      </dsp:txXfrm>
    </dsp:sp>
    <dsp:sp modelId="{2D9977ED-5AAB-402F-A9F1-0419A4B9B3C3}">
      <dsp:nvSpPr>
        <dsp:cNvPr id="0" name=""/>
        <dsp:cNvSpPr/>
      </dsp:nvSpPr>
      <dsp:spPr>
        <a:xfrm>
          <a:off x="0" y="2841121"/>
          <a:ext cx="5472608" cy="557281"/>
        </a:xfrm>
        <a:prstGeom prst="roundRect">
          <a:avLst/>
        </a:prstGeom>
        <a:solidFill>
          <a:schemeClr val="accent2">
            <a:hueOff val="6514938"/>
            <a:satOff val="-28073"/>
            <a:lumOff val="-5601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>
              <a:solidFill>
                <a:schemeClr val="accent5">
                  <a:lumMod val="50000"/>
                </a:schemeClr>
              </a:solidFill>
            </a:rPr>
            <a:t>Leitura edificante</a:t>
          </a:r>
          <a:endParaRPr lang="pt-BR" sz="32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27204" y="2868325"/>
        <a:ext cx="5418200" cy="502873"/>
      </dsp:txXfrm>
    </dsp:sp>
    <dsp:sp modelId="{DDF7AC29-DC85-4A43-85F9-4FBC3675E0C3}">
      <dsp:nvSpPr>
        <dsp:cNvPr id="0" name=""/>
        <dsp:cNvSpPr/>
      </dsp:nvSpPr>
      <dsp:spPr>
        <a:xfrm>
          <a:off x="0" y="3408794"/>
          <a:ext cx="5472608" cy="557281"/>
        </a:xfrm>
        <a:prstGeom prst="roundRect">
          <a:avLst/>
        </a:prstGeom>
        <a:solidFill>
          <a:schemeClr val="accent2">
            <a:hueOff val="7817926"/>
            <a:satOff val="-33687"/>
            <a:lumOff val="-6722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>
              <a:solidFill>
                <a:schemeClr val="accent5">
                  <a:lumMod val="50000"/>
                </a:schemeClr>
              </a:solidFill>
            </a:rPr>
            <a:t>Água fluidificada</a:t>
          </a:r>
          <a:endParaRPr lang="pt-BR" sz="32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27204" y="3435998"/>
        <a:ext cx="5418200" cy="502873"/>
      </dsp:txXfrm>
    </dsp:sp>
    <dsp:sp modelId="{241F89EB-627E-4C1B-9CFA-962E0DC1A313}">
      <dsp:nvSpPr>
        <dsp:cNvPr id="0" name=""/>
        <dsp:cNvSpPr/>
      </dsp:nvSpPr>
      <dsp:spPr>
        <a:xfrm>
          <a:off x="0" y="3976467"/>
          <a:ext cx="5472608" cy="557281"/>
        </a:xfrm>
        <a:prstGeom prst="roundRect">
          <a:avLst/>
        </a:prstGeom>
        <a:solidFill>
          <a:schemeClr val="accent2">
            <a:hueOff val="9120914"/>
            <a:satOff val="-39302"/>
            <a:lumOff val="-7842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err="1" smtClean="0">
              <a:solidFill>
                <a:schemeClr val="accent5">
                  <a:lumMod val="50000"/>
                </a:schemeClr>
              </a:solidFill>
            </a:rPr>
            <a:t>Desobsessão</a:t>
          </a:r>
          <a:endParaRPr lang="pt-BR" sz="32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27204" y="4003671"/>
        <a:ext cx="5418200" cy="5028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ACB66-EAB9-4D45-9F9C-28EA120D791D}" type="datetimeFigureOut">
              <a:rPr lang="pt-BR"/>
              <a:pPr/>
              <a:t>11/07/15</a:t>
            </a:fld>
            <a:endParaRPr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37A6B-DAA4-4C2D-AEAB-4E9E7009579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1545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9D970-AC71-40CF-8717-2E4EAB5207AF}" type="datetimeFigureOut">
              <a:rPr lang="pt-BR"/>
              <a:pPr/>
              <a:t>11/07/15</a:t>
            </a:fld>
            <a:endParaRPr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Clique para editar o texto mestre</a:t>
            </a:r>
          </a:p>
          <a:p>
            <a:pPr lvl="1"/>
            <a:r>
              <a:rPr/>
              <a:t>Segundo nível</a:t>
            </a:r>
          </a:p>
          <a:p>
            <a:pPr lvl="2"/>
            <a:r>
              <a:rPr/>
              <a:t>Terceiro nível</a:t>
            </a:r>
          </a:p>
          <a:p>
            <a:pPr lvl="3"/>
            <a:r>
              <a:rPr/>
              <a:t>Quarto nível</a:t>
            </a:r>
          </a:p>
          <a:p>
            <a:pPr lvl="4"/>
            <a:r>
              <a:rPr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66150-FA26-45B5-BF0B-186B42A09DC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94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448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Iniciar a palestra esclarecendo que as imperfeições</a:t>
            </a:r>
            <a:r>
              <a:rPr lang="pt-BR" baseline="0" dirty="0" smtClean="0"/>
              <a:t> da alma dão origem a todos os vícios morais. Enfatizar aos pacientes que tudo aquilo que fizerem, de acordo com suas boas ou más inclinações, deverão se responsabilizar, já que cada um “colhe o que planta”.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2457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Como</a:t>
            </a:r>
            <a:r>
              <a:rPr lang="pt-BR" baseline="0" dirty="0" smtClean="0"/>
              <a:t> consequência das imperfeições morais, o homem apresentará sintomas diversos, tais como tristeza, angústia, tédio e outros. Cada um desses sentimentos indicarão o tipo de enfermidade da alma e estas podem gerar, por consequência, doenças físicas.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6795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Levar os pacientes</a:t>
            </a:r>
            <a:r>
              <a:rPr lang="pt-BR" baseline="0" dirty="0" smtClean="0"/>
              <a:t> a entenderem, que uma das causas que leva o homem à viciação é a busca pela felicidade completa e o prazer imediato, valorizando, desta forma, as questões materiais em detrimento das espirituais. Associa-se a sensação de prazer imediatista à felicidade que na verdade é relativa. Assim sendo, aquele que busca a felicidade nos vícios nunca se sentirá plenamente feliz.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6002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Discutir</a:t>
            </a:r>
            <a:r>
              <a:rPr lang="pt-BR" baseline="0" dirty="0" smtClean="0"/>
              <a:t> a ideia de que o álcool é um tóxico e é vendido livremente. Alertar aos pacientes de que as estatísticas mostram que milhares de pessoas contraem doenças, se acidentam e desencarnam em decorrência do uso do álcool. Também alertar que as propagandas de bebidas alcoólicas geralmente mostram pessoas felizes, saudáveis e socialmente aceitas, sem revelar a faceta destruidora do uso das bebidas alcoólicas.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2697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Refletir como o uso da bebida alcoólica leva à destruição</a:t>
            </a:r>
            <a:r>
              <a:rPr lang="pt-BR" baseline="0" dirty="0" smtClean="0"/>
              <a:t> aquele que bebe e, em geral, afeta os familiares mais próximos, gerando traumas, discussões e até crimes de diversa ordem.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538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Chamar a atenção sobre a questão do exemplo</a:t>
            </a:r>
            <a:r>
              <a:rPr lang="pt-BR" baseline="0" dirty="0" smtClean="0"/>
              <a:t> que se dá, sobretudo na família, aos filhos. Enfatizar as causas que levam as pessoas de modo geral e o jovem, em particular, a usar a bebida alcoólica.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1904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Esclarecer</a:t>
            </a:r>
            <a:r>
              <a:rPr lang="pt-BR" baseline="0" dirty="0" smtClean="0"/>
              <a:t> que em geral, o viciado em álcool passa por processo obsessivo, em que espíritos com os quais se </a:t>
            </a:r>
            <a:r>
              <a:rPr lang="pt-BR" baseline="0" dirty="0" err="1" smtClean="0"/>
              <a:t>afiniza</a:t>
            </a:r>
            <a:r>
              <a:rPr lang="pt-BR" baseline="0" dirty="0" smtClean="0"/>
              <a:t> sugam suas energias, bem como, os fluidos de bebida alcoólica que são exalados. Tal obsessão agrava o estado psíquico, físico e espiritual do </a:t>
            </a:r>
            <a:r>
              <a:rPr lang="pt-BR" baseline="0" dirty="0" err="1" smtClean="0"/>
              <a:t>obsediado</a:t>
            </a:r>
            <a:r>
              <a:rPr lang="pt-BR" baseline="0" dirty="0" smtClean="0"/>
              <a:t>, dificultando ou mesmo impedindo que este busque tratamento e mantenha-se sóbrio.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663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Destacar</a:t>
            </a:r>
            <a:r>
              <a:rPr lang="pt-BR" baseline="0" dirty="0" smtClean="0"/>
              <a:t> que o obsessor se ajusta àquele que ingere bebida alcóolica para fruir ao máximo o “prazer” que a bebida lhe traz.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5204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Listar algumas consequências</a:t>
            </a:r>
            <a:r>
              <a:rPr lang="pt-BR" baseline="0" dirty="0" smtClean="0"/>
              <a:t> físicas e espirituais causadas pelo consumo de bebida alcóolica.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61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Lembrar que segundo a orientação dos espíritos</a:t>
            </a:r>
            <a:r>
              <a:rPr lang="pt-BR" baseline="0" dirty="0" smtClean="0"/>
              <a:t> superiores, a vontade é a grande mola propulsora para a melhora daquele que se encontra em dificuldades. É uma potencialidade da alma, sem a qual dificilmente envidará esforços para mudanças íntimas.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9434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Orientar os pacientes sobre quais medidas pode tomar</a:t>
            </a:r>
            <a:r>
              <a:rPr lang="pt-BR" baseline="0" dirty="0" smtClean="0"/>
              <a:t> para vencer o vício do alcoolismo em seu dia-a-dia.  Enfatizar as terapias espíritas para o seu reequilíbrio, tais como a </a:t>
            </a:r>
            <a:r>
              <a:rPr lang="pt-BR" baseline="0" dirty="0" err="1" smtClean="0"/>
              <a:t>desobsessão</a:t>
            </a:r>
            <a:r>
              <a:rPr lang="pt-BR" baseline="0" dirty="0" smtClean="0"/>
              <a:t>, </a:t>
            </a:r>
            <a:r>
              <a:rPr lang="pt-BR" baseline="0" dirty="0" err="1" smtClean="0"/>
              <a:t>fluidoterapia</a:t>
            </a:r>
            <a:r>
              <a:rPr lang="pt-BR" baseline="0" dirty="0" smtClean="0"/>
              <a:t> entre outros.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641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Para aqueles que se propõem a se tratar do alcoolismo, um passo importante é escolher bem os lugares aonde vai, com que tipo de pessoas</a:t>
            </a:r>
            <a:r>
              <a:rPr lang="pt-BR" baseline="0" dirty="0" smtClean="0"/>
              <a:t> e em que situação. Deve-se evitar bares, amigos e colegas que bebem e situações que o coloquem em risco de beber e ter uma recaída.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8395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Por fim</a:t>
            </a:r>
            <a:r>
              <a:rPr lang="pt-BR" baseline="0" dirty="0" smtClean="0"/>
              <a:t> lembrar a todos que os ensinamentos de Jesus são um caminho seguro para a reabilitação de todos nós, sejam quais vícios carreguemos.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695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5414" y="5029200"/>
            <a:ext cx="5488186" cy="1143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noProof="0" dirty="0" smtClean="0"/>
              <a:t>Clique para editar o estilo do subtítulo mestre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pt-BR" noProof="0" smtClean="0"/>
              <a:pPr/>
              <a:t>11/07/15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pt-BR" noProof="0" smtClean="0"/>
              <a:pPr/>
              <a:t>‹#›</a:t>
            </a:fld>
            <a:endParaRPr lang="pt-BR" noProof="0" dirty="0"/>
          </a:p>
        </p:txBody>
      </p:sp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3"/>
          <a:srcRect t="12989" b="14524"/>
          <a:stretch/>
        </p:blipFill>
        <p:spPr>
          <a:xfrm>
            <a:off x="-1" y="-1"/>
            <a:ext cx="9144001" cy="47398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5414" y="2348880"/>
            <a:ext cx="5488186" cy="222312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 b="0" i="0">
                <a:latin typeface="Gill Sans SemiBold"/>
                <a:cs typeface="Gill Sans SemiBold"/>
              </a:defRPr>
            </a:lvl1pPr>
          </a:lstStyle>
          <a:p>
            <a:r>
              <a:rPr lang="pt-BR" noProof="0" dirty="0" smtClean="0"/>
              <a:t>Clique para editar o título mestre</a:t>
            </a:r>
            <a:endParaRPr lang="pt-BR" noProof="0" dirty="0"/>
          </a:p>
        </p:txBody>
      </p:sp>
      <p:sp>
        <p:nvSpPr>
          <p:cNvPr id="15" name="Retângulo 14"/>
          <p:cNvSpPr/>
          <p:nvPr/>
        </p:nvSpPr>
        <p:spPr bwMode="hidden">
          <a:xfrm>
            <a:off x="0" y="4810563"/>
            <a:ext cx="9144000" cy="20474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noProof="0" dirty="0"/>
          </a:p>
        </p:txBody>
      </p:sp>
      <p:sp useBgFill="1">
        <p:nvSpPr>
          <p:cNvPr id="20" name="Forma livre 9"/>
          <p:cNvSpPr>
            <a:spLocks/>
          </p:cNvSpPr>
          <p:nvPr/>
        </p:nvSpPr>
        <p:spPr bwMode="white">
          <a:xfrm>
            <a:off x="793" y="4714633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800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189723"/>
            <a:ext cx="7632848" cy="1144556"/>
          </a:xfrm>
        </p:spPr>
        <p:txBody>
          <a:bodyPr/>
          <a:lstStyle>
            <a:lvl1pPr>
              <a:defRPr sz="4200"/>
            </a:lvl1pPr>
          </a:lstStyle>
          <a:p>
            <a:r>
              <a:rPr lang="pt-BR" noProof="0" dirty="0" smtClean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1905000"/>
            <a:ext cx="7632848" cy="4267200"/>
          </a:xfrm>
        </p:spPr>
        <p:txBody>
          <a:bodyPr anchor="ctr"/>
          <a:lstStyle>
            <a:lvl1pPr algn="just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defRPr>
                <a:solidFill>
                  <a:schemeClr val="tx2"/>
                </a:solidFill>
              </a:defRPr>
            </a:lvl1pPr>
            <a:lvl2pPr algn="just">
              <a:lnSpc>
                <a:spcPct val="100000"/>
              </a:lnSpc>
              <a:buClr>
                <a:schemeClr val="tx1"/>
              </a:buClr>
              <a:defRPr sz="2200">
                <a:solidFill>
                  <a:schemeClr val="tx2"/>
                </a:solidFill>
              </a:defRPr>
            </a:lvl2pPr>
            <a:lvl3pPr algn="just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defRPr sz="2000">
                <a:solidFill>
                  <a:schemeClr val="tx2"/>
                </a:solidFill>
              </a:defRPr>
            </a:lvl3pPr>
            <a:lvl4pPr algn="just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defRPr sz="1800">
                <a:solidFill>
                  <a:schemeClr val="tx2"/>
                </a:solidFill>
              </a:defRPr>
            </a:lvl4pPr>
            <a:lvl5pPr marL="1525588" indent="0" algn="r">
              <a:lnSpc>
                <a:spcPct val="100000"/>
              </a:lnSpc>
              <a:spcBef>
                <a:spcPts val="400"/>
              </a:spcBef>
              <a:spcAft>
                <a:spcPts val="1200"/>
              </a:spcAft>
              <a:buNone/>
              <a:defRPr>
                <a:solidFill>
                  <a:schemeClr val="tx2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pt-BR" noProof="0" dirty="0" smtClean="0"/>
              <a:t>Clique para editar 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660232" y="6525344"/>
            <a:ext cx="1104721" cy="236030"/>
          </a:xfrm>
        </p:spPr>
        <p:txBody>
          <a:bodyPr/>
          <a:lstStyle/>
          <a:p>
            <a:fld id="{52466975-C014-42E5-BFA6-B8D5FDD3B81F}" type="datetimeFigureOut">
              <a:rPr lang="pt-BR" noProof="0" smtClean="0"/>
              <a:pPr/>
              <a:t>11/07/15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827584" y="6525344"/>
            <a:ext cx="5259169" cy="236030"/>
          </a:xfrm>
        </p:spPr>
        <p:txBody>
          <a:bodyPr/>
          <a:lstStyle/>
          <a:p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978737" y="6525344"/>
            <a:ext cx="478994" cy="236030"/>
          </a:xfrm>
        </p:spPr>
        <p:txBody>
          <a:bodyPr/>
          <a:lstStyle/>
          <a:p>
            <a:fld id="{693B167E-EA96-4147-81DE-549160052C22}" type="slidenum">
              <a:rPr lang="pt-BR" noProof="0" smtClean="0"/>
              <a:pPr/>
              <a:t>‹#›</a:t>
            </a:fld>
            <a:endParaRPr lang="pt-BR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"/>
            <a:ext cx="9144000" cy="4810561"/>
          </a:xfrm>
          <a:prstGeom prst="rect">
            <a:avLst/>
          </a:prstGeom>
        </p:spPr>
      </p:pic>
      <p:sp>
        <p:nvSpPr>
          <p:cNvPr id="18" name="Retângulo 17"/>
          <p:cNvSpPr/>
          <p:nvPr/>
        </p:nvSpPr>
        <p:spPr bwMode="hidden">
          <a:xfrm>
            <a:off x="0" y="1"/>
            <a:ext cx="9144000" cy="4810560"/>
          </a:xfrm>
          <a:prstGeom prst="rect">
            <a:avLst/>
          </a:prstGeom>
          <a:solidFill>
            <a:srgbClr val="F68E2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068" y="1905000"/>
            <a:ext cx="6859035" cy="2667000"/>
          </a:xfrm>
        </p:spPr>
        <p:txBody>
          <a:bodyPr anchor="b">
            <a:noAutofit/>
          </a:bodyPr>
          <a:lstStyle>
            <a:lvl1pPr algn="l">
              <a:defRPr sz="4800" b="0" cap="none" baseline="0"/>
            </a:lvl1pPr>
          </a:lstStyle>
          <a:p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42107" y="5029200"/>
            <a:ext cx="6173809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noProof="0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pt-BR" noProof="0" smtClean="0"/>
              <a:pPr/>
              <a:t>11/07/15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pt-BR" noProof="0" smtClean="0"/>
              <a:pPr/>
              <a:t>‹#›</a:t>
            </a:fld>
            <a:endParaRPr lang="pt-BR" noProof="0" dirty="0"/>
          </a:p>
        </p:txBody>
      </p:sp>
      <p:sp>
        <p:nvSpPr>
          <p:cNvPr id="16" name="Forma livre 9"/>
          <p:cNvSpPr>
            <a:spLocks/>
          </p:cNvSpPr>
          <p:nvPr/>
        </p:nvSpPr>
        <p:spPr bwMode="hidden">
          <a:xfrm>
            <a:off x="793" y="4714633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800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42107" y="1905000"/>
            <a:ext cx="3313277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86329" y="1905000"/>
            <a:ext cx="3313277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pt-BR" noProof="0" smtClean="0"/>
              <a:pPr/>
              <a:t>11/07/15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pt-BR" noProof="0" smtClean="0"/>
              <a:pPr/>
              <a:t>‹#›</a:t>
            </a:fld>
            <a:endParaRPr lang="pt-BR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42107" y="1905000"/>
            <a:ext cx="3313277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0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142107" y="2743201"/>
            <a:ext cx="3313277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 baseline="0"/>
            </a:lvl8pPr>
            <a:lvl9pPr marL="1920240">
              <a:defRPr sz="1600" baseline="0"/>
            </a:lvl9pPr>
          </a:lstStyle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86329" y="1905000"/>
            <a:ext cx="3313277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0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86329" y="2743201"/>
            <a:ext cx="3313277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pt-BR" noProof="0" smtClean="0"/>
              <a:pPr/>
              <a:t>11/07/15</a:t>
            </a:fld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noProof="0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pt-BR" noProof="0" smtClean="0"/>
              <a:pPr/>
              <a:t>‹#›</a:t>
            </a:fld>
            <a:endParaRPr lang="pt-BR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pt-BR" noProof="0" smtClean="0"/>
              <a:pPr/>
              <a:t>11/07/15</a:t>
            </a:fld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noProof="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pt-BR" noProof="0" smtClean="0"/>
              <a:pPr/>
              <a:t>‹#›</a:t>
            </a:fld>
            <a:endParaRPr lang="pt-BR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 bwMode="hidden">
          <a:xfrm>
            <a:off x="0" y="1"/>
            <a:ext cx="9144000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noProof="0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pt-BR" noProof="0" smtClean="0"/>
              <a:pPr/>
              <a:t>11/07/15</a:t>
            </a:fld>
            <a:endParaRPr lang="pt-BR" noProof="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noProof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pt-BR" noProof="0" smtClean="0"/>
              <a:pPr/>
              <a:t>‹#›</a:t>
            </a:fld>
            <a:endParaRPr lang="pt-BR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vre 15"/>
          <p:cNvSpPr>
            <a:spLocks/>
          </p:cNvSpPr>
          <p:nvPr/>
        </p:nvSpPr>
        <p:spPr bwMode="auto">
          <a:xfrm>
            <a:off x="3371537" y="1905000"/>
            <a:ext cx="4616636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800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107" y="189723"/>
            <a:ext cx="6859786" cy="1144556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2107" y="3429000"/>
            <a:ext cx="2057936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0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pt-BR" noProof="0" smtClean="0"/>
              <a:pPr/>
              <a:t>11/07/15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pt-BR" noProof="0" smtClean="0"/>
              <a:pPr/>
              <a:t>‹#›</a:t>
            </a:fld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07590" y="2087880"/>
            <a:ext cx="4344531" cy="3886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vre 15"/>
          <p:cNvSpPr>
            <a:spLocks/>
          </p:cNvSpPr>
          <p:nvPr/>
        </p:nvSpPr>
        <p:spPr bwMode="auto">
          <a:xfrm>
            <a:off x="1142107" y="1905000"/>
            <a:ext cx="4616636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800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107" y="189723"/>
            <a:ext cx="6859786" cy="1144556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43956" y="3429000"/>
            <a:ext cx="2057936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0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pt-BR" noProof="0" smtClean="0"/>
              <a:pPr/>
              <a:t>11/07/15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pt-BR" noProof="0" smtClean="0"/>
              <a:pPr/>
              <a:t>‹#›</a:t>
            </a:fld>
            <a:endParaRPr lang="pt-BR" noProof="0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280493" y="2087880"/>
            <a:ext cx="4339864" cy="38862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noProof="0" smtClean="0"/>
              <a:t>Clique no ícone para adicionar uma imagem</a:t>
            </a:r>
            <a:endParaRPr lang="pt-BR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pt-BR" noProof="0" smtClean="0"/>
              <a:pPr/>
              <a:t>11/07/15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pt-BR" noProof="0" smtClean="0"/>
              <a:pPr/>
              <a:t>‹#›</a:t>
            </a:fld>
            <a:endParaRPr lang="pt-BR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1" y="0"/>
            <a:ext cx="6987724" cy="685800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 bwMode="hidden">
          <a:xfrm>
            <a:off x="1" y="1"/>
            <a:ext cx="6915759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noProof="0" dirty="0"/>
          </a:p>
        </p:txBody>
      </p:sp>
      <p:sp>
        <p:nvSpPr>
          <p:cNvPr id="9" name="Forma livre 9"/>
          <p:cNvSpPr>
            <a:spLocks/>
          </p:cNvSpPr>
          <p:nvPr/>
        </p:nvSpPr>
        <p:spPr bwMode="hidden">
          <a:xfrm rot="5400000">
            <a:off x="3558725" y="3357038"/>
            <a:ext cx="6858000" cy="143930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800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42107" y="685800"/>
            <a:ext cx="5597089" cy="5486400"/>
          </a:xfrm>
        </p:spPr>
        <p:txBody>
          <a:bodyPr vert="eaVert"/>
          <a:lstStyle/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pt-BR" noProof="0" smtClean="0"/>
              <a:pPr/>
              <a:t>11/07/15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pt-BR" noProof="0" smtClean="0"/>
              <a:pPr/>
              <a:t>‹#›</a:t>
            </a:fld>
            <a:endParaRPr lang="pt-BR" noProof="0" dirty="0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70868" y="685800"/>
            <a:ext cx="971804" cy="5486400"/>
          </a:xfrm>
        </p:spPr>
        <p:txBody>
          <a:bodyPr vert="eaVert"/>
          <a:lstStyle/>
          <a:p>
            <a:r>
              <a:rPr lang="pt-BR" noProof="0" smtClean="0"/>
              <a:t>Clique para editar o título mestre</a:t>
            </a:r>
            <a:endParaRPr lang="pt-BR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142107" y="189723"/>
            <a:ext cx="6859786" cy="11445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 noProof="0" dirty="0" smtClean="0"/>
              <a:t>Clique para editar o título mestre</a:t>
            </a:r>
            <a:endParaRPr lang="pt-BR" noProof="0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628777"/>
            <a:ext cx="9144000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tângulo 16"/>
          <p:cNvSpPr/>
          <p:nvPr/>
        </p:nvSpPr>
        <p:spPr bwMode="hidden">
          <a:xfrm>
            <a:off x="0" y="1535909"/>
            <a:ext cx="9144000" cy="5322093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42107" y="1905000"/>
            <a:ext cx="6859786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608262" y="6420898"/>
            <a:ext cx="723215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2466975-C014-42E5-BFA6-B8D5FDD3B81F}" type="datetimeFigureOut">
              <a:rPr lang="pt-BR" noProof="0" smtClean="0"/>
              <a:pPr/>
              <a:t>11/07/15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42107" y="6420898"/>
            <a:ext cx="5259169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522900" y="6420898"/>
            <a:ext cx="478994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93B167E-EA96-4147-81DE-549160052C22}" type="slidenum">
              <a:rPr lang="pt-BR" noProof="0" smtClean="0"/>
              <a:pPr/>
              <a:t>‹#›</a:t>
            </a:fld>
            <a:endParaRPr lang="pt-BR" noProof="0" dirty="0"/>
          </a:p>
        </p:txBody>
      </p:sp>
      <p:sp>
        <p:nvSpPr>
          <p:cNvPr id="38" name="Forma livre 9"/>
          <p:cNvSpPr>
            <a:spLocks/>
          </p:cNvSpPr>
          <p:nvPr/>
        </p:nvSpPr>
        <p:spPr bwMode="white">
          <a:xfrm>
            <a:off x="793" y="1470257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800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4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Gill Sans SemiBold"/>
          <a:ea typeface="+mj-ea"/>
          <a:cs typeface="Gill Sans SemiBold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72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5468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000" dirty="0" smtClean="0"/>
              <a:t>Escola de Evangelização de Pacientes</a:t>
            </a:r>
          </a:p>
          <a:p>
            <a:r>
              <a:rPr lang="pt-BR" sz="1800" dirty="0" smtClean="0"/>
              <a:t>Grupo Espírita </a:t>
            </a:r>
            <a:r>
              <a:rPr lang="pt-BR" sz="1800" dirty="0" err="1" smtClean="0"/>
              <a:t>Guillon</a:t>
            </a:r>
            <a:r>
              <a:rPr lang="pt-BR" sz="1800" dirty="0" smtClean="0"/>
              <a:t> Ribeiro</a:t>
            </a:r>
            <a:endParaRPr lang="pt-BR" sz="180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VÍCIOS</a:t>
            </a:r>
            <a:br>
              <a:rPr lang="pt-BR" dirty="0" smtClean="0"/>
            </a:br>
            <a:r>
              <a:rPr lang="pt-BR" dirty="0" smtClean="0">
                <a:latin typeface="Gill Sans"/>
                <a:cs typeface="Gill Sans"/>
              </a:rPr>
              <a:t>Alcoolismo</a:t>
            </a:r>
            <a:endParaRPr lang="pt-BR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1617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Imperfeições da alma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27584" y="1905000"/>
            <a:ext cx="4896544" cy="4267200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“As imperfeições morais são a construção defeituosa e deformada edificada pelo próprio espírito na esteira das reencarnações sucessivas.</a:t>
            </a:r>
          </a:p>
          <a:p>
            <a:r>
              <a:rPr lang="pt-BR" dirty="0" smtClean="0"/>
              <a:t>Cada espírito é obrigado carregar sua ‘construção mal feita e monstruosa’ – que tanto sofrimentos inevitáveis traz, pelo futuro afora, até que um dia resolva, com decisão, transformar esse ‘estranho e obscuro material psíquico’ que o infelicita.”</a:t>
            </a:r>
          </a:p>
          <a:p>
            <a:pPr lvl="4"/>
            <a:r>
              <a:rPr lang="pt-BR" dirty="0" smtClean="0"/>
              <a:t>(WALTER BARCELOS. </a:t>
            </a:r>
            <a:r>
              <a:rPr lang="pt-BR" i="1" dirty="0" smtClean="0"/>
              <a:t>Justiça e Felicidade</a:t>
            </a:r>
            <a:r>
              <a:rPr lang="pt-BR" dirty="0" smtClean="0"/>
              <a:t>, p. 27‐28)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2204864"/>
            <a:ext cx="2527001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5980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Imperfeições da alma</a:t>
            </a:r>
            <a:endParaRPr lang="pt-B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1905000"/>
            <a:ext cx="7632848" cy="2172072"/>
          </a:xfrm>
        </p:spPr>
        <p:txBody>
          <a:bodyPr/>
          <a:lstStyle/>
          <a:p>
            <a:r>
              <a:rPr lang="pt-BR" dirty="0" smtClean="0"/>
              <a:t>“Elas [as imperfeições morais] sempre causarão de forma automática e sintomática os estados infelizes de tristeza e angústia, tédio e solidão, remorso e punição – revelando as enfermidades graves da alma humana.”</a:t>
            </a:r>
          </a:p>
          <a:p>
            <a:pPr lvl="4"/>
            <a:r>
              <a:rPr lang="pt-BR" dirty="0" smtClean="0"/>
              <a:t>(WALTER BARCELOS. </a:t>
            </a:r>
            <a:r>
              <a:rPr lang="pt-BR" i="1" dirty="0" smtClean="0"/>
              <a:t>Justiça e Felicidade</a:t>
            </a:r>
            <a:r>
              <a:rPr lang="pt-BR" dirty="0" smtClean="0"/>
              <a:t>, p. 27‐28)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4303502"/>
            <a:ext cx="4324350" cy="18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629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Felicidade e infelicidade relativas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b="1" i="1" dirty="0" smtClean="0"/>
              <a:t>Pode o homem gozar de completa felicidade na Terra?</a:t>
            </a:r>
          </a:p>
          <a:p>
            <a:pPr lvl="1"/>
            <a:r>
              <a:rPr lang="pt-BR" dirty="0" smtClean="0"/>
              <a:t>“Não, por isso que a vida lhe foi dada como prova ou expiação. Dele, porém, depende a suavização de seus males e o ser tão feliz quanto possível na Terra.”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920)</a:t>
            </a:r>
          </a:p>
          <a:p>
            <a:r>
              <a:rPr lang="pt-BR" b="1" i="1" dirty="0" smtClean="0"/>
              <a:t>Concebe‐se que o homem será feliz na Terra, quando a Humanidade estiver transformada. Mas, enquanto isso se não verifica, poderá conseguir uma felicidade relativa?</a:t>
            </a:r>
          </a:p>
          <a:p>
            <a:pPr lvl="1"/>
            <a:r>
              <a:rPr lang="pt-BR" dirty="0" smtClean="0"/>
              <a:t>“O homem é quase sempre o obreiro da sua própria infelicidade. Praticando a lei de Deus, a muitos males se forrará e proporcionará a si mesmo felicidade tão grande quanto o comporte a sua existência grosseira.” 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921)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187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Álcool: veneno livre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“O álcool (palavra de origem árabe: al = a, </a:t>
            </a:r>
            <a:r>
              <a:rPr lang="pt-BR" dirty="0" err="1" smtClean="0"/>
              <a:t>cohol</a:t>
            </a:r>
            <a:r>
              <a:rPr lang="pt-BR" dirty="0" smtClean="0"/>
              <a:t> = coisa sutil) não é alimento nem remédio. É tóxico.” </a:t>
            </a:r>
          </a:p>
          <a:p>
            <a:pPr lvl="4"/>
            <a:r>
              <a:rPr lang="pt-BR" dirty="0" smtClean="0"/>
              <a:t>(NEY PRIETO PERES. </a:t>
            </a:r>
            <a:r>
              <a:rPr lang="pt-BR" i="1" dirty="0" smtClean="0"/>
              <a:t>Manual Prático do Espírita</a:t>
            </a:r>
            <a:r>
              <a:rPr lang="pt-BR" dirty="0" smtClean="0"/>
              <a:t>, p.54)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031" y="3286273"/>
            <a:ext cx="2381250" cy="3114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ontent Placeholder 5"/>
          <p:cNvSpPr txBox="1">
            <a:spLocks/>
          </p:cNvSpPr>
          <p:nvPr/>
        </p:nvSpPr>
        <p:spPr>
          <a:xfrm>
            <a:off x="827584" y="3140968"/>
            <a:ext cx="4248472" cy="30398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74320" indent="-274320" algn="just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SzPct val="90000"/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2625" indent="-274320" algn="just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0000"/>
              <a:buFont typeface="Wingdings" pitchFamily="2" charset="2"/>
              <a:buChar char="§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97280" indent="-274320" algn="just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90000"/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08760" indent="-274320" algn="just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buSzPct val="90000"/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25588" indent="0" algn="r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1200"/>
              </a:spcAft>
              <a:buSzPct val="90000"/>
              <a:buFont typeface="Wingdings" pitchFamily="2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33172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5468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616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“[...] o álcool, que destrói milhares de criaturas, é veneno livre, onde quer que vá, e, em muitos casos, quando se fantasia de champanha ou de uísque chega a ser convidado de honra, consagrando eventos sociais.” </a:t>
            </a:r>
            <a:endParaRPr lang="pt-BR" dirty="0" smtClean="0"/>
          </a:p>
          <a:p>
            <a:pPr lvl="4"/>
            <a:r>
              <a:rPr lang="pt-BR" dirty="0" smtClean="0"/>
              <a:t>(</a:t>
            </a:r>
            <a:r>
              <a:rPr lang="pt-BR" dirty="0"/>
              <a:t>IRMÃO </a:t>
            </a:r>
            <a:r>
              <a:rPr lang="pt-BR" dirty="0" err="1"/>
              <a:t>X</a:t>
            </a:r>
            <a:r>
              <a:rPr lang="pt-BR" dirty="0"/>
              <a:t>. </a:t>
            </a:r>
            <a:r>
              <a:rPr lang="pt-BR" i="1" dirty="0"/>
              <a:t>Cartas e crônicas</a:t>
            </a:r>
            <a:r>
              <a:rPr lang="pt-BR" dirty="0"/>
              <a:t>, cap. 18)</a:t>
            </a:r>
            <a:endParaRPr lang="pt-BR" sz="600" dirty="0"/>
          </a:p>
        </p:txBody>
      </p:sp>
    </p:spTree>
    <p:extLst>
      <p:ext uri="{BB962C8B-B14F-4D97-AF65-F5344CB8AC3E}">
        <p14:creationId xmlns:p14="http://schemas.microsoft.com/office/powerpoint/2010/main" val="402500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alcoólatra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905000"/>
            <a:ext cx="7632848" cy="1596008"/>
          </a:xfrm>
        </p:spPr>
        <p:txBody>
          <a:bodyPr/>
          <a:lstStyle/>
          <a:p>
            <a:r>
              <a:rPr lang="pt-BR" dirty="0" smtClean="0"/>
              <a:t>“O alcoólatra não é somente o destruidor de si mesmo. É o perigoso instrumento das trevas, ponte viva para as forças arrasadoras da lama abismal.”</a:t>
            </a:r>
          </a:p>
          <a:p>
            <a:pPr lvl="4"/>
            <a:r>
              <a:rPr lang="pt-BR" dirty="0" smtClean="0"/>
              <a:t>(DIVERSOS ESPÍRITOS. </a:t>
            </a:r>
            <a:r>
              <a:rPr lang="pt-BR" i="1" dirty="0" smtClean="0"/>
              <a:t>Vozes do Grande Além</a:t>
            </a:r>
            <a:r>
              <a:rPr lang="pt-BR" dirty="0" smtClean="0"/>
              <a:t>, lição “Alcoólatra”)</a:t>
            </a:r>
            <a:endParaRPr lang="pt-BR" dirty="0"/>
          </a:p>
        </p:txBody>
      </p:sp>
      <p:pic>
        <p:nvPicPr>
          <p:cNvPr id="1026" name="Picture 2" descr="http://alvoradact.com/home/wp-content/uploads/2012/05/4237_saude-alcoolismo-br_jpg-550x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410" y="3657542"/>
            <a:ext cx="3652056" cy="25146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5098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Causas do uso do álcool</a:t>
            </a:r>
            <a:endParaRPr lang="pt-B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1905000"/>
            <a:ext cx="7632848" cy="2316088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“O alcoolismo desenfreado, sob disfarce de bebidas sociais, levando os indivíduos a estados degenerativos, a  perturbações de vária ordem, torna‐se fator predisponente para as famílias seguirem o mesmo exemplo, particularmente os filhos, sem estrutura de comportamento saudável.”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Adolescência e Vida</a:t>
            </a:r>
            <a:r>
              <a:rPr lang="pt-BR" dirty="0" smtClean="0"/>
              <a:t>, lição 23)</a:t>
            </a:r>
            <a:endParaRPr lang="pt-BR" dirty="0"/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096697831"/>
              </p:ext>
            </p:extLst>
          </p:nvPr>
        </p:nvGraphicFramePr>
        <p:xfrm>
          <a:off x="1524000" y="4293096"/>
          <a:ext cx="6096000" cy="234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1750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Consequências físicas e espirituais</a:t>
            </a:r>
            <a:endParaRPr lang="pt-B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1905000"/>
            <a:ext cx="7632848" cy="2892152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“O viciado em álcool quase sempre tem a seu lado entidades inferiores que o induzem à bebida nele, exercendo grande domínio e dele usufruindo as mesmas sensações etílicas. Cria‐se, desse modo, dupla dependência: uma por parte da bebida propriamente dita, com toda a carga psicológica que a motivou; outra por parte das entidades invisíveis que hipnoticamente exercem sua influência, conduzindo, por sugestão, o indivíduo à ingestão de álcool .”</a:t>
            </a:r>
          </a:p>
          <a:p>
            <a:pPr lvl="4"/>
            <a:r>
              <a:rPr lang="pt-BR" dirty="0" smtClean="0"/>
              <a:t>(NEY PRIETO PERES. </a:t>
            </a:r>
            <a:r>
              <a:rPr lang="pt-BR" i="1" dirty="0" smtClean="0"/>
              <a:t>Manual Prático do Espírita</a:t>
            </a:r>
            <a:r>
              <a:rPr lang="pt-BR" dirty="0" smtClean="0"/>
              <a:t>, p.55)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9691" y="4869160"/>
            <a:ext cx="3067494" cy="1725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320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Consequências espirituais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“O amigo sagaz </a:t>
            </a:r>
            <a:r>
              <a:rPr lang="pt-BR" dirty="0" err="1" smtClean="0"/>
              <a:t>percebeu‐lhe</a:t>
            </a:r>
            <a:r>
              <a:rPr lang="pt-BR" dirty="0" smtClean="0"/>
              <a:t> a adesão tácita e colou‐se a ele. De começo, a carícia leve; depois da carícia agasalhada, o abraço envolvente; e depois do abraço de profundidade, a associação recíproca. Integraram‐se ambos em exótico sucesso de enxertia fluídica. [...]</a:t>
            </a:r>
          </a:p>
          <a:p>
            <a:r>
              <a:rPr lang="pt-BR" dirty="0" smtClean="0"/>
              <a:t>Cláudio‐homem absorvia o desencarnado, à guisa de sapato que se ajusta ao pé. Fundiram‐se os dois, como se morassem eventualmente num só corpo. Altura idêntica. Volume igual. Movimentos a sincrônicos. Identificação positiva.”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Sexo e Destino</a:t>
            </a:r>
            <a:r>
              <a:rPr lang="pt-BR" dirty="0" smtClean="0"/>
              <a:t>, cap. 6)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695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Consequências físicas e espirituais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393999949"/>
              </p:ext>
            </p:extLst>
          </p:nvPr>
        </p:nvGraphicFramePr>
        <p:xfrm>
          <a:off x="755576" y="2060848"/>
          <a:ext cx="777686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9595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vontade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i="1" dirty="0" smtClean="0"/>
              <a:t>Poderia sempre o homem, pelos seus esforços, vencer as suas más inclinações?</a:t>
            </a:r>
          </a:p>
          <a:p>
            <a:pPr lvl="1"/>
            <a:r>
              <a:rPr lang="pt-BR" dirty="0" smtClean="0"/>
              <a:t>“</a:t>
            </a:r>
            <a:r>
              <a:rPr lang="pt-BR" dirty="0" smtClean="0"/>
              <a:t>Sim, e, frequentemente, fazendo esforços muito insignificantes. o que lhe falta é a vontade. Ah! quão poucos dentre vós fazem esforços!”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909)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576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Tratamento espiritual na casa espírita e fora dela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115124008"/>
              </p:ext>
            </p:extLst>
          </p:nvPr>
        </p:nvGraphicFramePr>
        <p:xfrm>
          <a:off x="1835696" y="2060848"/>
          <a:ext cx="547260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925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que se deve fazer?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Evitar:</a:t>
            </a:r>
          </a:p>
          <a:p>
            <a:pPr lvl="1"/>
            <a:r>
              <a:rPr lang="pt-BR" b="1" dirty="0" smtClean="0"/>
              <a:t>Lugares</a:t>
            </a:r>
          </a:p>
          <a:p>
            <a:pPr lvl="1"/>
            <a:r>
              <a:rPr lang="pt-BR" b="1" dirty="0" smtClean="0"/>
              <a:t>Pessoas</a:t>
            </a:r>
          </a:p>
          <a:p>
            <a:pPr lvl="1"/>
            <a:r>
              <a:rPr lang="pt-BR" b="1" dirty="0" smtClean="0"/>
              <a:t>Situações</a:t>
            </a:r>
          </a:p>
          <a:p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Que lhe coloquem em risco de recaída.</a:t>
            </a:r>
            <a:endParaRPr lang="pt-BR" dirty="0"/>
          </a:p>
        </p:txBody>
      </p:sp>
      <p:pic>
        <p:nvPicPr>
          <p:cNvPr id="2050" name="Picture 2" descr="http://blog.grancursosonline.com.br/wp-content/uploads/2014/08/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20888"/>
            <a:ext cx="4714875" cy="2381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0638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Reflexão</a:t>
            </a:r>
            <a:endParaRPr lang="pt-B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142107" y="5029200"/>
            <a:ext cx="5878165" cy="1568152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Aft>
                <a:spcPts val="600"/>
              </a:spcAft>
            </a:pPr>
            <a:r>
              <a:rPr lang="pt-BR" dirty="0" smtClean="0"/>
              <a:t>“Eu sou o caminho, e a verdade e a vida: ninguém vem ao Pai senão por mim”. – </a:t>
            </a:r>
            <a:r>
              <a:rPr lang="pt-BR" i="1" dirty="0" smtClean="0"/>
              <a:t>Jesus</a:t>
            </a:r>
          </a:p>
          <a:p>
            <a:pPr algn="r">
              <a:lnSpc>
                <a:spcPct val="100000"/>
              </a:lnSpc>
            </a:pPr>
            <a:r>
              <a:rPr lang="pt-BR" sz="1900" dirty="0" smtClean="0"/>
              <a:t>(João, 14:6)</a:t>
            </a:r>
            <a:endParaRPr lang="pt-BR" sz="19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13" y="692696"/>
            <a:ext cx="4802238" cy="2699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3271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arthtones_16x9_TP102801062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Earthtones_16x9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80000"/>
              </a:schemeClr>
            </a:duotone>
          </a:blip>
          <a:stretch/>
        </a:blipFill>
      </a:bgFillStyleLst>
    </a:fmtScheme>
  </a:themeElements>
  <a:objectDefaults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Earthtones_16x9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Earthtones_16x9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72B302D-EE67-4518-AC54-283EA78A9C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com tons terrosos (widescreen)</Template>
  <TotalTime>0</TotalTime>
  <Words>1532</Words>
  <Application>Microsoft Macintosh PowerPoint</Application>
  <PresentationFormat>On-screen Show (4:3)</PresentationFormat>
  <Paragraphs>96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Earthtones_16x9_TP102801062</vt:lpstr>
      <vt:lpstr>VÍCIOS Alcoolismo</vt:lpstr>
      <vt:lpstr>Imperfeições da alma</vt:lpstr>
      <vt:lpstr>Imperfeições da alma</vt:lpstr>
      <vt:lpstr>Felicidade e infelicidade relativas</vt:lpstr>
      <vt:lpstr>Álcool: veneno livre</vt:lpstr>
      <vt:lpstr>O alcoólatra</vt:lpstr>
      <vt:lpstr>Causas do uso do álcool</vt:lpstr>
      <vt:lpstr>Consequências físicas e espirituais</vt:lpstr>
      <vt:lpstr>Consequências espirituais</vt:lpstr>
      <vt:lpstr>Consequências físicas e espirituais</vt:lpstr>
      <vt:lpstr>A vontade</vt:lpstr>
      <vt:lpstr>Tratamento espiritual na casa espírita e fora dela</vt:lpstr>
      <vt:lpstr>O que se deve fazer?</vt:lpstr>
      <vt:lpstr>Reflexão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2015-05-20T02:38:39Z</dcterms:created>
  <dcterms:modified xsi:type="dcterms:W3CDTF">2015-07-11T13:44:53Z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TC028010659991</vt:lpwstr>
  </property>
</Properties>
</file>