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9" r:id="rId1"/>
  </p:sldMasterIdLst>
  <p:notesMasterIdLst>
    <p:notesMasterId r:id="rId17"/>
  </p:notesMasterIdLst>
  <p:handoutMasterIdLst>
    <p:handoutMasterId r:id="rId18"/>
  </p:handoutMasterIdLst>
  <p:sldIdLst>
    <p:sldId id="287" r:id="rId2"/>
    <p:sldId id="309" r:id="rId3"/>
    <p:sldId id="311" r:id="rId4"/>
    <p:sldId id="310" r:id="rId5"/>
    <p:sldId id="313" r:id="rId6"/>
    <p:sldId id="308" r:id="rId7"/>
    <p:sldId id="298" r:id="rId8"/>
    <p:sldId id="297" r:id="rId9"/>
    <p:sldId id="302" r:id="rId10"/>
    <p:sldId id="301" r:id="rId11"/>
    <p:sldId id="304" r:id="rId12"/>
    <p:sldId id="305" r:id="rId13"/>
    <p:sldId id="299" r:id="rId14"/>
    <p:sldId id="312" r:id="rId15"/>
    <p:sldId id="300" r:id="rId16"/>
  </p:sldIdLst>
  <p:sldSz cx="9144000" cy="6858000" type="screen4x3"/>
  <p:notesSz cx="6851650" cy="9747250"/>
  <p:defaultTextStyle>
    <a:defPPr>
      <a:defRPr lang="pt-BR"/>
    </a:defPPr>
    <a:lvl1pPr algn="r" rtl="0" fontAlgn="base">
      <a:spcBef>
        <a:spcPct val="0"/>
      </a:spcBef>
      <a:spcAft>
        <a:spcPct val="0"/>
      </a:spcAft>
      <a:defRPr sz="2400" u="sng" kern="1200">
        <a:solidFill>
          <a:schemeClr val="tx1"/>
        </a:solidFill>
        <a:latin typeface="Times New Roman" pitchFamily="18" charset="0"/>
        <a:ea typeface="+mn-ea"/>
        <a:cs typeface="+mn-cs"/>
      </a:defRPr>
    </a:lvl1pPr>
    <a:lvl2pPr marL="457200" algn="r" rtl="0" fontAlgn="base">
      <a:spcBef>
        <a:spcPct val="0"/>
      </a:spcBef>
      <a:spcAft>
        <a:spcPct val="0"/>
      </a:spcAft>
      <a:defRPr sz="2400" u="sng" kern="1200">
        <a:solidFill>
          <a:schemeClr val="tx1"/>
        </a:solidFill>
        <a:latin typeface="Times New Roman" pitchFamily="18" charset="0"/>
        <a:ea typeface="+mn-ea"/>
        <a:cs typeface="+mn-cs"/>
      </a:defRPr>
    </a:lvl2pPr>
    <a:lvl3pPr marL="914400" algn="r" rtl="0" fontAlgn="base">
      <a:spcBef>
        <a:spcPct val="0"/>
      </a:spcBef>
      <a:spcAft>
        <a:spcPct val="0"/>
      </a:spcAft>
      <a:defRPr sz="2400" u="sng" kern="1200">
        <a:solidFill>
          <a:schemeClr val="tx1"/>
        </a:solidFill>
        <a:latin typeface="Times New Roman" pitchFamily="18" charset="0"/>
        <a:ea typeface="+mn-ea"/>
        <a:cs typeface="+mn-cs"/>
      </a:defRPr>
    </a:lvl3pPr>
    <a:lvl4pPr marL="1371600" algn="r" rtl="0" fontAlgn="base">
      <a:spcBef>
        <a:spcPct val="0"/>
      </a:spcBef>
      <a:spcAft>
        <a:spcPct val="0"/>
      </a:spcAft>
      <a:defRPr sz="2400" u="sng" kern="1200">
        <a:solidFill>
          <a:schemeClr val="tx1"/>
        </a:solidFill>
        <a:latin typeface="Times New Roman" pitchFamily="18" charset="0"/>
        <a:ea typeface="+mn-ea"/>
        <a:cs typeface="+mn-cs"/>
      </a:defRPr>
    </a:lvl4pPr>
    <a:lvl5pPr marL="1828800" algn="r" rtl="0" fontAlgn="base">
      <a:spcBef>
        <a:spcPct val="0"/>
      </a:spcBef>
      <a:spcAft>
        <a:spcPct val="0"/>
      </a:spcAft>
      <a:defRPr sz="2400" u="sng" kern="1200">
        <a:solidFill>
          <a:schemeClr val="tx1"/>
        </a:solidFill>
        <a:latin typeface="Times New Roman" pitchFamily="18" charset="0"/>
        <a:ea typeface="+mn-ea"/>
        <a:cs typeface="+mn-cs"/>
      </a:defRPr>
    </a:lvl5pPr>
    <a:lvl6pPr marL="2286000" algn="l" defTabSz="914400" rtl="0" eaLnBrk="1" latinLnBrk="0" hangingPunct="1">
      <a:defRPr sz="2400" u="sng" kern="1200">
        <a:solidFill>
          <a:schemeClr val="tx1"/>
        </a:solidFill>
        <a:latin typeface="Times New Roman" pitchFamily="18" charset="0"/>
        <a:ea typeface="+mn-ea"/>
        <a:cs typeface="+mn-cs"/>
      </a:defRPr>
    </a:lvl6pPr>
    <a:lvl7pPr marL="2743200" algn="l" defTabSz="914400" rtl="0" eaLnBrk="1" latinLnBrk="0" hangingPunct="1">
      <a:defRPr sz="2400" u="sng" kern="1200">
        <a:solidFill>
          <a:schemeClr val="tx1"/>
        </a:solidFill>
        <a:latin typeface="Times New Roman" pitchFamily="18" charset="0"/>
        <a:ea typeface="+mn-ea"/>
        <a:cs typeface="+mn-cs"/>
      </a:defRPr>
    </a:lvl7pPr>
    <a:lvl8pPr marL="3200400" algn="l" defTabSz="914400" rtl="0" eaLnBrk="1" latinLnBrk="0" hangingPunct="1">
      <a:defRPr sz="2400" u="sng" kern="1200">
        <a:solidFill>
          <a:schemeClr val="tx1"/>
        </a:solidFill>
        <a:latin typeface="Times New Roman" pitchFamily="18" charset="0"/>
        <a:ea typeface="+mn-ea"/>
        <a:cs typeface="+mn-cs"/>
      </a:defRPr>
    </a:lvl8pPr>
    <a:lvl9pPr marL="3657600" algn="l" defTabSz="914400" rtl="0" eaLnBrk="1" latinLnBrk="0" hangingPunct="1">
      <a:defRPr sz="2400" u="sng"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70">
          <p15:clr>
            <a:srgbClr val="A4A3A4"/>
          </p15:clr>
        </p15:guide>
        <p15:guide id="2" pos="215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CC"/>
    <a:srgbClr val="292929"/>
    <a:srgbClr val="969696"/>
    <a:srgbClr val="B2B2B2"/>
    <a:srgbClr val="B0B6C8"/>
    <a:srgbClr val="313643"/>
    <a:srgbClr val="BFC4D2"/>
    <a:srgbClr val="C0C5D3"/>
    <a:srgbClr val="CCEC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97" autoAdjust="0"/>
    <p:restoredTop sz="86813" autoAdjust="0"/>
  </p:normalViewPr>
  <p:slideViewPr>
    <p:cSldViewPr snapToObjects="1">
      <p:cViewPr>
        <p:scale>
          <a:sx n="96" d="100"/>
          <a:sy n="96" d="100"/>
        </p:scale>
        <p:origin x="1072" y="36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58" d="100"/>
          <a:sy n="58" d="100"/>
        </p:scale>
        <p:origin x="-1764" y="-72"/>
      </p:cViewPr>
      <p:guideLst>
        <p:guide orient="horz" pos="3070"/>
        <p:guide pos="2158"/>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vl1pPr>
          </a:lstStyle>
          <a:p>
            <a:endParaRPr lang="pt-BR"/>
          </a:p>
        </p:txBody>
      </p:sp>
      <p:sp>
        <p:nvSpPr>
          <p:cNvPr id="5123" name="Rectangle 3"/>
          <p:cNvSpPr>
            <a:spLocks noGrp="1" noChangeArrowheads="1"/>
          </p:cNvSpPr>
          <p:nvPr>
            <p:ph type="dt" sz="quarter" idx="1"/>
          </p:nvPr>
        </p:nvSpPr>
        <p:spPr bwMode="auto">
          <a:xfrm>
            <a:off x="3883025"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pt-BR"/>
          </a:p>
        </p:txBody>
      </p:sp>
      <p:sp>
        <p:nvSpPr>
          <p:cNvPr id="5124" name="Rectangle 4"/>
          <p:cNvSpPr>
            <a:spLocks noGrp="1" noChangeArrowheads="1"/>
          </p:cNvSpPr>
          <p:nvPr>
            <p:ph type="ftr" sz="quarter" idx="2"/>
          </p:nvPr>
        </p:nvSpPr>
        <p:spPr bwMode="auto">
          <a:xfrm>
            <a:off x="0"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vl1pPr>
          </a:lstStyle>
          <a:p>
            <a:endParaRPr lang="pt-BR"/>
          </a:p>
        </p:txBody>
      </p:sp>
      <p:sp>
        <p:nvSpPr>
          <p:cNvPr id="5125" name="Rectangle 5"/>
          <p:cNvSpPr>
            <a:spLocks noGrp="1" noChangeArrowheads="1"/>
          </p:cNvSpPr>
          <p:nvPr>
            <p:ph type="sldNum" sz="quarter" idx="3"/>
          </p:nvPr>
        </p:nvSpPr>
        <p:spPr bwMode="auto">
          <a:xfrm>
            <a:off x="3883025"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fld id="{A6A5C4B9-081B-40FD-B149-E4B06FDE2E56}" type="slidenum">
              <a:rPr lang="pt-BR"/>
              <a:pPr/>
              <a:t>‹n.º›</a:t>
            </a:fld>
            <a:endParaRPr lang="pt-BR"/>
          </a:p>
        </p:txBody>
      </p:sp>
    </p:spTree>
    <p:extLst>
      <p:ext uri="{BB962C8B-B14F-4D97-AF65-F5344CB8AC3E}">
        <p14:creationId xmlns:p14="http://schemas.microsoft.com/office/powerpoint/2010/main" val="252939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vl1pPr>
          </a:lstStyle>
          <a:p>
            <a:endParaRPr lang="pt-BR"/>
          </a:p>
        </p:txBody>
      </p:sp>
      <p:sp>
        <p:nvSpPr>
          <p:cNvPr id="3075" name="Rectangle 3"/>
          <p:cNvSpPr>
            <a:spLocks noGrp="1" noChangeArrowheads="1"/>
          </p:cNvSpPr>
          <p:nvPr>
            <p:ph type="dt" idx="1"/>
          </p:nvPr>
        </p:nvSpPr>
        <p:spPr bwMode="auto">
          <a:xfrm>
            <a:off x="3883025"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pt-BR"/>
          </a:p>
        </p:txBody>
      </p:sp>
      <p:sp>
        <p:nvSpPr>
          <p:cNvPr id="3076" name="Rectangle 4"/>
          <p:cNvSpPr>
            <a:spLocks noGrp="1" noRot="1" noChangeAspect="1" noChangeArrowheads="1" noTextEdit="1"/>
          </p:cNvSpPr>
          <p:nvPr>
            <p:ph type="sldImg" idx="2"/>
          </p:nvPr>
        </p:nvSpPr>
        <p:spPr bwMode="auto">
          <a:xfrm>
            <a:off x="989013" y="731838"/>
            <a:ext cx="4875212" cy="3656012"/>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12813" y="4630738"/>
            <a:ext cx="5026025" cy="4384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3078" name="Rectangle 6"/>
          <p:cNvSpPr>
            <a:spLocks noGrp="1" noChangeArrowheads="1"/>
          </p:cNvSpPr>
          <p:nvPr>
            <p:ph type="ftr" sz="quarter" idx="4"/>
          </p:nvPr>
        </p:nvSpPr>
        <p:spPr bwMode="auto">
          <a:xfrm>
            <a:off x="0"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vl1pPr>
          </a:lstStyle>
          <a:p>
            <a:endParaRPr lang="pt-BR"/>
          </a:p>
        </p:txBody>
      </p:sp>
      <p:sp>
        <p:nvSpPr>
          <p:cNvPr id="3079" name="Rectangle 7"/>
          <p:cNvSpPr>
            <a:spLocks noGrp="1" noChangeArrowheads="1"/>
          </p:cNvSpPr>
          <p:nvPr>
            <p:ph type="sldNum" sz="quarter" idx="5"/>
          </p:nvPr>
        </p:nvSpPr>
        <p:spPr bwMode="auto">
          <a:xfrm>
            <a:off x="3883025"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fld id="{61CDEAF5-78B5-46DA-ADAC-696CA4F1CDDD}" type="slidenum">
              <a:rPr lang="pt-BR"/>
              <a:pPr/>
              <a:t>‹n.º›</a:t>
            </a:fld>
            <a:endParaRPr lang="pt-BR"/>
          </a:p>
        </p:txBody>
      </p:sp>
    </p:spTree>
    <p:extLst>
      <p:ext uri="{BB962C8B-B14F-4D97-AF65-F5344CB8AC3E}">
        <p14:creationId xmlns:p14="http://schemas.microsoft.com/office/powerpoint/2010/main" val="1024261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a:t>
            </a:fld>
            <a:endParaRPr lang="pt-BR"/>
          </a:p>
        </p:txBody>
      </p:sp>
    </p:spTree>
    <p:extLst>
      <p:ext uri="{BB962C8B-B14F-4D97-AF65-F5344CB8AC3E}">
        <p14:creationId xmlns:p14="http://schemas.microsoft.com/office/powerpoint/2010/main" val="252310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Em</a:t>
            </a:r>
            <a:r>
              <a:rPr lang="pt-BR" baseline="0" dirty="0" smtClean="0"/>
              <a:t> um mesmo lar reencarnam espíritos que necessitam se reajustar uns com os outros. É natural que haja, portanto, conflitos e dificuldades de relacionamento. Por esse motivo, o culto do evangelho no lar é medida de auxílio, entendimento e harmonização no lar. Por meio do estudo do Evangelho de Jesus no lar, os membros da família criam oportunidades de diálogo e renovação espiritual.</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2</a:t>
            </a:fld>
            <a:endParaRPr lang="pt-BR"/>
          </a:p>
        </p:txBody>
      </p:sp>
    </p:spTree>
    <p:extLst>
      <p:ext uri="{BB962C8B-B14F-4D97-AF65-F5344CB8AC3E}">
        <p14:creationId xmlns:p14="http://schemas.microsoft.com/office/powerpoint/2010/main" val="1286136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Ao orar em conjunto, a família atrai boas vibrações para seu lar e cria-se um barreira protetora</a:t>
            </a:r>
            <a:r>
              <a:rPr lang="pt-BR" baseline="0" dirty="0" smtClean="0"/>
              <a:t> em torno dele. Só poderão romper essa barreira magnética, espíritos necessitados para tratamento, conforme triagem realizada pelos espíritos de cuidam dos membros familiares. Percebe-se, desta forma, que espíritos que não estão em sintonia com bem, são impedidos de adentrarem. </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3</a:t>
            </a:fld>
            <a:endParaRPr lang="pt-BR"/>
          </a:p>
        </p:txBody>
      </p:sp>
    </p:spTree>
    <p:extLst>
      <p:ext uri="{BB962C8B-B14F-4D97-AF65-F5344CB8AC3E}">
        <p14:creationId xmlns:p14="http://schemas.microsoft.com/office/powerpoint/2010/main" val="3587050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 indicação espiritual</a:t>
            </a:r>
            <a:r>
              <a:rPr lang="pt-BR" baseline="0" dirty="0" smtClean="0"/>
              <a:t> é para que o Culto do Evangelho no Lar seja realizado ao menos uma vez por semana. Mas dependendo da necessidade, pode ser realizado quantas vezes forem necessárias para auxiliar na harmonização do lar. Não há qualquer contraindicação para a realização da prece no lar. Emmanuel, no livro Vinha de Luz, cap. 21, nos diz que: “</a:t>
            </a:r>
            <a:r>
              <a:rPr lang="pt-BR" dirty="0" smtClean="0"/>
              <a:t>Em qualquer posição de desequilíbrio, lembra-te de que a </a:t>
            </a:r>
            <a:r>
              <a:rPr lang="pt-BR" b="1" dirty="0" smtClean="0"/>
              <a:t>prece</a:t>
            </a:r>
            <a:r>
              <a:rPr lang="pt-BR" dirty="0" smtClean="0"/>
              <a:t> pode trazer-te sugestões divinas, ampliar-te a visão espiritual e proporcionar-te consolações abundantes</a:t>
            </a:r>
            <a:r>
              <a:rPr lang="pt-BR" baseline="0" dirty="0" smtClean="0"/>
              <a:t> (...)”. É por esse motivo, que os membros de uma família devem realizar o Culto do Evangelho no Lar com certa periodicidade e de acordo com as disposições, necessidade e possibilidades de cada membro.</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4</a:t>
            </a:fld>
            <a:endParaRPr lang="pt-BR"/>
          </a:p>
        </p:txBody>
      </p:sp>
    </p:spTree>
    <p:extLst>
      <p:ext uri="{BB962C8B-B14F-4D97-AF65-F5344CB8AC3E}">
        <p14:creationId xmlns:p14="http://schemas.microsoft.com/office/powerpoint/2010/main" val="1235584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implantação do</a:t>
            </a:r>
            <a:r>
              <a:rPr lang="pt-BR" baseline="0" dirty="0" smtClean="0"/>
              <a:t> Culto do Evangelho no Lar só traz benefícios para a família. Essa prática auxilia a todos a se melhorarem e a expandirem o bem para além do próprio ambiente doméstico.</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5</a:t>
            </a:fld>
            <a:endParaRPr lang="pt-BR"/>
          </a:p>
        </p:txBody>
      </p:sp>
    </p:spTree>
    <p:extLst>
      <p:ext uri="{BB962C8B-B14F-4D97-AF65-F5344CB8AC3E}">
        <p14:creationId xmlns:p14="http://schemas.microsoft.com/office/powerpoint/2010/main" val="3530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a:t>
            </a:r>
            <a:r>
              <a:rPr lang="pt-BR" baseline="0" dirty="0" smtClean="0"/>
              <a:t> o Culto do Evangelho no Lar, é sugerido um roteiro que não por objetivo torna-lo uma atividade inflexível. O objetivo é o de organizar esse momento de forma a todos os membros da família poderem participar ativamente.</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6</a:t>
            </a:fld>
            <a:endParaRPr lang="pt-BR"/>
          </a:p>
        </p:txBody>
      </p:sp>
    </p:spTree>
    <p:extLst>
      <p:ext uri="{BB962C8B-B14F-4D97-AF65-F5344CB8AC3E}">
        <p14:creationId xmlns:p14="http://schemas.microsoft.com/office/powerpoint/2010/main" val="53034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sequência sugerida</a:t>
            </a:r>
            <a:r>
              <a:rPr lang="pt-BR" baseline="0" dirty="0" smtClean="0"/>
              <a:t> para o Culto do Evangelho no Lar deve ser adequada para cada lar. O dia, horário, tempo de duração devem obedecer à necessidade da família. </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7</a:t>
            </a:fld>
            <a:endParaRPr lang="pt-BR"/>
          </a:p>
        </p:txBody>
      </p:sp>
    </p:spTree>
    <p:extLst>
      <p:ext uri="{BB962C8B-B14F-4D97-AF65-F5344CB8AC3E}">
        <p14:creationId xmlns:p14="http://schemas.microsoft.com/office/powerpoint/2010/main" val="3873528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Os próximos slides serão para explicar cada momento do Culto</a:t>
            </a:r>
            <a:r>
              <a:rPr lang="pt-BR" baseline="0" dirty="0" smtClean="0"/>
              <a:t> do Evangelho no Lar. Inicia-se o culto com uma prece, rogando aos bons espíritos que abençoem a família, bem como todos aqueles que convivem com os membros do lar, sejam espíritos encarnados ou desencarnados. A prece inicial tem por objetivo auxiliar as pessoas presentes no lar a sintonizar com os mentores espirituais presentes, recebendo assim o tratamento e as intuições de que precisam.</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8</a:t>
            </a:fld>
            <a:endParaRPr lang="pt-BR"/>
          </a:p>
        </p:txBody>
      </p:sp>
    </p:spTree>
    <p:extLst>
      <p:ext uri="{BB962C8B-B14F-4D97-AF65-F5344CB8AC3E}">
        <p14:creationId xmlns:p14="http://schemas.microsoft.com/office/powerpoint/2010/main" val="1009258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Para a leitura,</a:t>
            </a:r>
            <a:r>
              <a:rPr lang="pt-BR" baseline="0" dirty="0" smtClean="0"/>
              <a:t> recomenda-se livros com mensagens edificantes. Preferencialmente, deve-se usar o Evangelho Segundo o Espiritismo e outras obras que tratam dos ensinamentos de Jesus à luz do Espiritismo. Podem ser usados, livros infantis caso haja crianças participando o momento do Culto do Evangelho no Lar. Em caso de haver pessoas no lar que professem outro culto religioso e se oponha à leitura de obras espíritas, pode-se usar o Novo Testamento, sem prejuízo algum para as reflexões em torno dos ensinamentos de Jesus.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9</a:t>
            </a:fld>
            <a:endParaRPr lang="pt-BR"/>
          </a:p>
        </p:txBody>
      </p:sp>
    </p:spTree>
    <p:extLst>
      <p:ext uri="{BB962C8B-B14F-4D97-AF65-F5344CB8AC3E}">
        <p14:creationId xmlns:p14="http://schemas.microsoft.com/office/powerpoint/2010/main" val="200952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Após a leitura</a:t>
            </a:r>
            <a:r>
              <a:rPr lang="pt-BR" baseline="0" dirty="0" smtClean="0"/>
              <a:t> do trecho do Evangelho ou de outra obra de apoio, deve-se incentivar que as pessoas presentes façam comentários a partir da mensagem sobre o que entenderam e quais relações podem ser feitas para suas práticas diárias. </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10</a:t>
            </a:fld>
            <a:endParaRPr lang="pt-BR"/>
          </a:p>
        </p:txBody>
      </p:sp>
    </p:spTree>
    <p:extLst>
      <p:ext uri="{BB962C8B-B14F-4D97-AF65-F5344CB8AC3E}">
        <p14:creationId xmlns:p14="http://schemas.microsoft.com/office/powerpoint/2010/main" val="2147437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Os</a:t>
            </a:r>
            <a:r>
              <a:rPr lang="pt-BR" baseline="0" dirty="0" smtClean="0"/>
              <a:t> comentários devem obedecer ao critério da caridade, buscando em cada passagem lida e estudada, retirar ensinamentos que auxiliem no aprimoramento de cada indivíduo. Deve-se evitar no momento do Culto do Evangelho no Lar, discussões estéreis ou acusações, que podem gerar constrangimentos e desentendimentos desnecessários. O estudo do Evangelho é antes de mais nada para reflexão individual, em que cada um analisa suas dificuldades e busca se melhorar.</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11</a:t>
            </a:fld>
            <a:endParaRPr lang="pt-BR"/>
          </a:p>
        </p:txBody>
      </p:sp>
    </p:spTree>
    <p:extLst>
      <p:ext uri="{BB962C8B-B14F-4D97-AF65-F5344CB8AC3E}">
        <p14:creationId xmlns:p14="http://schemas.microsoft.com/office/powerpoint/2010/main" val="1234186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Além do estudo do Evangelho de Jesus, durante o Culto</a:t>
            </a:r>
            <a:r>
              <a:rPr lang="pt-BR" baseline="0" dirty="0" smtClean="0"/>
              <a:t> do Evangelho, pode-se pedir aos bons espíritos a fluidificação de água que possa ser sorvida por todos os membros da família. Também pode-se durante o momento do Culto, fazer preces especiais direcionando-a para amigos e familiares necessitados. Devemos nos lembrar que o momento do Culto é também propício para o tratamento de obsessões. Portanto, não podemos deixar de direcionar vibrações amorosas para todos os espíritos que acompanham o núcleo familiar, sobretudo aqueles que estão vinculados por laços espirituais, inclusive, de encarnações passadas.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12</a:t>
            </a:fld>
            <a:endParaRPr lang="pt-BR"/>
          </a:p>
        </p:txBody>
      </p:sp>
    </p:spTree>
    <p:extLst>
      <p:ext uri="{BB962C8B-B14F-4D97-AF65-F5344CB8AC3E}">
        <p14:creationId xmlns:p14="http://schemas.microsoft.com/office/powerpoint/2010/main" val="1095304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Finalmente, o Culto do Evangelho no Lar</a:t>
            </a:r>
            <a:r>
              <a:rPr lang="pt-BR" baseline="0" dirty="0" smtClean="0"/>
              <a:t> deve ser encerrado com uma prece final. Esta pode ser de agradecimento pela benção do encontro familiar. A prece pode ser feita por qualquer membro presente e que se sinta à vontade para proferi-la.</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13</a:t>
            </a:fld>
            <a:endParaRPr lang="pt-BR"/>
          </a:p>
        </p:txBody>
      </p:sp>
    </p:spTree>
    <p:extLst>
      <p:ext uri="{BB962C8B-B14F-4D97-AF65-F5344CB8AC3E}">
        <p14:creationId xmlns:p14="http://schemas.microsoft.com/office/powerpoint/2010/main" val="3247474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Devemos nos lembrar sempre</a:t>
            </a:r>
            <a:r>
              <a:rPr lang="pt-BR" baseline="0" dirty="0" smtClean="0"/>
              <a:t> que o Culto do Evangelho no Lar representa a presença amorosa do Cristo em nossas vidas, em particular no seio familiar. A família que ora junta recebe as bênçãos do mais alto, oportunizando que os bons espíritos intuam e tratem a todos aqueles que ali estão.</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14</a:t>
            </a:fld>
            <a:endParaRPr lang="pt-BR"/>
          </a:p>
        </p:txBody>
      </p:sp>
    </p:spTree>
    <p:extLst>
      <p:ext uri="{BB962C8B-B14F-4D97-AF65-F5344CB8AC3E}">
        <p14:creationId xmlns:p14="http://schemas.microsoft.com/office/powerpoint/2010/main" val="70637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a:t>
            </a:r>
            <a:r>
              <a:rPr lang="pt-BR" baseline="0" dirty="0" smtClean="0"/>
              <a:t> finalizar, devemos sempre nos lembrar que a recomendação de Jesus é o da oração sempre. O próprio mestre nos assegura que onde estivermos reunidos em seu nome, ali estaria conosco.</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15</a:t>
            </a:fld>
            <a:endParaRPr lang="pt-BR"/>
          </a:p>
        </p:txBody>
      </p:sp>
    </p:spTree>
    <p:extLst>
      <p:ext uri="{BB962C8B-B14F-4D97-AF65-F5344CB8AC3E}">
        <p14:creationId xmlns:p14="http://schemas.microsoft.com/office/powerpoint/2010/main" val="108315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a:stretch>
            <a:fillRect/>
          </a:stretch>
        </p:blipFill>
        <p:spPr>
          <a:xfrm>
            <a:off x="-1" y="-15539"/>
            <a:ext cx="9149769" cy="6889077"/>
          </a:xfrm>
          <a:prstGeom prst="rect">
            <a:avLst/>
          </a:prstGeom>
        </p:spPr>
      </p:pic>
      <p:sp>
        <p:nvSpPr>
          <p:cNvPr id="13" name="Retângulo 12"/>
          <p:cNvSpPr/>
          <p:nvPr userDrawn="1"/>
        </p:nvSpPr>
        <p:spPr>
          <a:xfrm>
            <a:off x="0" y="3843868"/>
            <a:ext cx="9143999" cy="76173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itle 1"/>
          <p:cNvSpPr>
            <a:spLocks noGrp="1"/>
          </p:cNvSpPr>
          <p:nvPr>
            <p:ph type="ctrTitle"/>
          </p:nvPr>
        </p:nvSpPr>
        <p:spPr>
          <a:xfrm>
            <a:off x="579413" y="533400"/>
            <a:ext cx="6152828" cy="3124201"/>
          </a:xfrm>
        </p:spPr>
        <p:txBody>
          <a:bodyPr anchor="b">
            <a:normAutofit/>
          </a:bodyPr>
          <a:lstStyle>
            <a:lvl1pPr algn="l">
              <a:defRPr sz="6000" b="1">
                <a:solidFill>
                  <a:schemeClr val="bg1">
                    <a:lumMod val="85000"/>
                    <a:lumOff val="15000"/>
                  </a:schemeClr>
                </a:solidFill>
                <a:effectLst/>
              </a:defRPr>
            </a:lvl1pPr>
          </a:lstStyle>
          <a:p>
            <a:r>
              <a:rPr lang="pt-BR" dirty="0" smtClean="0"/>
              <a:t>Clique para editar o título mestre</a:t>
            </a:r>
            <a:endParaRPr lang="en-US" dirty="0"/>
          </a:p>
        </p:txBody>
      </p:sp>
      <p:sp>
        <p:nvSpPr>
          <p:cNvPr id="3" name="Subtitle 2"/>
          <p:cNvSpPr>
            <a:spLocks noGrp="1"/>
          </p:cNvSpPr>
          <p:nvPr>
            <p:ph type="subTitle" idx="1"/>
          </p:nvPr>
        </p:nvSpPr>
        <p:spPr>
          <a:xfrm>
            <a:off x="533400" y="3843868"/>
            <a:ext cx="6198840" cy="761732"/>
          </a:xfrm>
        </p:spPr>
        <p:txBody>
          <a:bodyPr anchor="ctr">
            <a:normAutofit/>
          </a:bodyPr>
          <a:lstStyle>
            <a:lvl1pPr marL="0" indent="0" algn="l">
              <a:buNone/>
              <a:defRPr sz="200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Tree>
    <p:extLst>
      <p:ext uri="{BB962C8B-B14F-4D97-AF65-F5344CB8AC3E}">
        <p14:creationId xmlns:p14="http://schemas.microsoft.com/office/powerpoint/2010/main" val="144341677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533400" y="5805264"/>
            <a:ext cx="8215064" cy="864096"/>
          </a:xfrm>
        </p:spPr>
        <p:txBody>
          <a:bodyPr/>
          <a:lstStyle>
            <a:lvl1pPr>
              <a:defRPr b="1">
                <a:solidFill>
                  <a:schemeClr val="bg1">
                    <a:lumMod val="95000"/>
                  </a:schemeClr>
                </a:solidFill>
              </a:defRPr>
            </a:lvl1pPr>
          </a:lstStyle>
          <a:p>
            <a:r>
              <a:rPr lang="pt-BR" smtClean="0"/>
              <a:t>Clique para editar o título mestre</a:t>
            </a:r>
            <a:endParaRPr lang="en-US" dirty="0"/>
          </a:p>
        </p:txBody>
      </p:sp>
      <p:sp>
        <p:nvSpPr>
          <p:cNvPr id="3" name="Content Placeholder 2"/>
          <p:cNvSpPr>
            <a:spLocks noGrp="1"/>
          </p:cNvSpPr>
          <p:nvPr>
            <p:ph idx="1"/>
          </p:nvPr>
        </p:nvSpPr>
        <p:spPr>
          <a:xfrm>
            <a:off x="533400" y="260648"/>
            <a:ext cx="8215064" cy="5328592"/>
          </a:xfrm>
        </p:spPr>
        <p:txBody>
          <a:bodyPr anchor="ctr"/>
          <a:lstStyle>
            <a:lvl1pPr marL="285750" indent="-285750" algn="just">
              <a:spcBef>
                <a:spcPts val="900"/>
              </a:spcBef>
              <a:spcAft>
                <a:spcPts val="0"/>
              </a:spcAft>
              <a:buClr>
                <a:srgbClr val="C00000"/>
              </a:buClr>
              <a:buFont typeface="LucidaGrande" charset="0"/>
              <a:buChar char="ѻ"/>
              <a:defRPr sz="2400">
                <a:solidFill>
                  <a:schemeClr val="tx1"/>
                </a:solidFill>
              </a:defRPr>
            </a:lvl1pPr>
            <a:lvl2pPr marL="742950" indent="-285750" algn="just">
              <a:spcBef>
                <a:spcPts val="600"/>
              </a:spcBef>
              <a:spcAft>
                <a:spcPts val="0"/>
              </a:spcAft>
              <a:buClr>
                <a:schemeClr val="accent6">
                  <a:lumMod val="75000"/>
                </a:schemeClr>
              </a:buClr>
              <a:buFont typeface="LucidaGrande" charset="0"/>
              <a:buChar char="ѻ"/>
              <a:defRPr sz="2000">
                <a:solidFill>
                  <a:schemeClr val="tx1">
                    <a:lumMod val="75000"/>
                    <a:lumOff val="25000"/>
                  </a:schemeClr>
                </a:solidFill>
              </a:defRPr>
            </a:lvl2pPr>
            <a:lvl3pPr marL="1200150" indent="-285750" algn="just">
              <a:spcBef>
                <a:spcPts val="500"/>
              </a:spcBef>
              <a:spcAft>
                <a:spcPts val="0"/>
              </a:spcAft>
              <a:buClr>
                <a:srgbClr val="C00000"/>
              </a:buClr>
              <a:buFont typeface="LucidaGrande" charset="0"/>
              <a:buChar char="ѻ"/>
              <a:defRPr sz="1800">
                <a:solidFill>
                  <a:schemeClr val="tx1"/>
                </a:solidFill>
              </a:defRPr>
            </a:lvl3pPr>
            <a:lvl4pPr marL="1543050" indent="-171450" algn="just">
              <a:spcBef>
                <a:spcPts val="400"/>
              </a:spcBef>
              <a:spcAft>
                <a:spcPts val="0"/>
              </a:spcAft>
              <a:buClr>
                <a:srgbClr val="C00000"/>
              </a:buClr>
              <a:buFont typeface="LucidaGrande" charset="0"/>
              <a:buChar char="ѻ"/>
              <a:defRPr>
                <a:solidFill>
                  <a:schemeClr val="tx1"/>
                </a:solidFill>
              </a:defRPr>
            </a:lvl4pPr>
            <a:lvl5pPr marL="317500" indent="0" algn="r">
              <a:spcBef>
                <a:spcPts val="600"/>
              </a:spcBef>
              <a:spcAft>
                <a:spcPts val="1200"/>
              </a:spcAft>
              <a:buFont typeface="ZapfDingbatsITC" charset="0"/>
              <a:buNone/>
              <a:tabLst/>
              <a:defRPr>
                <a:solidFill>
                  <a:schemeClr val="tx1">
                    <a:lumMod val="65000"/>
                    <a:lumOff val="35000"/>
                  </a:schemeClr>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Tree>
    <p:extLst>
      <p:ext uri="{BB962C8B-B14F-4D97-AF65-F5344CB8AC3E}">
        <p14:creationId xmlns:p14="http://schemas.microsoft.com/office/powerpoint/2010/main" val="3772419323"/>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pt-BR" smtClean="0"/>
              <a:t>Clique para editar o título mestre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endParaRPr kumimoji="0" lang="en-US" dirty="0">
              <a:solidFill>
                <a:schemeClr val="tx2"/>
              </a:solidFill>
            </a:endParaRPr>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9648F39E-9C37-485F-AC97-16BB4BDF9F49}" type="slidenum">
              <a:rPr lang="en-US" smtClean="0"/>
              <a:pPr/>
              <a:t>‹n.º›</a:t>
            </a:fld>
            <a:endParaRPr lang="en-US"/>
          </a:p>
        </p:txBody>
      </p:sp>
    </p:spTree>
    <p:extLst>
      <p:ext uri="{BB962C8B-B14F-4D97-AF65-F5344CB8AC3E}">
        <p14:creationId xmlns:p14="http://schemas.microsoft.com/office/powerpoint/2010/main" val="202800924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pt-BR" smtClean="0"/>
              <a:t>Clique para editar o título mestre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6" name="Footer Placeholder 5"/>
          <p:cNvSpPr>
            <a:spLocks noGrp="1"/>
          </p:cNvSpPr>
          <p:nvPr>
            <p:ph type="ftr" sz="quarter" idx="11"/>
          </p:nvPr>
        </p:nvSpPr>
        <p:spPr>
          <a:xfrm>
            <a:off x="533400" y="6172200"/>
            <a:ext cx="5811724" cy="365125"/>
          </a:xfrm>
          <a:prstGeom prst="rect">
            <a:avLst/>
          </a:prstGeom>
        </p:spPr>
        <p:txBody>
          <a:bodyPr/>
          <a:lstStyle/>
          <a:p>
            <a:endParaRPr kumimoji="0" lang="en-US"/>
          </a:p>
        </p:txBody>
      </p:sp>
      <p:sp>
        <p:nvSpPr>
          <p:cNvPr id="7" name="Slide Number Placeholder 6"/>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28714501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pt-BR" smtClean="0"/>
              <a:t>Clique para editar o título mestre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8" name="Footer Placeholder 7"/>
          <p:cNvSpPr>
            <a:spLocks noGrp="1"/>
          </p:cNvSpPr>
          <p:nvPr>
            <p:ph type="ftr" sz="quarter" idx="11"/>
          </p:nvPr>
        </p:nvSpPr>
        <p:spPr>
          <a:xfrm>
            <a:off x="533400" y="6172200"/>
            <a:ext cx="5811724" cy="365125"/>
          </a:xfrm>
          <a:prstGeom prst="rect">
            <a:avLst/>
          </a:prstGeom>
        </p:spPr>
        <p:txBody>
          <a:bodyPr/>
          <a:lstStyle/>
          <a:p>
            <a:endParaRPr kumimoji="0" lang="en-US"/>
          </a:p>
        </p:txBody>
      </p:sp>
      <p:sp>
        <p:nvSpPr>
          <p:cNvPr id="9" name="Slide Number Placeholder 8"/>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96623919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pt-BR" smtClean="0"/>
              <a:t>Clique para editar o título mestre</a:t>
            </a:r>
            <a:endParaRPr lang="en-US" dirty="0"/>
          </a:p>
        </p:txBody>
      </p:sp>
      <p:sp>
        <p:nvSpPr>
          <p:cNvPr id="3" name="Date Placeholder 2"/>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4" name="Footer Placeholder 3"/>
          <p:cNvSpPr>
            <a:spLocks noGrp="1"/>
          </p:cNvSpPr>
          <p:nvPr>
            <p:ph type="ftr" sz="quarter" idx="11"/>
          </p:nvPr>
        </p:nvSpPr>
        <p:spPr>
          <a:xfrm>
            <a:off x="533400" y="6172200"/>
            <a:ext cx="5811724" cy="365125"/>
          </a:xfrm>
          <a:prstGeom prst="rect">
            <a:avLst/>
          </a:prstGeom>
        </p:spPr>
        <p:txBody>
          <a:bodyPr/>
          <a:lstStyle/>
          <a:p>
            <a:endParaRPr kumimoji="0" lang="en-US"/>
          </a:p>
        </p:txBody>
      </p:sp>
      <p:sp>
        <p:nvSpPr>
          <p:cNvPr id="5" name="Slide Number Placeholder 4"/>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13584338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30245" y="6172203"/>
            <a:ext cx="1200463" cy="365125"/>
          </a:xfrm>
          <a:prstGeom prst="rect">
            <a:avLst/>
          </a:prstGeom>
        </p:spPr>
        <p:txBody>
          <a:bodyPr/>
          <a:lstStyle/>
          <a:p>
            <a:r>
              <a:rPr lang="pt-BR" smtClean="0"/>
              <a:t>10/7/2009</a:t>
            </a:r>
            <a:endParaRPr lang="en-US" dirty="0">
              <a:solidFill>
                <a:schemeClr val="tx2"/>
              </a:solidFill>
            </a:endParaRPr>
          </a:p>
        </p:txBody>
      </p:sp>
      <p:sp>
        <p:nvSpPr>
          <p:cNvPr id="3" name="Footer Placeholder 2"/>
          <p:cNvSpPr>
            <a:spLocks noGrp="1"/>
          </p:cNvSpPr>
          <p:nvPr>
            <p:ph type="ftr" sz="quarter" idx="11"/>
          </p:nvPr>
        </p:nvSpPr>
        <p:spPr>
          <a:xfrm>
            <a:off x="533400" y="6172200"/>
            <a:ext cx="5811724" cy="365125"/>
          </a:xfrm>
          <a:prstGeom prst="rect">
            <a:avLst/>
          </a:prstGeom>
        </p:spPr>
        <p:txBody>
          <a:bodyPr/>
          <a:lstStyle/>
          <a:p>
            <a:endParaRPr kumimoji="0" lang="en-US" dirty="0">
              <a:solidFill>
                <a:schemeClr val="tx2"/>
              </a:solidFill>
            </a:endParaRPr>
          </a:p>
        </p:txBody>
      </p:sp>
      <p:sp>
        <p:nvSpPr>
          <p:cNvPr id="4" name="Slide Number Placeholder 3"/>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3037438591"/>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pt-BR" smtClean="0"/>
              <a:t>Clique para editar o título mestre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6" name="Footer Placeholder 5"/>
          <p:cNvSpPr>
            <a:spLocks noGrp="1"/>
          </p:cNvSpPr>
          <p:nvPr>
            <p:ph type="ftr" sz="quarter" idx="11"/>
          </p:nvPr>
        </p:nvSpPr>
        <p:spPr>
          <a:xfrm>
            <a:off x="533400" y="6172200"/>
            <a:ext cx="5811724" cy="365125"/>
          </a:xfrm>
          <a:prstGeom prst="rect">
            <a:avLst/>
          </a:prstGeom>
        </p:spPr>
        <p:txBody>
          <a:bodyPr/>
          <a:lstStyle/>
          <a:p>
            <a:endParaRPr kumimoji="0" lang="en-US"/>
          </a:p>
        </p:txBody>
      </p:sp>
      <p:sp>
        <p:nvSpPr>
          <p:cNvPr id="7" name="Slide Number Placeholder 6"/>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271186347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pt-BR" smtClean="0"/>
              <a:t>Clique para editar o título mestre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6" name="Footer Placeholder 5"/>
          <p:cNvSpPr>
            <a:spLocks noGrp="1"/>
          </p:cNvSpPr>
          <p:nvPr>
            <p:ph type="ftr" sz="quarter" idx="11"/>
          </p:nvPr>
        </p:nvSpPr>
        <p:spPr>
          <a:xfrm>
            <a:off x="533400" y="6172200"/>
            <a:ext cx="5811724" cy="365125"/>
          </a:xfrm>
          <a:prstGeom prst="rect">
            <a:avLst/>
          </a:prstGeom>
        </p:spPr>
        <p:txBody>
          <a:bodyPr/>
          <a:lstStyle/>
          <a:p>
            <a:endParaRPr kumimoji="0" lang="en-US"/>
          </a:p>
        </p:txBody>
      </p:sp>
      <p:sp>
        <p:nvSpPr>
          <p:cNvPr id="7" name="Slide Number Placeholder 6"/>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283488762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pt-BR" smtClean="0"/>
              <a:t>Clique para editar o título mestre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Date Placeholder 2"/>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4" name="Footer Placeholder 3"/>
          <p:cNvSpPr>
            <a:spLocks noGrp="1"/>
          </p:cNvSpPr>
          <p:nvPr>
            <p:ph type="ftr" sz="quarter" idx="11"/>
          </p:nvPr>
        </p:nvSpPr>
        <p:spPr>
          <a:xfrm>
            <a:off x="533400" y="6172200"/>
            <a:ext cx="5811724" cy="365125"/>
          </a:xfrm>
          <a:prstGeom prst="rect">
            <a:avLst/>
          </a:prstGeom>
        </p:spPr>
        <p:txBody>
          <a:bodyPr/>
          <a:lstStyle/>
          <a:p>
            <a:pPr algn="r"/>
            <a:endParaRPr lang="en-US" sz="1000" dirty="0"/>
          </a:p>
        </p:txBody>
      </p:sp>
      <p:sp>
        <p:nvSpPr>
          <p:cNvPr id="5" name="Slide Number Placeholder 4"/>
          <p:cNvSpPr>
            <a:spLocks noGrp="1"/>
          </p:cNvSpPr>
          <p:nvPr>
            <p:ph type="sldNum" sz="quarter" idx="12"/>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Tree>
    <p:extLst>
      <p:ext uri="{BB962C8B-B14F-4D97-AF65-F5344CB8AC3E}">
        <p14:creationId xmlns:p14="http://schemas.microsoft.com/office/powerpoint/2010/main" val="823167063"/>
      </p:ext>
    </p:extLst>
  </p:cSld>
  <p:clrMapOvr>
    <a:masterClrMapping/>
  </p:clrMapOvr>
  <p:transition spd="slow">
    <p:wipe/>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pt-BR" smtClean="0"/>
              <a:t>Clique para editar o título mestre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lgn="r"/>
            <a:endParaRPr lang="en-US" sz="1000"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Tree>
    <p:extLst>
      <p:ext uri="{BB962C8B-B14F-4D97-AF65-F5344CB8AC3E}">
        <p14:creationId xmlns:p14="http://schemas.microsoft.com/office/powerpoint/2010/main" val="2403575534"/>
      </p:ext>
    </p:extLst>
  </p:cSld>
  <p:clrMapOvr>
    <a:masterClrMapping/>
  </p:clrMapOvr>
  <p:transition spd="slow">
    <p:wipe/>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pt-BR" smtClean="0"/>
              <a:t>Clique para editar o título mestre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lgn="r"/>
            <a:endParaRPr lang="en-US" sz="1000"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10678331"/>
      </p:ext>
    </p:extLst>
  </p:cSld>
  <p:clrMapOvr>
    <a:masterClrMapping/>
  </p:clrMapOvr>
  <p:transition spd="slow">
    <p:wipe/>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pt-BR" smtClean="0"/>
              <a:t>Clique para editar o título mestre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lgn="r"/>
            <a:endParaRPr lang="en-US" sz="1000"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Tree>
    <p:extLst>
      <p:ext uri="{BB962C8B-B14F-4D97-AF65-F5344CB8AC3E}">
        <p14:creationId xmlns:p14="http://schemas.microsoft.com/office/powerpoint/2010/main" val="4074275732"/>
      </p:ext>
    </p:extLst>
  </p:cSld>
  <p:clrMapOvr>
    <a:masterClrMapping/>
  </p:clrMapOvr>
  <p:transition spd="slow">
    <p:wipe/>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pt-BR" smtClean="0"/>
              <a:t>Clique para editar o título mestre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pt-BR" smtClean="0"/>
              <a:t>Clique para editar o texto mestre</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lgn="r"/>
            <a:endParaRPr lang="en-US" sz="1000"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451925030"/>
      </p:ext>
    </p:extLst>
  </p:cSld>
  <p:clrMapOvr>
    <a:masterClrMapping/>
  </p:clrMapOvr>
  <p:transition spd="slow">
    <p:wipe/>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pt-BR" smtClean="0"/>
              <a:t>Clique para editar o título mestre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pt-BR" smtClean="0"/>
              <a:t>Clique para editar o texto mestre</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lgn="r"/>
            <a:endParaRPr lang="en-US" sz="1000"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Tree>
    <p:extLst>
      <p:ext uri="{BB962C8B-B14F-4D97-AF65-F5344CB8AC3E}">
        <p14:creationId xmlns:p14="http://schemas.microsoft.com/office/powerpoint/2010/main" val="4092459196"/>
      </p:ext>
    </p:extLst>
  </p:cSld>
  <p:clrMapOvr>
    <a:masterClrMapping/>
  </p:clrMapOvr>
  <p:transition spd="slow">
    <p:wipe/>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endParaRPr kumimoji="0"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137077740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a:xfrm>
            <a:off x="7430245" y="6172203"/>
            <a:ext cx="1200463" cy="365125"/>
          </a:xfrm>
          <a:prstGeom prst="rect">
            <a:avLst/>
          </a:prstGeom>
        </p:spPr>
        <p:txBody>
          <a:bodyPr/>
          <a:lstStyle/>
          <a:p>
            <a:r>
              <a:rPr lang="pt-BR" smtClean="0"/>
              <a:t>10/7/2009</a:t>
            </a:r>
            <a:endParaRPr lang="en-US"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endParaRPr kumimoji="0" lang="en-US"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B0FBD1F0-DBBE-4B74-81ED-5E1299EF65DC}" type="slidenum">
              <a:rPr lang="pt-BR" smtClean="0"/>
              <a:pPr/>
              <a:t>‹n.º›</a:t>
            </a:fld>
            <a:r>
              <a:rPr lang="en-US" smtClean="0"/>
              <a:t> / 7</a:t>
            </a:r>
            <a:endParaRPr lang="pt-BR"/>
          </a:p>
        </p:txBody>
      </p:sp>
    </p:spTree>
    <p:extLst>
      <p:ext uri="{BB962C8B-B14F-4D97-AF65-F5344CB8AC3E}">
        <p14:creationId xmlns:p14="http://schemas.microsoft.com/office/powerpoint/2010/main" val="3155034913"/>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38606" y="155448"/>
            <a:ext cx="8237736" cy="1252728"/>
          </a:xfrm>
        </p:spPr>
        <p:txBody>
          <a:bodyPr/>
          <a:lstStyle>
            <a:extLst/>
          </a:lstStyle>
          <a:p>
            <a:r>
              <a:rPr kumimoji="0" lang="pt-BR" smtClean="0"/>
              <a:t>Clique para editar o estilo do título mestre</a:t>
            </a:r>
            <a:endParaRPr kumimoji="0" lang="en-US"/>
          </a:p>
        </p:txBody>
      </p:sp>
      <p:sp>
        <p:nvSpPr>
          <p:cNvPr id="7" name="Espaço Reservado para Data 6"/>
          <p:cNvSpPr>
            <a:spLocks noGrp="1"/>
          </p:cNvSpPr>
          <p:nvPr>
            <p:ph type="dt" sz="half" idx="10"/>
          </p:nvPr>
        </p:nvSpPr>
        <p:spPr>
          <a:xfrm>
            <a:off x="7430245" y="6172203"/>
            <a:ext cx="1200463" cy="365125"/>
          </a:xfrm>
          <a:prstGeom prst="rect">
            <a:avLst/>
          </a:prstGeom>
        </p:spPr>
        <p:txBody>
          <a:bodyPr/>
          <a:lstStyle/>
          <a:p>
            <a:r>
              <a:rPr lang="pt-BR" smtClean="0"/>
              <a:t>10/7/2009</a:t>
            </a:r>
            <a:endParaRPr lang="en-US" sz="1000" dirty="0"/>
          </a:p>
        </p:txBody>
      </p:sp>
      <p:sp>
        <p:nvSpPr>
          <p:cNvPr id="8" name="Espaço Reservado para Número de Slide 7"/>
          <p:cNvSpPr>
            <a:spLocks noGrp="1"/>
          </p:cNvSpPr>
          <p:nvPr>
            <p:ph type="sldNum" sz="quarter" idx="11"/>
          </p:nvPr>
        </p:nvSpPr>
        <p:spPr>
          <a:xfrm>
            <a:off x="7774426" y="5578478"/>
            <a:ext cx="856907" cy="669925"/>
          </a:xfrm>
          <a:prstGeom prst="rect">
            <a:avLst/>
          </a:prstGeom>
        </p:spPr>
        <p:txBody>
          <a:bodyPr/>
          <a:lstStyle/>
          <a:p>
            <a:fld id="{871E8909-3BBE-4E3F-83AD-F25C3E3E9AA6}" type="slidenum">
              <a:rPr lang="pt-BR" smtClean="0"/>
              <a:pPr/>
              <a:t>‹n.º›</a:t>
            </a:fld>
            <a:r>
              <a:rPr lang="en-US" smtClean="0"/>
              <a:t> </a:t>
            </a:r>
            <a:endParaRPr lang="pt-BR" dirty="0"/>
          </a:p>
        </p:txBody>
      </p:sp>
      <p:sp>
        <p:nvSpPr>
          <p:cNvPr id="9" name="Espaço Reservado para Rodapé 8"/>
          <p:cNvSpPr>
            <a:spLocks noGrp="1"/>
          </p:cNvSpPr>
          <p:nvPr>
            <p:ph type="ftr" sz="quarter" idx="12"/>
          </p:nvPr>
        </p:nvSpPr>
        <p:spPr>
          <a:xfrm>
            <a:off x="533400" y="6172200"/>
            <a:ext cx="5811724" cy="365125"/>
          </a:xfrm>
          <a:prstGeom prst="rect">
            <a:avLst/>
          </a:prstGeom>
        </p:spPr>
        <p:txBody>
          <a:bodyPr/>
          <a:lstStyle/>
          <a:p>
            <a:pPr algn="r"/>
            <a:endParaRPr lang="en-US" sz="1000" dirty="0"/>
          </a:p>
        </p:txBody>
      </p:sp>
      <p:sp>
        <p:nvSpPr>
          <p:cNvPr id="13" name="Espaço Reservado para Texto 12"/>
          <p:cNvSpPr>
            <a:spLocks noGrp="1"/>
          </p:cNvSpPr>
          <p:nvPr>
            <p:ph type="body" sz="quarter" idx="13"/>
          </p:nvPr>
        </p:nvSpPr>
        <p:spPr>
          <a:xfrm>
            <a:off x="238606" y="1773237"/>
            <a:ext cx="8237735" cy="4703761"/>
          </a:xfrm>
        </p:spPr>
        <p:txBody>
          <a:bodyPr/>
          <a:lstStyle>
            <a:lvl5pPr marL="444500" indent="0" algn="r">
              <a:spcBef>
                <a:spcPts val="900"/>
              </a:spcBef>
              <a:spcAft>
                <a:spcPts val="600"/>
              </a:spcAft>
              <a:buNone/>
              <a:defRPr sz="1600"/>
            </a:lvl5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jp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4" name="Imagem 13"/>
          <p:cNvPicPr>
            <a:picLocks noChangeAspect="1"/>
          </p:cNvPicPr>
          <p:nvPr userDrawn="1"/>
        </p:nvPicPr>
        <p:blipFill rotWithShape="1">
          <a:blip r:embed="rId20">
            <a:duotone>
              <a:schemeClr val="bg2">
                <a:shade val="45000"/>
                <a:satMod val="135000"/>
              </a:schemeClr>
              <a:prstClr val="white"/>
            </a:duotone>
            <a:extLst>
              <a:ext uri="{28A0092B-C50C-407E-A947-70E740481C1C}">
                <a14:useLocalDpi xmlns:a14="http://schemas.microsoft.com/office/drawing/2010/main" val="0"/>
              </a:ext>
            </a:extLst>
          </a:blip>
          <a:srcRect r="31048"/>
          <a:stretch/>
        </p:blipFill>
        <p:spPr>
          <a:xfrm>
            <a:off x="-7876" y="0"/>
            <a:ext cx="9151876" cy="6887507"/>
          </a:xfrm>
          <a:prstGeom prst="rect">
            <a:avLst/>
          </a:prstGeom>
        </p:spPr>
      </p:pic>
      <p:sp>
        <p:nvSpPr>
          <p:cNvPr id="2" name="Title Placeholder 1"/>
          <p:cNvSpPr>
            <a:spLocks noGrp="1"/>
          </p:cNvSpPr>
          <p:nvPr>
            <p:ph type="title"/>
          </p:nvPr>
        </p:nvSpPr>
        <p:spPr>
          <a:xfrm>
            <a:off x="531980" y="5805264"/>
            <a:ext cx="7712428" cy="875928"/>
          </a:xfrm>
          <a:prstGeom prst="rect">
            <a:avLst/>
          </a:prstGeom>
          <a:effectLst/>
        </p:spPr>
        <p:txBody>
          <a:bodyPr vert="horz" lIns="91440" tIns="45720" rIns="91440" bIns="45720" rtlCol="0" anchor="ctr">
            <a:normAutofit/>
          </a:bodyPr>
          <a:lstStyle/>
          <a:p>
            <a:r>
              <a:rPr lang="pt-BR" dirty="0" smtClean="0"/>
              <a:t>Clique para editar o título mestre</a:t>
            </a:r>
            <a:endParaRPr lang="en-US" dirty="0"/>
          </a:p>
        </p:txBody>
      </p:sp>
      <p:sp>
        <p:nvSpPr>
          <p:cNvPr id="3" name="Text Placeholder 2"/>
          <p:cNvSpPr>
            <a:spLocks noGrp="1"/>
          </p:cNvSpPr>
          <p:nvPr>
            <p:ph type="body" idx="1"/>
          </p:nvPr>
        </p:nvSpPr>
        <p:spPr>
          <a:xfrm>
            <a:off x="533400" y="533401"/>
            <a:ext cx="7711008" cy="4417476"/>
          </a:xfrm>
          <a:prstGeom prst="rect">
            <a:avLst/>
          </a:prstGeom>
        </p:spPr>
        <p:txBody>
          <a:bodyPr vert="horz" lIns="91440" tIns="45720" rIns="91440" bIns="45720" rtlCol="0"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3" name="Retângulo 12"/>
          <p:cNvSpPr/>
          <p:nvPr userDrawn="1"/>
        </p:nvSpPr>
        <p:spPr>
          <a:xfrm>
            <a:off x="0" y="5805264"/>
            <a:ext cx="9144000" cy="85152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56169351"/>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 id="2147484013" r:id="rId14"/>
    <p:sldLayoutId id="2147484014" r:id="rId15"/>
    <p:sldLayoutId id="2147484015" r:id="rId16"/>
    <p:sldLayoutId id="2147484016" r:id="rId17"/>
    <p:sldLayoutId id="2147483683" r:id="rId18"/>
  </p:sldLayoutIdLst>
  <p:transition spd="slow">
    <p:wipe/>
  </p:transition>
  <p:hf sldNum="0" hdr="0" ftr="0" dt="0"/>
  <p:txStyles>
    <p:titleStyle>
      <a:lvl1pPr algn="l" defTabSz="457200" rtl="0" eaLnBrk="1" latinLnBrk="0" hangingPunct="1">
        <a:spcBef>
          <a:spcPct val="0"/>
        </a:spcBef>
        <a:buNone/>
        <a:defRPr sz="4800" b="1" kern="1200" cap="all">
          <a:ln w="3175" cmpd="sng">
            <a:noFill/>
          </a:ln>
          <a:solidFill>
            <a:schemeClr val="tx1">
              <a:lumMod val="85000"/>
              <a:lumOff val="15000"/>
            </a:schemeClr>
          </a:solidFill>
          <a:effectLst/>
          <a:latin typeface="Candy Round BTN Cond" panose="020F0606020102040306"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p:txBody>
          <a:bodyPr>
            <a:normAutofit/>
          </a:bodyPr>
          <a:lstStyle/>
          <a:p>
            <a:r>
              <a:rPr lang="pt-BR" sz="5500" dirty="0" smtClean="0"/>
              <a:t>Culto do EVANGELHO NO LAR</a:t>
            </a:r>
            <a:endParaRPr lang="pt-BR" sz="5500" dirty="0"/>
          </a:p>
        </p:txBody>
      </p:sp>
      <p:sp>
        <p:nvSpPr>
          <p:cNvPr id="6" name="Subtítulo 5"/>
          <p:cNvSpPr>
            <a:spLocks noGrp="1"/>
          </p:cNvSpPr>
          <p:nvPr>
            <p:ph type="subTitle" idx="1"/>
          </p:nvPr>
        </p:nvSpPr>
        <p:spPr/>
        <p:txBody>
          <a:bodyPr/>
          <a:lstStyle/>
          <a:p>
            <a:r>
              <a:rPr lang="pt-BR" dirty="0" smtClean="0"/>
              <a:t>Entendendo o Tratamento Espiritual</a:t>
            </a:r>
            <a:endParaRPr lang="pt-BR" dirty="0" smtClean="0"/>
          </a:p>
        </p:txBody>
      </p:sp>
      <p:sp>
        <p:nvSpPr>
          <p:cNvPr id="4" name="Subtítulo 5"/>
          <p:cNvSpPr txBox="1">
            <a:spLocks/>
          </p:cNvSpPr>
          <p:nvPr/>
        </p:nvSpPr>
        <p:spPr>
          <a:xfrm>
            <a:off x="533400" y="5770916"/>
            <a:ext cx="5622776" cy="971197"/>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000" kern="1200" cap="none">
                <a:solidFill>
                  <a:schemeClr val="bg1">
                    <a:lumMod val="75000"/>
                    <a:lumOff val="2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fontAlgn="auto">
              <a:spcBef>
                <a:spcPts val="0"/>
              </a:spcBef>
              <a:spcAft>
                <a:spcPts val="0"/>
              </a:spcAft>
            </a:pPr>
            <a:r>
              <a:rPr lang="pt-BR" sz="1300" u="none" dirty="0" smtClean="0">
                <a:solidFill>
                  <a:schemeClr val="bg1">
                    <a:lumMod val="75000"/>
                  </a:schemeClr>
                </a:solidFill>
              </a:rPr>
              <a:t>Escola de Evangelização de Pacientes</a:t>
            </a:r>
          </a:p>
          <a:p>
            <a:pPr fontAlgn="auto">
              <a:spcBef>
                <a:spcPts val="0"/>
              </a:spcBef>
              <a:spcAft>
                <a:spcPts val="0"/>
              </a:spcAft>
            </a:pPr>
            <a:r>
              <a:rPr lang="pt-BR" sz="1300" u="none" dirty="0" smtClean="0">
                <a:solidFill>
                  <a:schemeClr val="bg1">
                    <a:lumMod val="75000"/>
                  </a:schemeClr>
                </a:solidFill>
              </a:rPr>
              <a:t>Grupo Espírita </a:t>
            </a:r>
            <a:r>
              <a:rPr lang="pt-BR" sz="1300" u="none" dirty="0" err="1" smtClean="0">
                <a:solidFill>
                  <a:schemeClr val="bg1">
                    <a:lumMod val="75000"/>
                  </a:schemeClr>
                </a:solidFill>
              </a:rPr>
              <a:t>Guillon</a:t>
            </a:r>
            <a:r>
              <a:rPr lang="pt-BR" sz="1300" u="none" dirty="0" smtClean="0">
                <a:solidFill>
                  <a:schemeClr val="bg1">
                    <a:lumMod val="75000"/>
                  </a:schemeClr>
                </a:solidFill>
              </a:rPr>
              <a:t> Ribeiro</a:t>
            </a:r>
            <a:endParaRPr lang="pt-BR" sz="1300" b="1" u="none" dirty="0" smtClean="0">
              <a:solidFill>
                <a:schemeClr val="bg1">
                  <a:lumMod val="75000"/>
                </a:schemeClr>
              </a:solidFill>
            </a:endParaRP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Por </a:t>
            </a:r>
            <a:r>
              <a:rPr lang="pt-BR" smtClean="0"/>
              <a:t>que fazer </a:t>
            </a:r>
            <a:r>
              <a:rPr lang="pt-BR" dirty="0" smtClean="0"/>
              <a:t>o culto do evangelho no lar?</a:t>
            </a:r>
            <a:endParaRPr lang="pt-BR" dirty="0"/>
          </a:p>
        </p:txBody>
      </p:sp>
      <p:sp>
        <p:nvSpPr>
          <p:cNvPr id="5" name="Espaço Reservado para Conteúdo 4"/>
          <p:cNvSpPr>
            <a:spLocks noGrp="1"/>
          </p:cNvSpPr>
          <p:nvPr>
            <p:ph idx="1"/>
          </p:nvPr>
        </p:nvSpPr>
        <p:spPr>
          <a:xfrm>
            <a:off x="4067944" y="260648"/>
            <a:ext cx="4680520" cy="5328592"/>
          </a:xfrm>
        </p:spPr>
        <p:txBody>
          <a:bodyPr/>
          <a:lstStyle/>
          <a:p>
            <a:r>
              <a:rPr lang="pt-BR" dirty="0" smtClean="0"/>
              <a:t>“No lar se caldeiam os espíritos em luta diária nas tarefas de reajustamento e sublimação. </a:t>
            </a:r>
          </a:p>
          <a:p>
            <a:r>
              <a:rPr lang="pt-BR" dirty="0" smtClean="0"/>
              <a:t>Na família os choques da renovação espiritual criam lampejos de ódios e dissenção, que podes converter em clarões-convites à paz.</a:t>
            </a:r>
          </a:p>
          <a:p>
            <a:r>
              <a:rPr lang="pt-BR" dirty="0" smtClean="0"/>
              <a:t>Não percas a oportunidade de semear dentro de casa.”</a:t>
            </a:r>
          </a:p>
          <a:p>
            <a:pPr lvl="4"/>
            <a:r>
              <a:rPr lang="pt-BR" dirty="0" smtClean="0"/>
              <a:t>(JOANNA DE ANGELIS. </a:t>
            </a:r>
            <a:r>
              <a:rPr lang="pt-BR" i="1" dirty="0" smtClean="0"/>
              <a:t>S.O.S. Família</a:t>
            </a:r>
            <a:r>
              <a:rPr lang="pt-BR" dirty="0" smtClean="0"/>
              <a:t>, cap. 10)</a:t>
            </a:r>
            <a:endParaRPr lang="pt-BR" dirty="0"/>
          </a:p>
        </p:txBody>
      </p:sp>
      <p:pic>
        <p:nvPicPr>
          <p:cNvPr id="7" name="Imagem 6"/>
          <p:cNvPicPr>
            <a:picLocks noChangeAspect="1"/>
          </p:cNvPicPr>
          <p:nvPr/>
        </p:nvPicPr>
        <p:blipFill rotWithShape="1">
          <a:blip r:embed="rId3" cstate="print">
            <a:extLst>
              <a:ext uri="{28A0092B-C50C-407E-A947-70E740481C1C}">
                <a14:useLocalDpi xmlns:a14="http://schemas.microsoft.com/office/drawing/2010/main" val="0"/>
              </a:ext>
            </a:extLst>
          </a:blip>
          <a:srcRect l="26957"/>
          <a:stretch/>
        </p:blipFill>
        <p:spPr>
          <a:xfrm>
            <a:off x="533400" y="1460731"/>
            <a:ext cx="3209776" cy="29284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30881785"/>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Conversão do lar em santuário</a:t>
            </a:r>
            <a:endParaRPr lang="pt-BR" dirty="0"/>
          </a:p>
        </p:txBody>
      </p:sp>
      <p:sp>
        <p:nvSpPr>
          <p:cNvPr id="3" name="Espaço Reservado para Conteúdo 2"/>
          <p:cNvSpPr>
            <a:spLocks noGrp="1"/>
          </p:cNvSpPr>
          <p:nvPr>
            <p:ph idx="1"/>
          </p:nvPr>
        </p:nvSpPr>
        <p:spPr>
          <a:xfrm>
            <a:off x="533400" y="260648"/>
            <a:ext cx="8215064" cy="3024336"/>
          </a:xfrm>
        </p:spPr>
        <p:txBody>
          <a:bodyPr/>
          <a:lstStyle/>
          <a:p>
            <a:r>
              <a:rPr lang="pt-BR" dirty="0" smtClean="0"/>
              <a:t>“Quando o Lar se converte em santuário, o crime se recolhe ao museu. Quando a família ora, Jesus se demora em casa. Quando os corações se unem nos liames da Fé, o equilíbrio oferta bênçãos de consolo e a saúde derrama vinho de paz para todos.”</a:t>
            </a:r>
          </a:p>
          <a:p>
            <a:pPr lvl="4"/>
            <a:r>
              <a:rPr lang="pt-BR" dirty="0" smtClean="0"/>
              <a:t>(JOANNA DE ANGELIS. </a:t>
            </a:r>
            <a:r>
              <a:rPr lang="pt-BR" i="1" dirty="0" smtClean="0"/>
              <a:t>S.O.S. Família</a:t>
            </a:r>
            <a:r>
              <a:rPr lang="pt-BR" dirty="0" smtClean="0"/>
              <a:t>, cap. 12)</a:t>
            </a:r>
            <a:endParaRPr lang="pt-BR" dirty="0"/>
          </a:p>
        </p:txBody>
      </p:sp>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5648" y="3356992"/>
            <a:ext cx="3750568" cy="21431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1709217"/>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Periodicidade do culto do evangelho no lar</a:t>
            </a:r>
            <a:endParaRPr lang="pt-BR" dirty="0"/>
          </a:p>
        </p:txBody>
      </p:sp>
      <p:sp>
        <p:nvSpPr>
          <p:cNvPr id="3" name="Espaço Reservado para Texto 2"/>
          <p:cNvSpPr>
            <a:spLocks noGrp="1"/>
          </p:cNvSpPr>
          <p:nvPr>
            <p:ph idx="1"/>
          </p:nvPr>
        </p:nvSpPr>
        <p:spPr>
          <a:xfrm>
            <a:off x="533400" y="260648"/>
            <a:ext cx="5046712" cy="5328592"/>
          </a:xfrm>
        </p:spPr>
        <p:txBody>
          <a:bodyPr/>
          <a:lstStyle/>
          <a:p>
            <a:r>
              <a:rPr lang="pt-BR" dirty="0" smtClean="0"/>
              <a:t>“Pelo menos, </a:t>
            </a:r>
            <a:r>
              <a:rPr lang="pt-BR" b="1" dirty="0" smtClean="0"/>
              <a:t>uma vez por semana</a:t>
            </a:r>
            <a:r>
              <a:rPr lang="pt-BR" dirty="0" smtClean="0"/>
              <a:t>, reúne a tua família e felicita-a com o Espiritismo, criando assim, e mantendo, o culto evangélico, para que a diretriz do Mestre seja eficiente rota de amor à sabedoria em tua casa....”</a:t>
            </a:r>
          </a:p>
          <a:p>
            <a:pPr lvl="4"/>
            <a:r>
              <a:rPr lang="pt-BR" dirty="0" smtClean="0"/>
              <a:t>(JOANNA DE ANGELIS. </a:t>
            </a:r>
            <a:r>
              <a:rPr lang="pt-BR" i="1" dirty="0" smtClean="0"/>
              <a:t>S.O.S. Família</a:t>
            </a:r>
            <a:r>
              <a:rPr lang="pt-BR" dirty="0" smtClean="0"/>
              <a:t>, cap. 10)</a:t>
            </a:r>
            <a:endParaRPr lang="pt-BR" dirty="0" smtClean="0"/>
          </a:p>
        </p:txBody>
      </p:sp>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067" y="1239244"/>
            <a:ext cx="2594397" cy="3371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8777718"/>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Finalidade e importância</a:t>
            </a:r>
            <a:endParaRPr lang="pt-BR" dirty="0"/>
          </a:p>
        </p:txBody>
      </p:sp>
      <p:sp>
        <p:nvSpPr>
          <p:cNvPr id="3" name="Espaço Reservado para Conteúdo 2"/>
          <p:cNvSpPr>
            <a:spLocks noGrp="1"/>
          </p:cNvSpPr>
          <p:nvPr>
            <p:ph idx="1"/>
          </p:nvPr>
        </p:nvSpPr>
        <p:spPr/>
        <p:txBody>
          <a:bodyPr>
            <a:normAutofit fontScale="70000" lnSpcReduction="20000"/>
          </a:bodyPr>
          <a:lstStyle/>
          <a:p>
            <a:pPr marL="457200" indent="-457200">
              <a:buFont typeface="+mj-lt"/>
              <a:buAutoNum type="arabicPeriod"/>
            </a:pPr>
            <a:r>
              <a:rPr lang="pt-BR" dirty="0" smtClean="0"/>
              <a:t>“Estudar o evangelho de Jesus possibilita compreender os ensinamentos cristãos, cuja prática nos conduz ao aprimoramento moral;</a:t>
            </a:r>
          </a:p>
          <a:p>
            <a:pPr marL="457200" indent="-457200">
              <a:buFont typeface="+mj-lt"/>
              <a:buAutoNum type="arabicPeriod"/>
            </a:pPr>
            <a:r>
              <a:rPr lang="pt-BR" dirty="0" smtClean="0"/>
              <a:t>Criar em todos os lares o hábito de reunir em família, para despertar e acentuar nos familiares o sentimento da fraternidade;</a:t>
            </a:r>
          </a:p>
          <a:p>
            <a:pPr marL="457200" indent="-457200">
              <a:buFont typeface="+mj-lt"/>
              <a:buAutoNum type="arabicPeriod"/>
            </a:pPr>
            <a:r>
              <a:rPr lang="pt-BR" dirty="0" smtClean="0"/>
              <a:t>Pelo momento de paz que o Evangelho proporciona ao Lar, pela união das criaturas, propiciando a cada um uma vivência tranquila e equilibrada;</a:t>
            </a:r>
          </a:p>
          <a:p>
            <a:pPr marL="457200" indent="-457200">
              <a:buFont typeface="+mj-lt"/>
              <a:buAutoNum type="arabicPeriod"/>
            </a:pPr>
            <a:r>
              <a:rPr lang="pt-BR" dirty="0" smtClean="0"/>
              <a:t>Higienizar o Lar por pensamentos e sentimentos elevados e favorecer a influência dos Mensageiros do Bem;</a:t>
            </a:r>
          </a:p>
          <a:p>
            <a:pPr marL="457200" indent="-457200">
              <a:buFont typeface="+mj-lt"/>
              <a:buAutoNum type="arabicPeriod"/>
            </a:pPr>
            <a:r>
              <a:rPr lang="pt-BR" dirty="0" smtClean="0"/>
              <a:t>Facilitar no Lar e fora dele o amparo necessário diante das dificuldades materiais e espirituais, mantendo operantes os princípios da vigilância e da oração;</a:t>
            </a:r>
          </a:p>
          <a:p>
            <a:pPr marL="457200" indent="-457200">
              <a:buFont typeface="+mj-lt"/>
              <a:buAutoNum type="arabicPeriod"/>
            </a:pPr>
            <a:r>
              <a:rPr lang="pt-BR" dirty="0" smtClean="0"/>
              <a:t>Elevar o padrão vibratório dos componentes do Lar, contribuir com o Plano Espiritual na obtenção de um mundo melhor e tornar o Evangelho conhecido, compreendido, sentido e exemplificado em todos os ambientes;</a:t>
            </a:r>
          </a:p>
          <a:p>
            <a:pPr marL="457200" indent="-457200">
              <a:buFont typeface="+mj-lt"/>
              <a:buAutoNum type="arabicPeriod"/>
            </a:pPr>
            <a:r>
              <a:rPr lang="pt-BR" dirty="0" smtClean="0"/>
              <a:t>Tornar o evangelho conhecido, compreendido, sentido, exemplificado em todos os ambientes.” </a:t>
            </a:r>
          </a:p>
          <a:p>
            <a:pPr lvl="4"/>
            <a:r>
              <a:rPr lang="pt-BR" dirty="0" smtClean="0"/>
              <a:t>(Livreto de recomendações para implantação do Culto do Evangelho no Lar – Federação Espírita Brasileira)</a:t>
            </a:r>
          </a:p>
        </p:txBody>
      </p:sp>
    </p:spTree>
    <p:extLst>
      <p:ext uri="{BB962C8B-B14F-4D97-AF65-F5344CB8AC3E}">
        <p14:creationId xmlns:p14="http://schemas.microsoft.com/office/powerpoint/2010/main" val="213824718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Constituição do culto do evangelho</a:t>
            </a:r>
            <a:endParaRPr lang="pt-BR" dirty="0"/>
          </a:p>
        </p:txBody>
      </p:sp>
      <p:sp>
        <p:nvSpPr>
          <p:cNvPr id="3" name="Espaço Reservado para Texto 2"/>
          <p:cNvSpPr>
            <a:spLocks noGrp="1"/>
          </p:cNvSpPr>
          <p:nvPr>
            <p:ph idx="1"/>
          </p:nvPr>
        </p:nvSpPr>
        <p:spPr/>
        <p:txBody>
          <a:bodyPr/>
          <a:lstStyle/>
          <a:p>
            <a:r>
              <a:rPr lang="pt-BR" dirty="0" smtClean="0"/>
              <a:t>“Constitui-se de</a:t>
            </a:r>
          </a:p>
          <a:p>
            <a:pPr lvl="1"/>
            <a:r>
              <a:rPr lang="pt-BR" dirty="0" smtClean="0"/>
              <a:t>Preces;</a:t>
            </a:r>
          </a:p>
          <a:p>
            <a:pPr lvl="1"/>
            <a:r>
              <a:rPr lang="pt-BR" dirty="0" smtClean="0"/>
              <a:t>Leituras de livros de instrução moral e evangélica;</a:t>
            </a:r>
          </a:p>
          <a:p>
            <a:pPr lvl="1"/>
            <a:r>
              <a:rPr lang="pt-BR" dirty="0" smtClean="0"/>
              <a:t>Explicações desses textos;</a:t>
            </a:r>
          </a:p>
          <a:p>
            <a:pPr lvl="1"/>
            <a:r>
              <a:rPr lang="pt-BR" dirty="0" smtClean="0"/>
              <a:t>Comentários sobre esses ou sobre assuntos outros.”</a:t>
            </a:r>
          </a:p>
          <a:p>
            <a:pPr lvl="4"/>
            <a:r>
              <a:rPr lang="pt-BR" dirty="0" smtClean="0"/>
              <a:t>(LAURO F. CARVALHO. </a:t>
            </a:r>
            <a:r>
              <a:rPr lang="pt-BR" i="1" dirty="0" smtClean="0"/>
              <a:t>Culto do Evangelho em Família</a:t>
            </a:r>
            <a:r>
              <a:rPr lang="pt-BR" dirty="0" smtClean="0"/>
              <a:t>, ed. 1995, p. 15)</a:t>
            </a:r>
            <a:endParaRPr lang="pt-BR" dirty="0" smtClean="0"/>
          </a:p>
        </p:txBody>
      </p:sp>
    </p:spTree>
    <p:extLst>
      <p:ext uri="{BB962C8B-B14F-4D97-AF65-F5344CB8AC3E}">
        <p14:creationId xmlns:p14="http://schemas.microsoft.com/office/powerpoint/2010/main" val="2645440388"/>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ROTEIRO SugeRIDO</a:t>
            </a:r>
            <a:endParaRPr lang="pt-BR" dirty="0"/>
          </a:p>
        </p:txBody>
      </p:sp>
      <p:sp>
        <p:nvSpPr>
          <p:cNvPr id="4" name="Espaço Reservado para Texto 3"/>
          <p:cNvSpPr>
            <a:spLocks noGrp="1"/>
          </p:cNvSpPr>
          <p:nvPr>
            <p:ph idx="1"/>
          </p:nvPr>
        </p:nvSpPr>
        <p:spPr/>
        <p:txBody>
          <a:bodyPr/>
          <a:lstStyle/>
          <a:p>
            <a:r>
              <a:rPr lang="pt-BR" dirty="0" smtClean="0"/>
              <a:t>“Tratando-se de uma prática no recesso do lar, o Culto do Evangelho no Lar não tem normas rígidas, adaptando-se às peculiaridades de cada família.</a:t>
            </a:r>
          </a:p>
          <a:p>
            <a:r>
              <a:rPr lang="pt-BR" dirty="0" smtClean="0"/>
              <a:t>A sequência aqui indicada, portanto, não visa a estabelecer padrões fixos, mas apenas oferecer subsídios aos que desejem realmente adotar o hábito dentro da simplicidade e vibração do Evangelho de Jesus.”</a:t>
            </a:r>
          </a:p>
          <a:p>
            <a:pPr lvl="1"/>
            <a:r>
              <a:rPr lang="pt-BR" dirty="0" smtClean="0"/>
              <a:t>Prece inicial;</a:t>
            </a:r>
          </a:p>
          <a:p>
            <a:pPr lvl="1"/>
            <a:r>
              <a:rPr lang="pt-BR" dirty="0" smtClean="0"/>
              <a:t>Leituras;</a:t>
            </a:r>
          </a:p>
          <a:p>
            <a:pPr lvl="1"/>
            <a:r>
              <a:rPr lang="pt-BR" dirty="0" smtClean="0"/>
              <a:t>Comentários e diálogos;</a:t>
            </a:r>
          </a:p>
          <a:p>
            <a:pPr lvl="1"/>
            <a:r>
              <a:rPr lang="pt-BR" dirty="0" smtClean="0"/>
              <a:t>Parte complementar;</a:t>
            </a:r>
          </a:p>
          <a:p>
            <a:pPr lvl="1"/>
            <a:r>
              <a:rPr lang="pt-BR" dirty="0" smtClean="0"/>
              <a:t>Prece final.</a:t>
            </a:r>
          </a:p>
          <a:p>
            <a:pPr lvl="4"/>
            <a:r>
              <a:rPr lang="pt-BR" dirty="0" smtClean="0"/>
              <a:t>(LAURO F. CARVALHO. </a:t>
            </a:r>
            <a:r>
              <a:rPr lang="pt-BR" i="1" dirty="0" smtClean="0"/>
              <a:t>Culto do Evangelho em Família</a:t>
            </a:r>
            <a:r>
              <a:rPr lang="pt-BR" dirty="0" smtClean="0"/>
              <a:t>, ed. 1995, p. 15 e 16)</a:t>
            </a:r>
            <a:endParaRPr lang="pt-BR" dirty="0"/>
          </a:p>
        </p:txBody>
      </p:sp>
      <p:pic>
        <p:nvPicPr>
          <p:cNvPr id="3" name="Imagem 2"/>
          <p:cNvPicPr>
            <a:picLocks noChangeAspect="1"/>
          </p:cNvPicPr>
          <p:nvPr/>
        </p:nvPicPr>
        <p:blipFill>
          <a:blip r:embed="rId3"/>
          <a:stretch>
            <a:fillRect/>
          </a:stretch>
        </p:blipFill>
        <p:spPr>
          <a:xfrm>
            <a:off x="5288191" y="3399623"/>
            <a:ext cx="3369856" cy="15317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Prece inicial</a:t>
            </a:r>
            <a:endParaRPr lang="pt-BR" dirty="0"/>
          </a:p>
        </p:txBody>
      </p:sp>
      <p:sp>
        <p:nvSpPr>
          <p:cNvPr id="5" name="Espaço Reservado para Texto 4"/>
          <p:cNvSpPr>
            <a:spLocks noGrp="1"/>
          </p:cNvSpPr>
          <p:nvPr>
            <p:ph idx="1"/>
          </p:nvPr>
        </p:nvSpPr>
        <p:spPr>
          <a:xfrm>
            <a:off x="533400" y="260648"/>
            <a:ext cx="5910808" cy="5328592"/>
          </a:xfrm>
        </p:spPr>
        <p:txBody>
          <a:bodyPr/>
          <a:lstStyle/>
          <a:p>
            <a:r>
              <a:rPr lang="pt-BR" dirty="0" smtClean="0"/>
              <a:t>“Deve ser formulada por um dos presentes, solicitando a bênção divina para o culto.</a:t>
            </a:r>
          </a:p>
          <a:p>
            <a:r>
              <a:rPr lang="pt-BR" dirty="0" smtClean="0"/>
              <a:t>Se não precisa ser muito demorada, não deve, também, ser tão breve, pois, com as dificuldades que normalmente portamos para a sintonia com as coisas espirituais, gasta-se algum tempo para se obter um mínimo de recolhimento e concentração.”</a:t>
            </a:r>
          </a:p>
          <a:p>
            <a:pPr lvl="4"/>
            <a:r>
              <a:rPr lang="pt-BR" dirty="0" smtClean="0"/>
              <a:t>(LAURO F. CARVALHO. </a:t>
            </a:r>
            <a:r>
              <a:rPr lang="pt-BR" i="1" dirty="0" smtClean="0"/>
              <a:t>Culto do Evangelho em Família</a:t>
            </a:r>
            <a:r>
              <a:rPr lang="pt-BR" dirty="0" smtClean="0"/>
              <a:t>, </a:t>
            </a:r>
            <a:br>
              <a:rPr lang="pt-BR" dirty="0" smtClean="0"/>
            </a:br>
            <a:r>
              <a:rPr lang="pt-BR" dirty="0" smtClean="0"/>
              <a:t>ed. 1995, p. 16)</a:t>
            </a:r>
            <a:endParaRPr lang="pt-BR" dirty="0"/>
          </a:p>
        </p:txBody>
      </p:sp>
      <p:pic>
        <p:nvPicPr>
          <p:cNvPr id="2050" name="Picture 2" descr="E:\Documents\Pictures\Fotos\j01787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7859" y="1340768"/>
            <a:ext cx="2080605" cy="3168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Leituras</a:t>
            </a:r>
            <a:endParaRPr lang="pt-BR" dirty="0"/>
          </a:p>
        </p:txBody>
      </p:sp>
      <p:sp>
        <p:nvSpPr>
          <p:cNvPr id="7" name="Espaço Reservado para Texto 6"/>
          <p:cNvSpPr>
            <a:spLocks noGrp="1"/>
          </p:cNvSpPr>
          <p:nvPr>
            <p:ph idx="1"/>
          </p:nvPr>
        </p:nvSpPr>
        <p:spPr/>
        <p:txBody>
          <a:bodyPr>
            <a:normAutofit fontScale="92500"/>
          </a:bodyPr>
          <a:lstStyle/>
          <a:p>
            <a:pPr marL="4100513" indent="-277813"/>
            <a:r>
              <a:rPr lang="pt-BR" dirty="0" smtClean="0"/>
              <a:t>“Adota-se o estudo em sequência de alguns livros. [...] Um dos livros deve ser ‘O Evangelho Segundo o Espiritismo’, de Allan Kardec, a menos que haja no lar pessoas adultas que se oponham à caracterização do culto como espírita;</a:t>
            </a:r>
          </a:p>
          <a:p>
            <a:r>
              <a:rPr lang="pt-BR" dirty="0" smtClean="0"/>
              <a:t>Neste caso, esse livro pode ser substituído pelo Novo Testamento ou outras obras...</a:t>
            </a:r>
          </a:p>
          <a:p>
            <a:r>
              <a:rPr lang="pt-BR" dirty="0" smtClean="0"/>
              <a:t>[...] É aconselhável trechos não muito longos, nem monótonos, que levem os participantes ao desinteresse e, consequentemente, ao sono.”</a:t>
            </a:r>
          </a:p>
          <a:p>
            <a:pPr lvl="4"/>
            <a:r>
              <a:rPr lang="pt-BR" dirty="0" smtClean="0"/>
              <a:t>(LAURO F. CARVALHO. </a:t>
            </a:r>
            <a:r>
              <a:rPr lang="pt-BR" i="1" dirty="0" smtClean="0"/>
              <a:t>Culto do Evangelho em Família</a:t>
            </a:r>
            <a:r>
              <a:rPr lang="pt-BR" dirty="0" smtClean="0"/>
              <a:t>, ed. 1995, p. 15)</a:t>
            </a:r>
            <a:endParaRPr lang="pt-BR" dirty="0"/>
          </a:p>
        </p:txBody>
      </p:sp>
      <p:pic>
        <p:nvPicPr>
          <p:cNvPr id="3075" name="Picture 3" descr="E:\Documents\Pictures\Fotos\j040968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76672"/>
            <a:ext cx="3461793" cy="2304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Comentários</a:t>
            </a:r>
            <a:endParaRPr lang="pt-BR" dirty="0"/>
          </a:p>
        </p:txBody>
      </p:sp>
      <p:sp>
        <p:nvSpPr>
          <p:cNvPr id="3" name="Espaço Reservado para Texto 2"/>
          <p:cNvSpPr>
            <a:spLocks noGrp="1"/>
          </p:cNvSpPr>
          <p:nvPr>
            <p:ph idx="1"/>
          </p:nvPr>
        </p:nvSpPr>
        <p:spPr>
          <a:xfrm>
            <a:off x="533400" y="260648"/>
            <a:ext cx="8215064" cy="3597603"/>
          </a:xfrm>
        </p:spPr>
        <p:txBody>
          <a:bodyPr>
            <a:normAutofit lnSpcReduction="10000"/>
          </a:bodyPr>
          <a:lstStyle/>
          <a:p>
            <a:r>
              <a:rPr lang="pt-BR" dirty="0" smtClean="0"/>
              <a:t>“Após cada leitura, ou ao fim de todas elas, o dirigente do culto, ou pessoa por ele designada, deve proceder a um comentário do texto, ou formular uma apreciação geral sobre ele.</a:t>
            </a:r>
          </a:p>
          <a:p>
            <a:r>
              <a:rPr lang="pt-BR" dirty="0" smtClean="0"/>
              <a:t>Geralmente esse comentário tem duas partes:</a:t>
            </a:r>
          </a:p>
          <a:p>
            <a:pPr lvl="1"/>
            <a:r>
              <a:rPr lang="pt-BR" dirty="0" smtClean="0"/>
              <a:t>Na primeira, procura-se clarear, interpretar o pensamento do autor;</a:t>
            </a:r>
          </a:p>
          <a:p>
            <a:pPr lvl="1"/>
            <a:r>
              <a:rPr lang="pt-BR" dirty="0" smtClean="0"/>
              <a:t>Na segunda, a transposição do ensino para a realidade da vida prática, como um estudo aplicado.”</a:t>
            </a:r>
          </a:p>
          <a:p>
            <a:pPr lvl="4"/>
            <a:r>
              <a:rPr lang="pt-BR" dirty="0" smtClean="0"/>
              <a:t>(LAURO F. CARVALHO. </a:t>
            </a:r>
            <a:r>
              <a:rPr lang="pt-BR" i="1" dirty="0" smtClean="0"/>
              <a:t>Culto do Evangelho em Família</a:t>
            </a:r>
            <a:r>
              <a:rPr lang="pt-BR" dirty="0" smtClean="0"/>
              <a:t>, ed. 1995, p. 16)</a:t>
            </a:r>
            <a:endParaRPr lang="pt-BR" dirty="0"/>
          </a:p>
        </p:txBody>
      </p:sp>
      <p:pic>
        <p:nvPicPr>
          <p:cNvPr id="4" name="Imagem 3"/>
          <p:cNvPicPr>
            <a:picLocks noChangeAspect="1"/>
          </p:cNvPicPr>
          <p:nvPr/>
        </p:nvPicPr>
        <p:blipFill rotWithShape="1">
          <a:blip r:embed="rId3"/>
          <a:srcRect t="13255" b="13246"/>
          <a:stretch/>
        </p:blipFill>
        <p:spPr>
          <a:xfrm>
            <a:off x="3203848" y="4087638"/>
            <a:ext cx="2699791" cy="14882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diálogos</a:t>
            </a:r>
            <a:endParaRPr lang="pt-BR" dirty="0"/>
          </a:p>
        </p:txBody>
      </p:sp>
      <p:sp>
        <p:nvSpPr>
          <p:cNvPr id="3" name="Espaço Reservado para Texto 2"/>
          <p:cNvSpPr>
            <a:spLocks noGrp="1"/>
          </p:cNvSpPr>
          <p:nvPr>
            <p:ph idx="1"/>
          </p:nvPr>
        </p:nvSpPr>
        <p:spPr/>
        <p:txBody>
          <a:bodyPr/>
          <a:lstStyle/>
          <a:p>
            <a:r>
              <a:rPr lang="pt-BR" dirty="0" smtClean="0"/>
              <a:t>“Talvez a parte mais difícil, mas que é extremamente valiosa no culto.</a:t>
            </a:r>
          </a:p>
          <a:p>
            <a:r>
              <a:rPr lang="pt-BR" dirty="0" smtClean="0"/>
              <a:t>Essas conversações devem primar:</a:t>
            </a:r>
          </a:p>
          <a:p>
            <a:pPr lvl="1"/>
            <a:r>
              <a:rPr lang="pt-BR" dirty="0" smtClean="0"/>
              <a:t>pela informalidade, </a:t>
            </a:r>
            <a:r>
              <a:rPr lang="pt-BR" b="1" dirty="0" smtClean="0"/>
              <a:t>sem cair na frivolidade</a:t>
            </a:r>
            <a:r>
              <a:rPr lang="pt-BR" dirty="0" smtClean="0"/>
              <a:t>;</a:t>
            </a:r>
          </a:p>
          <a:p>
            <a:pPr lvl="1"/>
            <a:r>
              <a:rPr lang="pt-BR" dirty="0" smtClean="0"/>
              <a:t>pela descontração </a:t>
            </a:r>
            <a:r>
              <a:rPr lang="pt-BR" b="1" dirty="0" smtClean="0"/>
              <a:t>sem desleixo</a:t>
            </a:r>
            <a:r>
              <a:rPr lang="pt-BR" dirty="0" smtClean="0"/>
              <a:t>; e</a:t>
            </a:r>
          </a:p>
          <a:p>
            <a:pPr lvl="1"/>
            <a:r>
              <a:rPr lang="pt-BR" dirty="0" smtClean="0"/>
              <a:t>pela coragem na abordagem </a:t>
            </a:r>
            <a:r>
              <a:rPr lang="pt-BR" b="1" dirty="0" smtClean="0"/>
              <a:t>sem incorrer na contundência</a:t>
            </a:r>
            <a:r>
              <a:rPr lang="pt-BR" dirty="0" smtClean="0"/>
              <a:t>, quando os temas envolvam divergência de opinião. [...]</a:t>
            </a:r>
          </a:p>
          <a:p>
            <a:r>
              <a:rPr lang="pt-BR" dirty="0" smtClean="0"/>
              <a:t>Havendo crianças, os comentários não devem ignorá-las quanto ao grau de entendimento, nem cingirem-se apenas a elas.”</a:t>
            </a:r>
          </a:p>
          <a:p>
            <a:pPr lvl="4"/>
            <a:r>
              <a:rPr lang="pt-BR" dirty="0" smtClean="0"/>
              <a:t>(LAURO F. CARVALHO. </a:t>
            </a:r>
            <a:r>
              <a:rPr lang="pt-BR" i="1" dirty="0" smtClean="0"/>
              <a:t>Culto do Evangelho em Família</a:t>
            </a:r>
            <a:r>
              <a:rPr lang="pt-BR" dirty="0" smtClean="0"/>
              <a:t>, ed. 1995, p. 17)</a:t>
            </a:r>
            <a:endParaRPr lang="pt-BR" dirty="0"/>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Parte complementar</a:t>
            </a:r>
            <a:endParaRPr lang="pt-BR" dirty="0"/>
          </a:p>
        </p:txBody>
      </p:sp>
      <p:sp>
        <p:nvSpPr>
          <p:cNvPr id="3" name="Espaço Reservado para Texto 2"/>
          <p:cNvSpPr>
            <a:spLocks noGrp="1"/>
          </p:cNvSpPr>
          <p:nvPr>
            <p:ph idx="1"/>
          </p:nvPr>
        </p:nvSpPr>
        <p:spPr>
          <a:xfrm>
            <a:off x="533400" y="260648"/>
            <a:ext cx="6054824" cy="5328592"/>
          </a:xfrm>
        </p:spPr>
        <p:txBody>
          <a:bodyPr/>
          <a:lstStyle/>
          <a:p>
            <a:r>
              <a:rPr lang="pt-BR" dirty="0" smtClean="0"/>
              <a:t>“[...] Atos acessórios do culto [...] que, embora possam ocorrer, [...] não se deve agasalhar a impressão de que ele foi menos completo se não ocorreram.</a:t>
            </a:r>
          </a:p>
          <a:p>
            <a:pPr lvl="1"/>
            <a:r>
              <a:rPr lang="pt-BR" dirty="0" smtClean="0"/>
              <a:t>Fluidificação de água para uso dos presentes; [...]</a:t>
            </a:r>
          </a:p>
          <a:p>
            <a:pPr lvl="1"/>
            <a:r>
              <a:rPr lang="pt-BR" dirty="0" smtClean="0"/>
              <a:t>Preces especiais para pessoas ausentes física e espiritualmente;</a:t>
            </a:r>
          </a:p>
          <a:p>
            <a:pPr lvl="1"/>
            <a:r>
              <a:rPr lang="pt-BR" dirty="0" smtClean="0"/>
              <a:t>Uso de músicas, através de aparelhos de som ou cantadas a viva voz;”</a:t>
            </a:r>
          </a:p>
          <a:p>
            <a:pPr lvl="1"/>
            <a:r>
              <a:rPr lang="pt-BR" dirty="0" smtClean="0"/>
              <a:t>Breve exercício de meditação, etc.</a:t>
            </a:r>
          </a:p>
          <a:p>
            <a:pPr lvl="4"/>
            <a:r>
              <a:rPr lang="pt-BR" dirty="0" smtClean="0"/>
              <a:t>(LAURO F. CARVALHO. </a:t>
            </a:r>
            <a:r>
              <a:rPr lang="pt-BR" i="1" dirty="0" smtClean="0"/>
              <a:t>Culto do Evangelho em Família</a:t>
            </a:r>
            <a:r>
              <a:rPr lang="pt-BR" dirty="0" smtClean="0"/>
              <a:t>, </a:t>
            </a:r>
            <a:br>
              <a:rPr lang="pt-BR" dirty="0" smtClean="0"/>
            </a:br>
            <a:r>
              <a:rPr lang="pt-BR" dirty="0" smtClean="0"/>
              <a:t>ed. 1995, p. 17 e 18)</a:t>
            </a:r>
            <a:endParaRPr lang="pt-BR" dirty="0"/>
          </a:p>
        </p:txBody>
      </p:sp>
      <p:pic>
        <p:nvPicPr>
          <p:cNvPr id="4098" name="Picture 2" descr="E:\Documents\Pictures\Fotos\j040915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1274" y="1442163"/>
            <a:ext cx="1917190" cy="29655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Prece final</a:t>
            </a:r>
            <a:endParaRPr lang="pt-BR" dirty="0"/>
          </a:p>
        </p:txBody>
      </p:sp>
      <p:sp>
        <p:nvSpPr>
          <p:cNvPr id="3" name="Espaço Reservado para Texto 2"/>
          <p:cNvSpPr>
            <a:spLocks noGrp="1"/>
          </p:cNvSpPr>
          <p:nvPr>
            <p:ph idx="1"/>
          </p:nvPr>
        </p:nvSpPr>
        <p:spPr>
          <a:xfrm>
            <a:off x="3779912" y="260648"/>
            <a:ext cx="4968552" cy="5328592"/>
          </a:xfrm>
        </p:spPr>
        <p:txBody>
          <a:bodyPr/>
          <a:lstStyle/>
          <a:p>
            <a:r>
              <a:rPr lang="pt-BR" dirty="0" smtClean="0"/>
              <a:t>“[...] Prece de encerramento do encontro familiar.</a:t>
            </a:r>
          </a:p>
          <a:p>
            <a:r>
              <a:rPr lang="pt-BR" dirty="0" smtClean="0"/>
              <a:t>Pode e até convém seja proferida por mais de uma pessoa, tanto para facilitar a boa ligação com o Plano Superior, como para exercitar os membros da família.”</a:t>
            </a:r>
          </a:p>
          <a:p>
            <a:pPr lvl="4"/>
            <a:r>
              <a:rPr lang="pt-BR" dirty="0" smtClean="0"/>
              <a:t>(LAURO F. CARVALHO. </a:t>
            </a:r>
            <a:r>
              <a:rPr lang="pt-BR" i="1" dirty="0" smtClean="0"/>
              <a:t>Culto do Evangelho em Família</a:t>
            </a:r>
            <a:r>
              <a:rPr lang="pt-BR" dirty="0" smtClean="0"/>
              <a:t>, ed. 1995, p. 18)</a:t>
            </a:r>
            <a:endParaRPr lang="pt-BR" dirty="0"/>
          </a:p>
        </p:txBody>
      </p:sp>
      <p:pic>
        <p:nvPicPr>
          <p:cNvPr id="4" name="Imagem 3"/>
          <p:cNvPicPr>
            <a:picLocks noChangeAspect="1"/>
          </p:cNvPicPr>
          <p:nvPr/>
        </p:nvPicPr>
        <p:blipFill rotWithShape="1">
          <a:blip r:embed="rId3" cstate="print">
            <a:extLst>
              <a:ext uri="{28A0092B-C50C-407E-A947-70E740481C1C}">
                <a14:useLocalDpi xmlns:a14="http://schemas.microsoft.com/office/drawing/2010/main" val="0"/>
              </a:ext>
            </a:extLst>
          </a:blip>
          <a:srcRect r="32675"/>
          <a:stretch/>
        </p:blipFill>
        <p:spPr>
          <a:xfrm>
            <a:off x="532318" y="1712587"/>
            <a:ext cx="2887554" cy="24125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Jesus no lar é vida para o lar</a:t>
            </a:r>
            <a:endParaRPr lang="pt-BR" dirty="0"/>
          </a:p>
        </p:txBody>
      </p:sp>
      <p:sp>
        <p:nvSpPr>
          <p:cNvPr id="3" name="Espaço Reservado para Conteúdo 2"/>
          <p:cNvSpPr>
            <a:spLocks noGrp="1"/>
          </p:cNvSpPr>
          <p:nvPr>
            <p:ph idx="1"/>
          </p:nvPr>
        </p:nvSpPr>
        <p:spPr>
          <a:xfrm>
            <a:off x="533400" y="260648"/>
            <a:ext cx="5118720" cy="5328592"/>
          </a:xfrm>
        </p:spPr>
        <p:txBody>
          <a:bodyPr/>
          <a:lstStyle/>
          <a:p>
            <a:r>
              <a:rPr lang="pt-BR" dirty="0" smtClean="0"/>
              <a:t>“Jesus no Lar é vida para o Lar.</a:t>
            </a:r>
          </a:p>
          <a:p>
            <a:r>
              <a:rPr lang="pt-BR" dirty="0" smtClean="0"/>
              <a:t>Não aguardes que o mundo te leve a certeza do bem invariável. Distende, da tua casa cristã, a luz do Evangelho para o mundo atormentado.</a:t>
            </a:r>
          </a:p>
          <a:p>
            <a:r>
              <a:rPr lang="pt-BR" dirty="0" smtClean="0"/>
              <a:t>Quando uma família ora em casa, reunida nas blandícias do Evangelho, </a:t>
            </a:r>
            <a:r>
              <a:rPr lang="pt-BR" b="1" dirty="0" smtClean="0"/>
              <a:t>toda a rua recebe o benefício</a:t>
            </a:r>
            <a:r>
              <a:rPr lang="pt-BR" dirty="0" smtClean="0"/>
              <a:t> da comunhão com o Alto.”</a:t>
            </a:r>
          </a:p>
          <a:p>
            <a:pPr lvl="4"/>
            <a:r>
              <a:rPr lang="pt-BR" dirty="0" smtClean="0"/>
              <a:t>(JOANNA DE ANGELIS. </a:t>
            </a:r>
            <a:r>
              <a:rPr lang="pt-BR" i="1" dirty="0" smtClean="0"/>
              <a:t>S.O.S. Família</a:t>
            </a:r>
            <a:r>
              <a:rPr lang="pt-BR" dirty="0" smtClean="0"/>
              <a:t>, cap. 12)</a:t>
            </a:r>
            <a:endParaRPr lang="pt-BR" dirty="0"/>
          </a:p>
        </p:txBody>
      </p:sp>
      <p:pic>
        <p:nvPicPr>
          <p:cNvPr id="4" name="Imagem 3"/>
          <p:cNvPicPr>
            <a:picLocks noChangeAspect="1"/>
          </p:cNvPicPr>
          <p:nvPr/>
        </p:nvPicPr>
        <p:blipFill>
          <a:blip r:embed="rId3"/>
          <a:stretch>
            <a:fillRect/>
          </a:stretch>
        </p:blipFill>
        <p:spPr>
          <a:xfrm>
            <a:off x="5830366" y="1903609"/>
            <a:ext cx="2918098" cy="2042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466000"/>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Jesus</a:t>
            </a:r>
            <a:endParaRPr lang="pt-BR" dirty="0"/>
          </a:p>
        </p:txBody>
      </p:sp>
      <p:sp>
        <p:nvSpPr>
          <p:cNvPr id="3" name="Espaço Reservado para Texto 2"/>
          <p:cNvSpPr>
            <a:spLocks noGrp="1"/>
          </p:cNvSpPr>
          <p:nvPr>
            <p:ph idx="1"/>
          </p:nvPr>
        </p:nvSpPr>
        <p:spPr>
          <a:xfrm>
            <a:off x="533400" y="260648"/>
            <a:ext cx="4398640" cy="5328592"/>
          </a:xfrm>
        </p:spPr>
        <p:txBody>
          <a:bodyPr/>
          <a:lstStyle/>
          <a:p>
            <a:r>
              <a:rPr lang="pt-BR" i="1" dirty="0" smtClean="0"/>
              <a:t>“Porque, onde estiverem dois ou três reunidos em meu nome, aí estou eu no meio deles.”</a:t>
            </a:r>
          </a:p>
          <a:p>
            <a:pPr lvl="4"/>
            <a:r>
              <a:rPr lang="pt-BR" dirty="0" smtClean="0"/>
              <a:t>(Mateus, 18:20)</a:t>
            </a: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2565" y="1031979"/>
            <a:ext cx="3015899" cy="37809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atia">
  <a:themeElements>
    <a:clrScheme name="Letreiro Digital">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ati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ti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5066</TotalTime>
  <Words>2106</Words>
  <Application>Microsoft Macintosh PowerPoint</Application>
  <PresentationFormat>Apresentação na tela (4:3)</PresentationFormat>
  <Paragraphs>111</Paragraphs>
  <Slides>15</Slides>
  <Notes>15</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15</vt:i4>
      </vt:variant>
    </vt:vector>
  </HeadingPairs>
  <TitlesOfParts>
    <vt:vector size="22" baseType="lpstr">
      <vt:lpstr>Candy Round BTN Cond</vt:lpstr>
      <vt:lpstr>Century Gothic</vt:lpstr>
      <vt:lpstr>LucidaGrande</vt:lpstr>
      <vt:lpstr>Times New Roman</vt:lpstr>
      <vt:lpstr>Wingdings 3</vt:lpstr>
      <vt:lpstr>ZapfDingbatsITC</vt:lpstr>
      <vt:lpstr>Fatia</vt:lpstr>
      <vt:lpstr>Culto do EVANGELHO NO LAR</vt:lpstr>
      <vt:lpstr>Por que fazer o culto do evangelho no lar?</vt:lpstr>
      <vt:lpstr>Conversão do lar em santuário</vt:lpstr>
      <vt:lpstr>Periodicidade do culto do evangelho no lar</vt:lpstr>
      <vt:lpstr>Finalidade e importância</vt:lpstr>
      <vt:lpstr>Constituição do culto do evangelho</vt:lpstr>
      <vt:lpstr>ROTEIRO SugeRIDO</vt:lpstr>
      <vt:lpstr>Prece inicial</vt:lpstr>
      <vt:lpstr>Leituras</vt:lpstr>
      <vt:lpstr>Comentários</vt:lpstr>
      <vt:lpstr>diálogos</vt:lpstr>
      <vt:lpstr>Parte complementar</vt:lpstr>
      <vt:lpstr>Prece final</vt:lpstr>
      <vt:lpstr>Jesus no lar é vida para o lar</vt:lpstr>
      <vt:lpstr>Jesus</vt:lpstr>
    </vt:vector>
  </TitlesOfParts>
  <Company>Pedro Aganian</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Pedro Aganian</dc:creator>
  <cp:lastModifiedBy>Adriano Alves</cp:lastModifiedBy>
  <cp:revision>756</cp:revision>
  <cp:lastPrinted>2004-01-28T18:32:47Z</cp:lastPrinted>
  <dcterms:created xsi:type="dcterms:W3CDTF">2001-10-17T15:22:17Z</dcterms:created>
  <dcterms:modified xsi:type="dcterms:W3CDTF">2017-03-01T13:58:23Z</dcterms:modified>
</cp:coreProperties>
</file>