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7" r:id="rId8"/>
    <p:sldId id="269" r:id="rId9"/>
    <p:sldId id="268" r:id="rId10"/>
    <p:sldId id="262" r:id="rId11"/>
    <p:sldId id="263"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p15:clr>
            <a:srgbClr val="A4A3A4"/>
          </p15:clr>
        </p15:guide>
        <p15:guide id="2" orient="horz" pos="4163">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4759"/>
    <a:srgbClr val="5F543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77"/>
    <p:restoredTop sz="80449" autoAdjust="0"/>
  </p:normalViewPr>
  <p:slideViewPr>
    <p:cSldViewPr snapToGrid="0" snapToObjects="1">
      <p:cViewPr varScale="1">
        <p:scale>
          <a:sx n="120" d="100"/>
          <a:sy n="120" d="100"/>
        </p:scale>
        <p:origin x="3488" y="192"/>
      </p:cViewPr>
      <p:guideLst>
        <p:guide orient="horz" pos="459"/>
        <p:guide orient="horz" pos="4163"/>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479CF8-5C15-FC43-828F-46D50829A71D}" type="datetimeFigureOut">
              <a:rPr lang="en-US" smtClean="0"/>
              <a:t>11/6/23</a:t>
            </a:fld>
            <a:endParaRPr lang="pt-B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8F71DC-5253-984B-9F4B-DE0BBDDB12DB}" type="slidenum">
              <a:rPr lang="pt-BR" smtClean="0"/>
              <a:t>‹nº›</a:t>
            </a:fld>
            <a:endParaRPr lang="pt-BR" dirty="0"/>
          </a:p>
        </p:txBody>
      </p:sp>
    </p:spTree>
    <p:extLst>
      <p:ext uri="{BB962C8B-B14F-4D97-AF65-F5344CB8AC3E}">
        <p14:creationId xmlns:p14="http://schemas.microsoft.com/office/powerpoint/2010/main" val="3168211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79B958-AAFD-7C45-9B33-A710AE156AC8}" type="datetimeFigureOut">
              <a:rPr lang="en-US" smtClean="0"/>
              <a:t>11/6/23</a:t>
            </a:fld>
            <a:endParaRPr lang="pt-B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8538A9-6D1A-D440-A472-FAE334084105}" type="slidenum">
              <a:rPr lang="pt-BR" smtClean="0"/>
              <a:t>‹nº›</a:t>
            </a:fld>
            <a:endParaRPr lang="pt-BR" dirty="0"/>
          </a:p>
        </p:txBody>
      </p:sp>
    </p:spTree>
    <p:extLst>
      <p:ext uri="{BB962C8B-B14F-4D97-AF65-F5344CB8AC3E}">
        <p14:creationId xmlns:p14="http://schemas.microsoft.com/office/powerpoint/2010/main" val="14691230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Muitas pessoas vivem a vida sem qualquer preocupação em fazer bom uso do tempo. Pelo contrário, buscam sempre formas de “matar o tempo”, dedicando-se à ociosidade ou a afazeres inúteis, sem se darem conta do mal que estão produzindo ao desperdiçarem o tesouro das horas.</a:t>
            </a:r>
          </a:p>
        </p:txBody>
      </p:sp>
      <p:sp>
        <p:nvSpPr>
          <p:cNvPr id="4" name="Espaço Reservado para Número de Slide 3"/>
          <p:cNvSpPr>
            <a:spLocks noGrp="1"/>
          </p:cNvSpPr>
          <p:nvPr>
            <p:ph type="sldNum" sz="quarter" idx="5"/>
          </p:nvPr>
        </p:nvSpPr>
        <p:spPr/>
        <p:txBody>
          <a:bodyPr/>
          <a:lstStyle/>
          <a:p>
            <a:fld id="{E88538A9-6D1A-D440-A472-FAE334084105}" type="slidenum">
              <a:rPr lang="pt-BR" smtClean="0"/>
              <a:t>2</a:t>
            </a:fld>
            <a:endParaRPr lang="pt-BR" dirty="0"/>
          </a:p>
        </p:txBody>
      </p:sp>
    </p:spTree>
    <p:extLst>
      <p:ext uri="{BB962C8B-B14F-4D97-AF65-F5344CB8AC3E}">
        <p14:creationId xmlns:p14="http://schemas.microsoft.com/office/powerpoint/2010/main" val="1151945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Como é profunda essa afirmação de André Luiz! Saber usar o tempo de forma proveitosa é condição necessária para </a:t>
            </a:r>
            <a:r>
              <a:rPr lang="pt-BR" b="1" dirty="0"/>
              <a:t>evoluir, prosperar, melhorar-se e educar-se</a:t>
            </a:r>
            <a:r>
              <a:rPr lang="pt-BR" dirty="0"/>
              <a:t>! Ou seja, ao “matar o tempo”, você estará matando sua oportunidade de crescer espiritualmente; você estará matando sua oportunidade de progredir, até materialmente; você estará matando sua oportunidade de ser uma pessoa melhor, mais capacitada e mais madura!</a:t>
            </a:r>
          </a:p>
          <a:p>
            <a:r>
              <a:rPr lang="pt-BR" dirty="0"/>
              <a:t>Por isso, fazer bom proveito do tempo significa usá-lo a nosso favor, fazer</a:t>
            </a:r>
            <a:r>
              <a:rPr lang="pt-BR" baseline="0" dirty="0"/>
              <a:t> dele um </a:t>
            </a:r>
            <a:r>
              <a:rPr lang="pt-BR" b="1" baseline="0" dirty="0"/>
              <a:t>amigo</a:t>
            </a:r>
            <a:r>
              <a:rPr lang="pt-BR" baseline="0" dirty="0"/>
              <a:t>, e não nos tornarmos prisioneiros dele, fazendo dele nosso </a:t>
            </a:r>
            <a:r>
              <a:rPr lang="pt-BR" b="1" baseline="0" dirty="0"/>
              <a:t>algoz</a:t>
            </a:r>
            <a:r>
              <a:rPr lang="pt-BR" baseline="0" dirty="0"/>
              <a:t>.</a:t>
            </a:r>
            <a:endParaRPr lang="pt-BR" dirty="0"/>
          </a:p>
        </p:txBody>
      </p:sp>
      <p:sp>
        <p:nvSpPr>
          <p:cNvPr id="4" name="Slide Number Placeholder 3"/>
          <p:cNvSpPr>
            <a:spLocks noGrp="1"/>
          </p:cNvSpPr>
          <p:nvPr>
            <p:ph type="sldNum" sz="quarter" idx="10"/>
          </p:nvPr>
        </p:nvSpPr>
        <p:spPr/>
        <p:txBody>
          <a:bodyPr/>
          <a:lstStyle/>
          <a:p>
            <a:fld id="{E88538A9-6D1A-D440-A472-FAE334084105}" type="slidenum">
              <a:rPr lang="pt-BR" smtClean="0"/>
              <a:t>3</a:t>
            </a:fld>
            <a:endParaRPr lang="pt-BR" dirty="0"/>
          </a:p>
        </p:txBody>
      </p:sp>
    </p:spTree>
    <p:extLst>
      <p:ext uri="{BB962C8B-B14F-4D97-AF65-F5344CB8AC3E}">
        <p14:creationId xmlns:p14="http://schemas.microsoft.com/office/powerpoint/2010/main" val="1977305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 o tempo que você desperdiça com futilidades, como, por exemplo, navegar nas redes sociais, você usasse para fazer um curso ou ler um livro, já pensou em quanto conhecimento a mais você teria hoje e, portanto, o quão mais capacitado(a) seria em alguma área?</a:t>
            </a:r>
          </a:p>
        </p:txBody>
      </p:sp>
      <p:sp>
        <p:nvSpPr>
          <p:cNvPr id="4" name="Espaço Reservado para Número de Slide 3"/>
          <p:cNvSpPr>
            <a:spLocks noGrp="1"/>
          </p:cNvSpPr>
          <p:nvPr>
            <p:ph type="sldNum" sz="quarter" idx="5"/>
          </p:nvPr>
        </p:nvSpPr>
        <p:spPr/>
        <p:txBody>
          <a:bodyPr/>
          <a:lstStyle/>
          <a:p>
            <a:fld id="{E88538A9-6D1A-D440-A472-FAE334084105}" type="slidenum">
              <a:rPr lang="pt-BR" smtClean="0"/>
              <a:t>4</a:t>
            </a:fld>
            <a:endParaRPr lang="pt-BR" dirty="0"/>
          </a:p>
        </p:txBody>
      </p:sp>
    </p:spTree>
    <p:extLst>
      <p:ext uri="{BB962C8B-B14F-4D97-AF65-F5344CB8AC3E}">
        <p14:creationId xmlns:p14="http://schemas.microsoft.com/office/powerpoint/2010/main" val="438043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Chico Xavier nos deixou uma lição sobre as tarefas às quais devemos nos dedicar, fazendo uso do tempo que nos é dado.</a:t>
            </a:r>
          </a:p>
        </p:txBody>
      </p:sp>
      <p:sp>
        <p:nvSpPr>
          <p:cNvPr id="4" name="Espaço Reservado para Número de Slide 3"/>
          <p:cNvSpPr>
            <a:spLocks noGrp="1"/>
          </p:cNvSpPr>
          <p:nvPr>
            <p:ph type="sldNum" sz="quarter" idx="5"/>
          </p:nvPr>
        </p:nvSpPr>
        <p:spPr/>
        <p:txBody>
          <a:bodyPr/>
          <a:lstStyle/>
          <a:p>
            <a:fld id="{E88538A9-6D1A-D440-A472-FAE334084105}" type="slidenum">
              <a:rPr lang="pt-BR" smtClean="0"/>
              <a:t>5</a:t>
            </a:fld>
            <a:endParaRPr lang="pt-BR" dirty="0"/>
          </a:p>
        </p:txBody>
      </p:sp>
    </p:spTree>
    <p:extLst>
      <p:ext uri="{BB962C8B-B14F-4D97-AF65-F5344CB8AC3E}">
        <p14:creationId xmlns:p14="http://schemas.microsoft.com/office/powerpoint/2010/main" val="3810946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b="0" kern="1200" dirty="0">
                <a:solidFill>
                  <a:schemeClr val="tx1"/>
                </a:solidFill>
                <a:latin typeface="+mn-lt"/>
                <a:ea typeface="+mn-ea"/>
                <a:cs typeface="+mn-cs"/>
              </a:rPr>
              <a:t>Com esse exemplo [lição de Chico], pensemos em quantas tarefas úteis, para nós e para os outros, podemos realizar com o tempo de que dispomos! E se André Luiz destaca que 30 minutos são suficientes para fazermos algo edificante, Emmanuel é ainda mais enfático ao destacar que 10 minutos já é tempo precioso que devemos valorizar para proveito nosso ou de outrem.</a:t>
            </a:r>
          </a:p>
          <a:p>
            <a:r>
              <a:rPr lang="pt-BR" sz="1200" b="0" kern="1200" dirty="0">
                <a:solidFill>
                  <a:schemeClr val="tx1"/>
                </a:solidFill>
                <a:latin typeface="+mn-lt"/>
                <a:ea typeface="+mn-ea"/>
                <a:cs typeface="+mn-cs"/>
              </a:rPr>
              <a:t>Provérbio chinês: “O passado é história, o futuro é desconhecido e o hoje é uma dádiva, por isso chama-se presente.”</a:t>
            </a:r>
          </a:p>
        </p:txBody>
      </p:sp>
      <p:sp>
        <p:nvSpPr>
          <p:cNvPr id="4" name="Slide Number Placeholder 3"/>
          <p:cNvSpPr>
            <a:spLocks noGrp="1"/>
          </p:cNvSpPr>
          <p:nvPr>
            <p:ph type="sldNum" sz="quarter" idx="10"/>
          </p:nvPr>
        </p:nvSpPr>
        <p:spPr/>
        <p:txBody>
          <a:bodyPr/>
          <a:lstStyle/>
          <a:p>
            <a:fld id="{E88538A9-6D1A-D440-A472-FAE334084105}" type="slidenum">
              <a:rPr lang="pt-BR" smtClean="0"/>
              <a:t>8</a:t>
            </a:fld>
            <a:endParaRPr lang="pt-BR" dirty="0"/>
          </a:p>
        </p:txBody>
      </p:sp>
    </p:spTree>
    <p:extLst>
      <p:ext uri="{BB962C8B-B14F-4D97-AF65-F5344CB8AC3E}">
        <p14:creationId xmlns:p14="http://schemas.microsoft.com/office/powerpoint/2010/main" val="1217096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Sabendo então que o tempo é um bem precioso para você, necessário reconhecer que ele é igualmente precioso para os outros. Dessa forma, é fundamental que tenhamos com o tempo do próximo o mesmo respeito que desejamos ter para com o nosso próprio.</a:t>
            </a:r>
          </a:p>
        </p:txBody>
      </p:sp>
      <p:sp>
        <p:nvSpPr>
          <p:cNvPr id="4" name="Slide Number Placeholder 3"/>
          <p:cNvSpPr>
            <a:spLocks noGrp="1"/>
          </p:cNvSpPr>
          <p:nvPr>
            <p:ph type="sldNum" sz="quarter" idx="10"/>
          </p:nvPr>
        </p:nvSpPr>
        <p:spPr/>
        <p:txBody>
          <a:bodyPr/>
          <a:lstStyle/>
          <a:p>
            <a:fld id="{E88538A9-6D1A-D440-A472-FAE334084105}" type="slidenum">
              <a:rPr lang="pt-BR" smtClean="0"/>
              <a:t>9</a:t>
            </a:fld>
            <a:endParaRPr lang="pt-BR" dirty="0"/>
          </a:p>
        </p:txBody>
      </p:sp>
    </p:spTree>
    <p:extLst>
      <p:ext uri="{BB962C8B-B14F-4D97-AF65-F5344CB8AC3E}">
        <p14:creationId xmlns:p14="http://schemas.microsoft.com/office/powerpoint/2010/main" val="4192578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Lembremos que, segundo os Espíritos, “Toda ocupação útil é trabalho.” (</a:t>
            </a:r>
            <a:r>
              <a:rPr lang="pt-BR" i="1" dirty="0"/>
              <a:t>O Livro dos Espíritos</a:t>
            </a:r>
            <a:r>
              <a:rPr lang="pt-BR" dirty="0"/>
              <a:t>, q. 675.)</a:t>
            </a:r>
          </a:p>
          <a:p>
            <a:r>
              <a:rPr lang="pt-BR" dirty="0"/>
              <a:t>Portanto, quando ocupamos nossa mente fazendo algo de útil, suprimimos o espaço que as preocupações teriam em nossa casa mental. Mais especialmente quando esse trabalho é dedicado</a:t>
            </a:r>
            <a:r>
              <a:rPr lang="pt-BR" baseline="0" dirty="0"/>
              <a:t> ao próximo! Por outro lado, se deixamos as horas passarem sem qualquer ocupação útil, acumularemos um débito doloroso decorrente dessa ociosidade.</a:t>
            </a:r>
            <a:endParaRPr lang="pt-BR" dirty="0"/>
          </a:p>
        </p:txBody>
      </p:sp>
      <p:sp>
        <p:nvSpPr>
          <p:cNvPr id="4" name="Slide Number Placeholder 3"/>
          <p:cNvSpPr>
            <a:spLocks noGrp="1"/>
          </p:cNvSpPr>
          <p:nvPr>
            <p:ph type="sldNum" sz="quarter" idx="10"/>
          </p:nvPr>
        </p:nvSpPr>
        <p:spPr/>
        <p:txBody>
          <a:bodyPr/>
          <a:lstStyle/>
          <a:p>
            <a:fld id="{E88538A9-6D1A-D440-A472-FAE334084105}" type="slidenum">
              <a:rPr lang="pt-BR" smtClean="0"/>
              <a:t>10</a:t>
            </a:fld>
            <a:endParaRPr lang="pt-BR" dirty="0"/>
          </a:p>
        </p:txBody>
      </p:sp>
    </p:spTree>
    <p:extLst>
      <p:ext uri="{BB962C8B-B14F-4D97-AF65-F5344CB8AC3E}">
        <p14:creationId xmlns:p14="http://schemas.microsoft.com/office/powerpoint/2010/main" val="2860102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Naturalmente, o mundo ao nosso redor se beneficiará do progresso pessoal que realizarmos, pois estaremos oferecendo ao mundo uma pessoa mais madura, mais capacitada, que realizará as tarefas (profissionais, sociais, familiares, pessoais) que realiza de forma mais aprimorada.</a:t>
            </a:r>
          </a:p>
        </p:txBody>
      </p:sp>
      <p:sp>
        <p:nvSpPr>
          <p:cNvPr id="4" name="Espaço Reservado para Número de Slide 3"/>
          <p:cNvSpPr>
            <a:spLocks noGrp="1"/>
          </p:cNvSpPr>
          <p:nvPr>
            <p:ph type="sldNum" sz="quarter" idx="5"/>
          </p:nvPr>
        </p:nvSpPr>
        <p:spPr/>
        <p:txBody>
          <a:bodyPr/>
          <a:lstStyle/>
          <a:p>
            <a:fld id="{E88538A9-6D1A-D440-A472-FAE334084105}" type="slidenum">
              <a:rPr lang="pt-BR" smtClean="0"/>
              <a:t>11</a:t>
            </a:fld>
            <a:endParaRPr lang="pt-BR" dirty="0"/>
          </a:p>
        </p:txBody>
      </p:sp>
    </p:spTree>
    <p:extLst>
      <p:ext uri="{BB962C8B-B14F-4D97-AF65-F5344CB8AC3E}">
        <p14:creationId xmlns:p14="http://schemas.microsoft.com/office/powerpoint/2010/main" val="2937641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88538A9-6D1A-D440-A472-FAE334084105}" type="slidenum">
              <a:rPr lang="pt-BR" smtClean="0"/>
              <a:t>12</a:t>
            </a:fld>
            <a:endParaRPr lang="pt-BR" dirty="0"/>
          </a:p>
        </p:txBody>
      </p:sp>
    </p:spTree>
    <p:extLst>
      <p:ext uri="{BB962C8B-B14F-4D97-AF65-F5344CB8AC3E}">
        <p14:creationId xmlns:p14="http://schemas.microsoft.com/office/powerpoint/2010/main" val="2019346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Imagem 4" descr="Uma imagem contendo ampulheta, objeto, mesa, monitor&#10;&#10;Descrição gerada automaticamente">
            <a:extLst>
              <a:ext uri="{FF2B5EF4-FFF2-40B4-BE49-F238E27FC236}">
                <a16:creationId xmlns:a16="http://schemas.microsoft.com/office/drawing/2014/main" id="{43680207-D564-8AE8-2119-A37BFC79F2D3}"/>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2" name="Title 1"/>
          <p:cNvSpPr>
            <a:spLocks noGrp="1"/>
          </p:cNvSpPr>
          <p:nvPr>
            <p:ph type="ctrTitle" hasCustomPrompt="1"/>
          </p:nvPr>
        </p:nvSpPr>
        <p:spPr>
          <a:xfrm>
            <a:off x="268941" y="4294834"/>
            <a:ext cx="4526343" cy="1903947"/>
          </a:xfrm>
          <a:noFill/>
        </p:spPr>
        <p:txBody>
          <a:bodyPr vert="horz" lIns="91440" tIns="45720" rIns="91440" bIns="45720" rtlCol="0" anchor="t" anchorCtr="0">
            <a:noAutofit/>
          </a:bodyPr>
          <a:lstStyle>
            <a:lvl1pPr algn="l" defTabSz="914400" rtl="0" eaLnBrk="1" latinLnBrk="0" hangingPunct="1">
              <a:spcBef>
                <a:spcPct val="0"/>
              </a:spcBef>
              <a:buNone/>
              <a:defRPr sz="6000" b="1" i="0" kern="1200">
                <a:solidFill>
                  <a:schemeClr val="accent1">
                    <a:lumMod val="40000"/>
                    <a:lumOff val="60000"/>
                  </a:schemeClr>
                </a:solidFill>
                <a:latin typeface="Proxima Nova Cn Rg" panose="02000506030000020004" pitchFamily="2" charset="0"/>
                <a:ea typeface="+mj-ea"/>
                <a:cs typeface="+mj-cs"/>
              </a:defRPr>
            </a:lvl1pPr>
          </a:lstStyle>
          <a:p>
            <a:r>
              <a:rPr lang="x-none" dirty="0"/>
              <a:t>Click to edit Master title style</a:t>
            </a:r>
            <a:endParaRPr dirty="0"/>
          </a:p>
        </p:txBody>
      </p:sp>
      <p:sp>
        <p:nvSpPr>
          <p:cNvPr id="3" name="Subtitle 2"/>
          <p:cNvSpPr>
            <a:spLocks noGrp="1"/>
          </p:cNvSpPr>
          <p:nvPr>
            <p:ph type="subTitle" idx="1" hasCustomPrompt="1"/>
          </p:nvPr>
        </p:nvSpPr>
        <p:spPr>
          <a:xfrm>
            <a:off x="499730" y="2966484"/>
            <a:ext cx="4064764" cy="963575"/>
          </a:xfrm>
          <a:noFill/>
        </p:spPr>
        <p:txBody>
          <a:bodyPr vert="horz" lIns="91440" tIns="45720" rIns="91440" bIns="45720" rtlCol="0" anchor="b">
            <a:normAutofit/>
          </a:bodyPr>
          <a:lstStyle>
            <a:lvl1pPr marL="0" indent="0" algn="l" defTabSz="914400" rtl="0" eaLnBrk="1" latinLnBrk="0" hangingPunct="1">
              <a:spcBef>
                <a:spcPts val="0"/>
              </a:spcBef>
              <a:buClr>
                <a:schemeClr val="accent1"/>
              </a:buClr>
              <a:buSzPct val="100000"/>
              <a:buFont typeface="Wingdings 2" pitchFamily="18" charset="2"/>
              <a:buNone/>
              <a:defRPr sz="2400" kern="1200">
                <a:solidFill>
                  <a:schemeClr val="bg1"/>
                </a:solidFill>
                <a:latin typeface="Avenir Next" panose="020B0503020202020204"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a:t>Click to edit Master subtitle style</a:t>
            </a:r>
            <a:endParaRPr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5" name="Imagem 4" descr="Uma imagem contendo mesa, no interior, bolo, frente&#10;&#10;Descrição gerada automaticamente">
            <a:extLst>
              <a:ext uri="{FF2B5EF4-FFF2-40B4-BE49-F238E27FC236}">
                <a16:creationId xmlns:a16="http://schemas.microsoft.com/office/drawing/2014/main" id="{55BF47A7-9D54-F778-5927-2844267E16A8}"/>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2" name="Title 1"/>
          <p:cNvSpPr>
            <a:spLocks noGrp="1"/>
          </p:cNvSpPr>
          <p:nvPr>
            <p:ph type="title"/>
          </p:nvPr>
        </p:nvSpPr>
        <p:spPr>
          <a:xfrm>
            <a:off x="346345" y="268288"/>
            <a:ext cx="6619232" cy="1645920"/>
          </a:xfrm>
          <a:noFill/>
        </p:spPr>
        <p:txBody>
          <a:bodyPr/>
          <a:lstStyle>
            <a:lvl1pPr>
              <a:defRPr sz="4800">
                <a:solidFill>
                  <a:schemeClr val="accent1">
                    <a:lumMod val="40000"/>
                    <a:lumOff val="60000"/>
                  </a:schemeClr>
                </a:solidFill>
              </a:defRPr>
            </a:lvl1pPr>
          </a:lstStyle>
          <a:p>
            <a:r>
              <a:rPr lang="x-none" dirty="0"/>
              <a:t>Click to edit Master title style</a:t>
            </a:r>
            <a:endParaRPr dirty="0"/>
          </a:p>
        </p:txBody>
      </p:sp>
      <p:sp>
        <p:nvSpPr>
          <p:cNvPr id="3" name="Content Placeholder 2"/>
          <p:cNvSpPr>
            <a:spLocks noGrp="1"/>
          </p:cNvSpPr>
          <p:nvPr>
            <p:ph idx="1" hasCustomPrompt="1"/>
          </p:nvPr>
        </p:nvSpPr>
        <p:spPr>
          <a:xfrm>
            <a:off x="346345" y="2130744"/>
            <a:ext cx="8511681" cy="4458968"/>
          </a:xfrm>
          <a:noFill/>
        </p:spPr>
        <p:txBody>
          <a:bodyPr anchor="ctr"/>
          <a:lstStyle>
            <a:lvl1pPr marL="0" indent="0" algn="just">
              <a:spcBef>
                <a:spcPts val="900"/>
              </a:spcBef>
              <a:buNone/>
              <a:defRPr sz="2400"/>
            </a:lvl1pPr>
            <a:lvl2pPr algn="just">
              <a:buClr>
                <a:schemeClr val="accent1"/>
              </a:buClr>
              <a:defRPr sz="2200" b="0" i="0">
                <a:latin typeface="Avenir Next Medium" panose="020B0503020202020204" pitchFamily="34" charset="0"/>
              </a:defRPr>
            </a:lvl2pPr>
            <a:lvl3pPr algn="just">
              <a:spcBef>
                <a:spcPts val="500"/>
              </a:spcBef>
              <a:buClr>
                <a:schemeClr val="accent2"/>
              </a:buClr>
              <a:defRPr sz="2000"/>
            </a:lvl3pPr>
            <a:lvl4pPr algn="just">
              <a:spcBef>
                <a:spcPts val="400"/>
              </a:spcBef>
              <a:buClr>
                <a:schemeClr val="accent3"/>
              </a:buClr>
              <a:defRPr sz="1800"/>
            </a:lvl4pPr>
            <a:lvl5pPr marL="268288" indent="0" algn="r">
              <a:spcBef>
                <a:spcPts val="300"/>
              </a:spcBef>
              <a:spcAft>
                <a:spcPts val="1200"/>
              </a:spcAft>
              <a:buNone/>
              <a:defRPr sz="1600">
                <a:solidFill>
                  <a:schemeClr val="accent1">
                    <a:lumMod val="40000"/>
                    <a:lumOff val="60000"/>
                  </a:schemeClr>
                </a:solidFill>
              </a:defRPr>
            </a:lvl5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Imagem 4" descr="Uma imagem contendo ampulheta, objeto, mesa, água&#10;&#10;Descrição gerada automaticamente">
            <a:extLst>
              <a:ext uri="{FF2B5EF4-FFF2-40B4-BE49-F238E27FC236}">
                <a16:creationId xmlns:a16="http://schemas.microsoft.com/office/drawing/2014/main" id="{26B64475-ECC2-A9F3-C86F-DE21490DE6C4}"/>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2" name="Title 1"/>
          <p:cNvSpPr>
            <a:spLocks noGrp="1"/>
          </p:cNvSpPr>
          <p:nvPr>
            <p:ph type="title"/>
          </p:nvPr>
        </p:nvSpPr>
        <p:spPr>
          <a:xfrm>
            <a:off x="1594660" y="3615356"/>
            <a:ext cx="3409602" cy="1685213"/>
          </a:xfrm>
        </p:spPr>
        <p:txBody>
          <a:bodyPr anchor="b" anchorCtr="0"/>
          <a:lstStyle>
            <a:lvl1pPr algn="l">
              <a:defRPr sz="5400" b="0" cap="none" baseline="0">
                <a:solidFill>
                  <a:schemeClr val="accent1">
                    <a:lumMod val="40000"/>
                    <a:lumOff val="60000"/>
                  </a:schemeClr>
                </a:solidFill>
              </a:defRPr>
            </a:lvl1pPr>
          </a:lstStyle>
          <a:p>
            <a:r>
              <a:rPr lang="x-none" dirty="0"/>
              <a:t>Click to edit Master title style</a:t>
            </a:r>
            <a:endParaRPr dirty="0"/>
          </a:p>
        </p:txBody>
      </p:sp>
      <p:sp>
        <p:nvSpPr>
          <p:cNvPr id="3" name="Text Placeholder 2"/>
          <p:cNvSpPr>
            <a:spLocks noGrp="1"/>
          </p:cNvSpPr>
          <p:nvPr>
            <p:ph type="body" idx="1"/>
          </p:nvPr>
        </p:nvSpPr>
        <p:spPr>
          <a:xfrm>
            <a:off x="1594660" y="5399995"/>
            <a:ext cx="3409602" cy="1218293"/>
          </a:xfrm>
        </p:spPr>
        <p:txBody>
          <a:bodyPr anchor="t" anchorCtr="0">
            <a:normAutofit/>
          </a:bodyPr>
          <a:lstStyle>
            <a:lvl1pPr marL="0" indent="0" algn="l">
              <a:spcBef>
                <a:spcPts val="0"/>
              </a:spcBef>
              <a:buNone/>
              <a:defRPr sz="24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a:t>Click to edit Master text styles</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3200399" y="4379488"/>
            <a:ext cx="5655834" cy="1162982"/>
          </a:xfrm>
          <a:noFill/>
        </p:spPr>
        <p:txBody>
          <a:bodyPr>
            <a:normAutofit/>
          </a:bodyPr>
          <a:lstStyle>
            <a:lvl1pPr>
              <a:defRPr sz="4600">
                <a:solidFill>
                  <a:srgbClr val="B2B2B2"/>
                </a:solidFill>
              </a:defRPr>
            </a:lvl1pPr>
          </a:lstStyle>
          <a:p>
            <a:r>
              <a:rPr lang="x-none" dirty="0"/>
              <a:t>Click to edit Master title style</a:t>
            </a:r>
            <a:endParaRPr dirty="0"/>
          </a:p>
        </p:txBody>
      </p:sp>
      <p:sp>
        <p:nvSpPr>
          <p:cNvPr id="3" name="Subtitle 2"/>
          <p:cNvSpPr>
            <a:spLocks noGrp="1"/>
          </p:cNvSpPr>
          <p:nvPr>
            <p:ph type="subTitle" idx="1"/>
          </p:nvPr>
        </p:nvSpPr>
        <p:spPr>
          <a:xfrm>
            <a:off x="3200400" y="5654673"/>
            <a:ext cx="5655833" cy="618565"/>
          </a:xfrm>
          <a:noFill/>
        </p:spPr>
        <p:txBody>
          <a:bodyPr>
            <a:normAutofit/>
          </a:bodyPr>
          <a:lstStyle>
            <a:lvl1pPr marL="0" indent="0" algn="l">
              <a:spcBef>
                <a:spcPct val="0"/>
              </a:spcBef>
              <a:buNone/>
              <a:defRPr sz="1600">
                <a:solidFill>
                  <a:schemeClr val="bg1"/>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7D62CD64-BB79-F540-B46C-F432B74593F4}" type="datetimeFigureOut">
              <a:rPr lang="en-US" smtClean="0"/>
              <a:t>11/6/23</a:t>
            </a:fld>
            <a:endParaRPr lang="pt-BR" dirty="0"/>
          </a:p>
        </p:txBody>
      </p:sp>
      <p:sp>
        <p:nvSpPr>
          <p:cNvPr id="5" name="Footer Placeholder 4"/>
          <p:cNvSpPr>
            <a:spLocks noGrp="1"/>
          </p:cNvSpPr>
          <p:nvPr>
            <p:ph type="ftr" sz="quarter" idx="11"/>
          </p:nvPr>
        </p:nvSpPr>
        <p:spPr>
          <a:xfrm>
            <a:off x="3200401" y="6356350"/>
            <a:ext cx="4747558" cy="365125"/>
          </a:xfrm>
        </p:spPr>
        <p:txBody>
          <a:bodyPr/>
          <a:lstStyle/>
          <a:p>
            <a:endParaRPr lang="pt-BR" dirty="0"/>
          </a:p>
        </p:txBody>
      </p:sp>
      <p:sp>
        <p:nvSpPr>
          <p:cNvPr id="6" name="Slide Number Placeholder 5"/>
          <p:cNvSpPr>
            <a:spLocks noGrp="1"/>
          </p:cNvSpPr>
          <p:nvPr>
            <p:ph type="sldNum" sz="quarter" idx="12"/>
          </p:nvPr>
        </p:nvSpPr>
        <p:spPr>
          <a:xfrm>
            <a:off x="8155977" y="6356350"/>
            <a:ext cx="700256"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354F7E56-3E9E-6045-A684-04C306F45ACB}" type="slidenum">
              <a:rPr lang="pt-BR" smtClean="0"/>
              <a:t>‹nº›</a:t>
            </a:fld>
            <a:endParaRPr lang="pt-BR" dirty="0"/>
          </a:p>
        </p:txBody>
      </p:sp>
      <p:sp>
        <p:nvSpPr>
          <p:cNvPr id="9" name="Picture Placeholder 8"/>
          <p:cNvSpPr>
            <a:spLocks noGrp="1"/>
          </p:cNvSpPr>
          <p:nvPr>
            <p:ph type="pic" sz="quarter" idx="13"/>
          </p:nvPr>
        </p:nvSpPr>
        <p:spPr>
          <a:xfrm>
            <a:off x="3200401" y="2877671"/>
            <a:ext cx="5655832" cy="1280160"/>
          </a:xfrm>
        </p:spPr>
        <p:txBody>
          <a:bodyPr/>
          <a:lstStyle>
            <a:lvl1pPr>
              <a:buNone/>
              <a:defRPr/>
            </a:lvl1pPr>
          </a:lstStyle>
          <a:p>
            <a:r>
              <a:rPr lang="x-none"/>
              <a:t>Drag picture to placeholder or click icon to add</a:t>
            </a:r>
            <a:endParaRPr dirty="0"/>
          </a:p>
        </p:txBody>
      </p:sp>
      <p:sp>
        <p:nvSpPr>
          <p:cNvPr id="10" name="Rectangle 9"/>
          <p:cNvSpPr/>
          <p:nvPr/>
        </p:nvSpPr>
        <p:spPr>
          <a:xfrm>
            <a:off x="268940" y="268288"/>
            <a:ext cx="182880" cy="3886853"/>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2178423" y="268288"/>
            <a:ext cx="6508377" cy="1645920"/>
          </a:xfrm>
        </p:spPr>
        <p:txBody>
          <a:bodyPr/>
          <a:lstStyle/>
          <a:p>
            <a:r>
              <a:rPr lang="x-none"/>
              <a:t>Click to edit Master title style</a:t>
            </a:r>
            <a:endParaRPr/>
          </a:p>
        </p:txBody>
      </p:sp>
      <p:sp>
        <p:nvSpPr>
          <p:cNvPr id="3" name="Content Placeholder 2"/>
          <p:cNvSpPr>
            <a:spLocks noGrp="1"/>
          </p:cNvSpPr>
          <p:nvPr>
            <p:ph idx="1"/>
          </p:nvPr>
        </p:nvSpPr>
        <p:spPr>
          <a:xfrm>
            <a:off x="2178423" y="1976718"/>
            <a:ext cx="6508377" cy="4149445"/>
          </a:xfrm>
        </p:spPr>
        <p:txBody>
          <a:bodyPr/>
          <a:lstStyle>
            <a:lvl5pP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10"/>
          </p:nvPr>
        </p:nvSpPr>
        <p:spPr>
          <a:xfrm>
            <a:off x="7212106" y="6243638"/>
            <a:ext cx="1474694" cy="365125"/>
          </a:xfrm>
        </p:spPr>
        <p:txBody>
          <a:bodyPr/>
          <a:lstStyle/>
          <a:p>
            <a:fld id="{7D62CD64-BB79-F540-B46C-F432B74593F4}" type="datetimeFigureOut">
              <a:rPr lang="en-US" smtClean="0"/>
              <a:t>11/6/23</a:t>
            </a:fld>
            <a:endParaRPr lang="pt-BR" dirty="0"/>
          </a:p>
        </p:txBody>
      </p:sp>
      <p:sp>
        <p:nvSpPr>
          <p:cNvPr id="5" name="Footer Placeholder 4"/>
          <p:cNvSpPr>
            <a:spLocks noGrp="1"/>
          </p:cNvSpPr>
          <p:nvPr>
            <p:ph type="ftr" sz="quarter" idx="11"/>
          </p:nvPr>
        </p:nvSpPr>
        <p:spPr>
          <a:xfrm>
            <a:off x="2178423" y="6243638"/>
            <a:ext cx="4926852" cy="365125"/>
          </a:xfrm>
        </p:spPr>
        <p:txBody>
          <a:bodyPr/>
          <a:lstStyle/>
          <a:p>
            <a:endParaRPr lang="pt-BR" dirty="0"/>
          </a:p>
        </p:txBody>
      </p:sp>
      <p:sp>
        <p:nvSpPr>
          <p:cNvPr id="6" name="Slide Number Placeholder 5"/>
          <p:cNvSpPr>
            <a:spLocks noGrp="1"/>
          </p:cNvSpPr>
          <p:nvPr>
            <p:ph type="sldNum" sz="quarter" idx="12"/>
          </p:nvPr>
        </p:nvSpPr>
        <p:spPr>
          <a:xfrm>
            <a:off x="331694" y="361016"/>
            <a:ext cx="506506" cy="365125"/>
          </a:xfrm>
        </p:spPr>
        <p:txBody>
          <a:bodyPr/>
          <a:lstStyle/>
          <a:p>
            <a:fld id="{354F7E56-3E9E-6045-A684-04C306F45ACB}" type="slidenum">
              <a:rPr lang="pt-BR" smtClean="0"/>
              <a:t>‹nº›</a:t>
            </a:fld>
            <a:endParaRPr lang="pt-BR"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x-none"/>
              <a:t>Drag picture to placeholder or click icon to add</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with Picture">
    <p:spTree>
      <p:nvGrpSpPr>
        <p:cNvPr id="1" name=""/>
        <p:cNvGrpSpPr/>
        <p:nvPr/>
      </p:nvGrpSpPr>
      <p:grpSpPr>
        <a:xfrm>
          <a:off x="0" y="0"/>
          <a:ext cx="0" cy="0"/>
          <a:chOff x="0" y="0"/>
          <a:chExt cx="0" cy="0"/>
        </a:xfrm>
      </p:grpSpPr>
      <p:pic>
        <p:nvPicPr>
          <p:cNvPr id="5" name="Imagem 4" descr="Uma imagem contendo ampulheta, objeto, mesa, frente&#10;&#10;Descrição gerada automaticamente">
            <a:extLst>
              <a:ext uri="{FF2B5EF4-FFF2-40B4-BE49-F238E27FC236}">
                <a16:creationId xmlns:a16="http://schemas.microsoft.com/office/drawing/2014/main" id="{A4058948-0503-2850-5539-EF7780F60763}"/>
              </a:ext>
            </a:extLst>
          </p:cNvPr>
          <p:cNvPicPr>
            <a:picLocks noChangeAspect="1"/>
          </p:cNvPicPr>
          <p:nvPr userDrawn="1"/>
        </p:nvPicPr>
        <p:blipFill>
          <a:blip r:embed="rId2"/>
          <a:stretch>
            <a:fillRect/>
          </a:stretch>
        </p:blipFill>
        <p:spPr>
          <a:xfrm>
            <a:off x="4216" y="0"/>
            <a:ext cx="9139783" cy="6861166"/>
          </a:xfrm>
          <a:prstGeom prst="rect">
            <a:avLst/>
          </a:prstGeom>
        </p:spPr>
      </p:pic>
      <p:sp>
        <p:nvSpPr>
          <p:cNvPr id="2" name="Title 1"/>
          <p:cNvSpPr>
            <a:spLocks noGrp="1"/>
          </p:cNvSpPr>
          <p:nvPr>
            <p:ph type="title"/>
          </p:nvPr>
        </p:nvSpPr>
        <p:spPr>
          <a:xfrm>
            <a:off x="457201" y="3740233"/>
            <a:ext cx="4114800" cy="1477068"/>
          </a:xfrm>
        </p:spPr>
        <p:txBody>
          <a:bodyPr anchor="b" anchorCtr="0"/>
          <a:lstStyle>
            <a:lvl1pPr algn="l">
              <a:defRPr sz="4600" b="0" cap="none" baseline="0">
                <a:solidFill>
                  <a:schemeClr val="accent1">
                    <a:lumMod val="40000"/>
                    <a:lumOff val="60000"/>
                  </a:schemeClr>
                </a:solidFill>
              </a:defRPr>
            </a:lvl1pPr>
          </a:lstStyle>
          <a:p>
            <a:r>
              <a:rPr lang="x-none" dirty="0"/>
              <a:t>Click to edit Master title style</a:t>
            </a:r>
            <a:endParaRPr dirty="0"/>
          </a:p>
        </p:txBody>
      </p:sp>
      <p:sp>
        <p:nvSpPr>
          <p:cNvPr id="3" name="Text Placeholder 2"/>
          <p:cNvSpPr>
            <a:spLocks noGrp="1"/>
          </p:cNvSpPr>
          <p:nvPr>
            <p:ph type="body" idx="1"/>
          </p:nvPr>
        </p:nvSpPr>
        <p:spPr>
          <a:xfrm>
            <a:off x="457201" y="5284069"/>
            <a:ext cx="4114800" cy="1334219"/>
          </a:xfrm>
        </p:spPr>
        <p:txBody>
          <a:bodyPr anchor="t" anchorCtr="0">
            <a:normAutofit/>
          </a:bodyPr>
          <a:lstStyle>
            <a:lvl1pPr marL="0" indent="0" algn="l">
              <a:spcBef>
                <a:spcPts val="0"/>
              </a:spcBef>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a:t>Click to edit Master text styles</a:t>
            </a:r>
          </a:p>
        </p:txBody>
      </p:sp>
      <p:sp>
        <p:nvSpPr>
          <p:cNvPr id="9" name="Picture Placeholder 8"/>
          <p:cNvSpPr>
            <a:spLocks noGrp="1"/>
          </p:cNvSpPr>
          <p:nvPr>
            <p:ph type="pic" sz="quarter" idx="13"/>
          </p:nvPr>
        </p:nvSpPr>
        <p:spPr>
          <a:xfrm>
            <a:off x="5714999" y="268287"/>
            <a:ext cx="2971800" cy="4949013"/>
          </a:xfrm>
        </p:spPr>
        <p:txBody>
          <a:bodyPr/>
          <a:lstStyle>
            <a:lvl1pPr>
              <a:buNone/>
              <a:defRPr/>
            </a:lvl1pPr>
          </a:lstStyle>
          <a:p>
            <a:r>
              <a:rPr lang="x-none"/>
              <a:t>Drag picture to placeholder or click icon to add</a:t>
            </a:r>
            <a:endParaRPr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14400"/>
            <a:ext cx="7391401" cy="1143000"/>
          </a:xfrm>
        </p:spPr>
        <p:txBody>
          <a:bodyPr/>
          <a:lstStyle/>
          <a:p>
            <a:r>
              <a:rPr lang="x-none"/>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14400"/>
            <a:ext cx="7388352" cy="1143000"/>
          </a:xfrm>
        </p:spPr>
        <p:txBody>
          <a:bodyPr/>
          <a:lstStyle>
            <a:lvl1pPr>
              <a:defRPr/>
            </a:lvl1pPr>
          </a:lstStyle>
          <a:p>
            <a:r>
              <a:rPr lang="x-none"/>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7" name="Date Placeholder 6"/>
          <p:cNvSpPr>
            <a:spLocks noGrp="1"/>
          </p:cNvSpPr>
          <p:nvPr>
            <p:ph type="dt" sz="half" idx="10"/>
          </p:nvPr>
        </p:nvSpPr>
        <p:spPr/>
        <p:txBody>
          <a:bodyPr/>
          <a:lstStyle/>
          <a:p>
            <a:fld id="{7D62CD64-BB79-F540-B46C-F432B74593F4}" type="datetimeFigureOut">
              <a:rPr lang="en-US" smtClean="0"/>
              <a:t>11/6/23</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14400"/>
            <a:ext cx="7391401" cy="1143000"/>
          </a:xfrm>
        </p:spPr>
        <p:txBody>
          <a:bodyPr/>
          <a:lstStyle/>
          <a:p>
            <a:r>
              <a:rPr lang="x-none"/>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14400"/>
            <a:ext cx="7391401" cy="1143000"/>
          </a:xfrm>
        </p:spPr>
        <p:txBody>
          <a:bodyPr/>
          <a:lstStyle/>
          <a:p>
            <a:r>
              <a:rPr lang="x-none"/>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14400"/>
            <a:ext cx="7391401" cy="1143000"/>
          </a:xfrm>
        </p:spPr>
        <p:txBody>
          <a:bodyPr/>
          <a:lstStyle/>
          <a:p>
            <a:r>
              <a:rPr lang="x-none"/>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p:txBody>
          <a:bodyPr/>
          <a:lstStyle/>
          <a:p>
            <a:r>
              <a:rPr lang="x-none"/>
              <a:t>Click to edit Master title style</a:t>
            </a:r>
            <a:endParaRPr/>
          </a:p>
        </p:txBody>
      </p:sp>
      <p:sp>
        <p:nvSpPr>
          <p:cNvPr id="3" name="Date Placeholder 2"/>
          <p:cNvSpPr>
            <a:spLocks noGrp="1"/>
          </p:cNvSpPr>
          <p:nvPr>
            <p:ph type="dt" sz="half" idx="10"/>
          </p:nvPr>
        </p:nvSpPr>
        <p:spPr/>
        <p:txBody>
          <a:bodyPr/>
          <a:lstStyle/>
          <a:p>
            <a:fld id="{7D62CD64-BB79-F540-B46C-F432B74593F4}" type="datetimeFigureOut">
              <a:rPr lang="en-US" smtClean="0"/>
              <a:t>11/6/23</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Imagem 4" descr="Uma imagem contendo no interior, objeto, mesa, frente&#10;&#10;Descrição gerada automaticamente">
            <a:extLst>
              <a:ext uri="{FF2B5EF4-FFF2-40B4-BE49-F238E27FC236}">
                <a16:creationId xmlns:a16="http://schemas.microsoft.com/office/drawing/2014/main" id="{4789DEC7-748F-C08B-48FD-4E318D97A054}"/>
              </a:ext>
            </a:extLst>
          </p:cNvPr>
          <p:cNvPicPr>
            <a:picLocks noChangeAspect="1"/>
          </p:cNvPicPr>
          <p:nvPr userDrawn="1"/>
        </p:nvPicPr>
        <p:blipFill>
          <a:blip r:embed="rId2"/>
          <a:stretch>
            <a:fillRect/>
          </a:stretch>
        </p:blipFill>
        <p:spPr>
          <a:xfrm>
            <a:off x="4216" y="0"/>
            <a:ext cx="9139783" cy="6861166"/>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x-none"/>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x-none"/>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a:xfrm>
            <a:off x="174812" y="6356350"/>
            <a:ext cx="3863788" cy="365125"/>
          </a:xfrm>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x-none"/>
              <a:t>Drag picture to placeholder or click icon to add</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x-none"/>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x-none"/>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7D62CD64-BB79-F540-B46C-F432B74593F4}" type="datetimeFigureOut">
              <a:rPr lang="en-US" smtClean="0"/>
              <a:t>11/6/23</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354F7E56-3E9E-6045-A684-04C306F45ACB}" type="slidenum">
              <a:rPr lang="pt-BR" smtClean="0"/>
              <a:t>‹nº›</a:t>
            </a:fld>
            <a:endParaRPr lang="pt-BR"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dirty="0"/>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dirty="0"/>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p:txBody>
          <a:bodyPr/>
          <a:lstStyle/>
          <a:p>
            <a:r>
              <a:rPr lang="x-none"/>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10"/>
          </p:nvPr>
        </p:nvSpPr>
        <p:spPr/>
        <p:txBody>
          <a:bodyPr/>
          <a:lstStyle/>
          <a:p>
            <a:fld id="{7D62CD64-BB79-F540-B46C-F432B74593F4}" type="datetimeFigureOut">
              <a:rPr lang="en-US" smtClean="0"/>
              <a:t>11/6/23</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x-none"/>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dirty="0"/>
          </a:p>
        </p:txBody>
      </p:sp>
      <p:sp>
        <p:nvSpPr>
          <p:cNvPr id="4" name="Date Placeholder 3"/>
          <p:cNvSpPr>
            <a:spLocks noGrp="1"/>
          </p:cNvSpPr>
          <p:nvPr>
            <p:ph type="dt" sz="half" idx="10"/>
          </p:nvPr>
        </p:nvSpPr>
        <p:spPr/>
        <p:txBody>
          <a:bodyPr/>
          <a:lstStyle/>
          <a:p>
            <a:fld id="{7D62CD64-BB79-F540-B46C-F432B74593F4}" type="datetimeFigureOut">
              <a:rPr lang="en-US" smtClean="0"/>
              <a:t>11/6/23</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354F7E56-3E9E-6045-A684-04C306F45ACB}" type="slidenum">
              <a:rPr lang="pt-BR" smtClean="0"/>
              <a:t>‹nº›</a:t>
            </a:fld>
            <a:endParaRPr lang="pt-B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a:noFill/>
        </p:spPr>
        <p:txBody>
          <a:bodyPr vert="horz" lIns="91440" tIns="45720" rIns="91440" bIns="45720" rtlCol="0" anchor="b" anchorCtr="0">
            <a:noAutofit/>
          </a:bodyPr>
          <a:lstStyle/>
          <a:p>
            <a:r>
              <a:rPr lang="x-none" dirty="0"/>
              <a:t>Click to edit Master title style</a:t>
            </a:r>
            <a:endParaRPr dirty="0"/>
          </a:p>
        </p:txBody>
      </p:sp>
      <p:sp>
        <p:nvSpPr>
          <p:cNvPr id="3" name="Text Placeholder 2"/>
          <p:cNvSpPr>
            <a:spLocks noGrp="1"/>
          </p:cNvSpPr>
          <p:nvPr>
            <p:ph type="body" idx="1"/>
          </p:nvPr>
        </p:nvSpPr>
        <p:spPr>
          <a:xfrm>
            <a:off x="457199" y="2209800"/>
            <a:ext cx="6508377" cy="3916363"/>
          </a:xfrm>
          <a:prstGeom prst="rect">
            <a:avLst/>
          </a:prstGeom>
          <a:noFill/>
        </p:spPr>
        <p:txBody>
          <a:bodyPr vert="horz" lIns="91440" tIns="45720" rIns="91440" bIns="45720" rtlCol="0">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7D62CD64-BB79-F540-B46C-F432B74593F4}" type="datetimeFigureOut">
              <a:rPr lang="en-US" smtClean="0"/>
              <a:t>11/6/23</a:t>
            </a:fld>
            <a:endParaRPr lang="pt-BR"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pt-BR"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354F7E56-3E9E-6045-A684-04C306F45ACB}" type="slidenum">
              <a:rPr lang="pt-BR" smtClean="0"/>
              <a:t>‹nº›</a:t>
            </a:fld>
            <a:endParaRPr lang="pt-B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3" r:id="rId4"/>
    <p:sldLayoutId id="2147483664"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b="1" i="0" kern="1200">
          <a:solidFill>
            <a:srgbClr val="B2B2B2"/>
          </a:solidFill>
          <a:latin typeface="Proxima Nova Cn Rg" panose="02000506030000020004" pitchFamily="2" charset="0"/>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bg1"/>
          </a:solidFill>
          <a:latin typeface="Avenir Next" panose="020B0503020202020204" pitchFamily="34" charset="0"/>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bg1"/>
          </a:solidFill>
          <a:latin typeface="Avenir Next" panose="020B0503020202020204" pitchFamily="34" charset="0"/>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bg1"/>
          </a:solidFill>
          <a:latin typeface="Avenir Next" panose="020B0503020202020204" pitchFamily="34" charset="0"/>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bg1"/>
          </a:solidFill>
          <a:latin typeface="Avenir Next" panose="020B0503020202020204" pitchFamily="34" charset="0"/>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bg1"/>
          </a:solidFill>
          <a:latin typeface="Avenir Next" panose="020B0503020202020204" pitchFamily="34" charset="0"/>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941" y="4294834"/>
            <a:ext cx="4526343" cy="1903947"/>
          </a:xfrm>
        </p:spPr>
        <p:txBody>
          <a:bodyPr>
            <a:normAutofit fontScale="90000"/>
          </a:bodyPr>
          <a:lstStyle/>
          <a:p>
            <a:r>
              <a:rPr lang="pt-BR" dirty="0"/>
              <a:t>ASSUNTOS DE TEMPO</a:t>
            </a:r>
          </a:p>
        </p:txBody>
      </p:sp>
      <p:sp>
        <p:nvSpPr>
          <p:cNvPr id="3" name="Subtitle 2"/>
          <p:cNvSpPr>
            <a:spLocks noGrp="1"/>
          </p:cNvSpPr>
          <p:nvPr>
            <p:ph type="subTitle" idx="1"/>
          </p:nvPr>
        </p:nvSpPr>
        <p:spPr>
          <a:xfrm>
            <a:off x="499730" y="2966484"/>
            <a:ext cx="4064764" cy="963575"/>
          </a:xfrm>
        </p:spPr>
        <p:txBody>
          <a:bodyPr>
            <a:noAutofit/>
          </a:bodyPr>
          <a:lstStyle/>
          <a:p>
            <a:r>
              <a:rPr lang="pt-BR" dirty="0"/>
              <a:t>Sinal Verde</a:t>
            </a:r>
          </a:p>
        </p:txBody>
      </p:sp>
      <p:sp>
        <p:nvSpPr>
          <p:cNvPr id="6" name="Subtitle 2">
            <a:extLst>
              <a:ext uri="{FF2B5EF4-FFF2-40B4-BE49-F238E27FC236}">
                <a16:creationId xmlns:a16="http://schemas.microsoft.com/office/drawing/2014/main" id="{9AAE814A-9210-58F0-2F64-02D6D686585B}"/>
              </a:ext>
            </a:extLst>
          </p:cNvPr>
          <p:cNvSpPr txBox="1">
            <a:spLocks/>
          </p:cNvSpPr>
          <p:nvPr/>
        </p:nvSpPr>
        <p:spPr>
          <a:xfrm>
            <a:off x="500063" y="454162"/>
            <a:ext cx="4064000" cy="867741"/>
          </a:xfrm>
          <a:prstGeom prst="rect">
            <a:avLst/>
          </a:prstGeom>
        </p:spPr>
        <p:txBody>
          <a:bodyPr vert="horz" lIns="91440" tIns="45720" rIns="91440" bIns="45720" rtlCol="0" anchor="t">
            <a:normAutofit/>
          </a:bodyPr>
          <a:lstStyle>
            <a:lvl1pPr marL="0" indent="0" algn="l" defTabSz="914400" rtl="0" eaLnBrk="1" latinLnBrk="0" hangingPunct="1">
              <a:spcBef>
                <a:spcPct val="20000"/>
              </a:spcBef>
              <a:buClr>
                <a:schemeClr val="accent1"/>
              </a:buClr>
              <a:buSzPct val="100000"/>
              <a:buFont typeface="Symbol" pitchFamily="18" charset="2"/>
              <a:buNone/>
              <a:defRPr sz="2400" b="1" i="0" kern="1200">
                <a:solidFill>
                  <a:schemeClr val="accent1">
                    <a:lumMod val="40000"/>
                    <a:lumOff val="60000"/>
                  </a:schemeClr>
                </a:solidFill>
                <a:effectLst/>
                <a:latin typeface="Metropolis Semi Bold" pitchFamily="2" charset="77"/>
                <a:ea typeface="+mn-ea"/>
                <a:cs typeface="Metropolis Medium" pitchFamily="2" charset="77"/>
              </a:defRPr>
            </a:lvl1pPr>
            <a:lvl2pPr marL="457200" indent="0" algn="ctr" defTabSz="914400" rtl="0" eaLnBrk="1" latinLnBrk="0" hangingPunct="1">
              <a:spcBef>
                <a:spcPct val="20000"/>
              </a:spcBef>
              <a:buClr>
                <a:schemeClr val="accent1"/>
              </a:buClr>
              <a:buSzPct val="100000"/>
              <a:buFont typeface="Symbol" pitchFamily="18" charset="2"/>
              <a:buNone/>
              <a:defRPr sz="2200" b="0" i="0" kern="1200">
                <a:solidFill>
                  <a:schemeClr val="tx1">
                    <a:tint val="75000"/>
                  </a:schemeClr>
                </a:solidFill>
                <a:latin typeface="Metropolis Medium" pitchFamily="2" charset="77"/>
                <a:ea typeface="+mn-ea"/>
                <a:cs typeface="Metropolis Medium" pitchFamily="2" charset="77"/>
              </a:defRPr>
            </a:lvl2pPr>
            <a:lvl3pPr marL="914400" indent="0" algn="ctr" defTabSz="914400" rtl="0" eaLnBrk="1" latinLnBrk="0" hangingPunct="1">
              <a:spcBef>
                <a:spcPct val="20000"/>
              </a:spcBef>
              <a:buClr>
                <a:schemeClr val="accent1"/>
              </a:buClr>
              <a:buSzPct val="100000"/>
              <a:buFont typeface="Symbol" pitchFamily="18" charset="2"/>
              <a:buNone/>
              <a:defRPr sz="2000" b="0" i="0" kern="1200">
                <a:solidFill>
                  <a:schemeClr val="tx1">
                    <a:tint val="75000"/>
                  </a:schemeClr>
                </a:solidFill>
                <a:latin typeface="Metropolis Medium" pitchFamily="2" charset="77"/>
                <a:ea typeface="+mn-ea"/>
                <a:cs typeface="Metropolis Medium" pitchFamily="2" charset="77"/>
              </a:defRPr>
            </a:lvl3pPr>
            <a:lvl4pPr marL="1371600" indent="0" algn="ctr" defTabSz="914400" rtl="0" eaLnBrk="1" latinLnBrk="0" hangingPunct="1">
              <a:spcBef>
                <a:spcPct val="20000"/>
              </a:spcBef>
              <a:buClr>
                <a:schemeClr val="accent1"/>
              </a:buClr>
              <a:buSzPct val="100000"/>
              <a:buFont typeface="Symbol" pitchFamily="18" charset="2"/>
              <a:buNone/>
              <a:defRPr sz="1800" b="0" i="0" kern="1200">
                <a:solidFill>
                  <a:schemeClr val="tx1">
                    <a:tint val="75000"/>
                  </a:schemeClr>
                </a:solidFill>
                <a:latin typeface="Metropolis Medium" pitchFamily="2" charset="77"/>
                <a:ea typeface="+mn-ea"/>
                <a:cs typeface="Metropolis Medium" pitchFamily="2" charset="77"/>
              </a:defRPr>
            </a:lvl4pPr>
            <a:lvl5pPr marL="1828800" indent="0" algn="ctr" defTabSz="914400" rtl="0" eaLnBrk="1" latinLnBrk="0" hangingPunct="1">
              <a:spcBef>
                <a:spcPct val="20000"/>
              </a:spcBef>
              <a:buClr>
                <a:schemeClr val="accent1"/>
              </a:buClr>
              <a:buSzPct val="100000"/>
              <a:buFont typeface="Symbol" pitchFamily="18" charset="2"/>
              <a:buNone/>
              <a:defRPr sz="1600" b="0" i="0" kern="1200">
                <a:solidFill>
                  <a:schemeClr val="tx1">
                    <a:tint val="75000"/>
                  </a:schemeClr>
                </a:solidFill>
                <a:latin typeface="Metropolis Medium" pitchFamily="2" charset="77"/>
                <a:ea typeface="+mn-ea"/>
                <a:cs typeface="Metropolis Medium" pitchFamily="2" charset="77"/>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r>
              <a:rPr lang="pt-BR" sz="1100" b="0" dirty="0">
                <a:solidFill>
                  <a:schemeClr val="accent1">
                    <a:lumMod val="50000"/>
                  </a:schemeClr>
                </a:solidFill>
                <a:latin typeface="Avenir Next" panose="020B0503020202020204" pitchFamily="34" charset="0"/>
              </a:rPr>
              <a:t>Escola de Evangelização de Pacientes</a:t>
            </a:r>
          </a:p>
          <a:p>
            <a:r>
              <a:rPr lang="pt-BR" sz="1100" b="0" dirty="0">
                <a:solidFill>
                  <a:schemeClr val="accent1">
                    <a:lumMod val="50000"/>
                  </a:schemeClr>
                </a:solidFill>
                <a:latin typeface="Avenir Next" panose="020B0503020202020204" pitchFamily="34" charset="0"/>
              </a:rPr>
              <a:t>Grupo Espírita Guillon Ribeiro</a:t>
            </a:r>
          </a:p>
        </p:txBody>
      </p:sp>
    </p:spTree>
    <p:extLst>
      <p:ext uri="{BB962C8B-B14F-4D97-AF65-F5344CB8AC3E}">
        <p14:creationId xmlns:p14="http://schemas.microsoft.com/office/powerpoint/2010/main" val="2633197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a:t>Matar o tempo</a:t>
            </a:r>
          </a:p>
        </p:txBody>
      </p:sp>
      <p:sp>
        <p:nvSpPr>
          <p:cNvPr id="5" name="Content Placeholder 4"/>
          <p:cNvSpPr>
            <a:spLocks noGrp="1"/>
          </p:cNvSpPr>
          <p:nvPr>
            <p:ph idx="1"/>
          </p:nvPr>
        </p:nvSpPr>
        <p:spPr>
          <a:xfrm>
            <a:off x="346345" y="2130744"/>
            <a:ext cx="5433061" cy="3995420"/>
          </a:xfrm>
        </p:spPr>
        <p:txBody>
          <a:bodyPr/>
          <a:lstStyle/>
          <a:p>
            <a:r>
              <a:rPr lang="pt-BR" dirty="0"/>
              <a:t>“A maioria dos homens não percebe ainda os valores infinitos do tempo. [...]</a:t>
            </a:r>
          </a:p>
          <a:p>
            <a:r>
              <a:rPr lang="pt-BR" dirty="0"/>
              <a:t>A velha expressão popular ‘matar o tempo’ reflete a inconsciência vulgar, nesse sentido.”</a:t>
            </a:r>
          </a:p>
          <a:p>
            <a:pPr lvl="4"/>
            <a:r>
              <a:rPr lang="pt-BR" dirty="0"/>
              <a:t>(EMMANUEL. </a:t>
            </a:r>
            <a:r>
              <a:rPr lang="pt-BR" i="1" dirty="0"/>
              <a:t>Caminho, Verdade e Vida</a:t>
            </a:r>
            <a:r>
              <a:rPr lang="pt-BR" dirty="0"/>
              <a:t>, cap. 1.)</a:t>
            </a:r>
          </a:p>
        </p:txBody>
      </p:sp>
      <p:pic>
        <p:nvPicPr>
          <p:cNvPr id="6" name="Picture 5"/>
          <p:cNvPicPr>
            <a:picLocks noChangeAspect="1"/>
          </p:cNvPicPr>
          <p:nvPr/>
        </p:nvPicPr>
        <p:blipFill>
          <a:blip r:embed="rId3"/>
          <a:stretch>
            <a:fillRect/>
          </a:stretch>
        </p:blipFill>
        <p:spPr>
          <a:xfrm>
            <a:off x="6064534" y="2179225"/>
            <a:ext cx="2728920" cy="3898457"/>
          </a:xfrm>
          <a:prstGeom prst="rect">
            <a:avLst/>
          </a:prstGeom>
          <a:ln>
            <a:solidFill>
              <a:schemeClr val="accent1"/>
            </a:solidFill>
          </a:ln>
        </p:spPr>
      </p:pic>
    </p:spTree>
    <p:extLst>
      <p:ext uri="{BB962C8B-B14F-4D97-AF65-F5344CB8AC3E}">
        <p14:creationId xmlns:p14="http://schemas.microsoft.com/office/powerpoint/2010/main" val="9029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O valor do tempo</a:t>
            </a:r>
          </a:p>
        </p:txBody>
      </p:sp>
      <p:sp>
        <p:nvSpPr>
          <p:cNvPr id="3" name="Content Placeholder 2"/>
          <p:cNvSpPr>
            <a:spLocks noGrp="1"/>
          </p:cNvSpPr>
          <p:nvPr>
            <p:ph idx="1"/>
          </p:nvPr>
        </p:nvSpPr>
        <p:spPr>
          <a:xfrm>
            <a:off x="346345" y="2130744"/>
            <a:ext cx="8511681" cy="1546734"/>
          </a:xfrm>
        </p:spPr>
        <p:txBody>
          <a:bodyPr/>
          <a:lstStyle/>
          <a:p>
            <a:r>
              <a:rPr lang="pt-BR" dirty="0"/>
              <a:t>“Ninguém evolui, nem prospera, nem melhora e nem se educa, enquanto não aprende a empregar o tempo com o devido proveito.”</a:t>
            </a:r>
          </a:p>
          <a:p>
            <a:pPr lvl="4"/>
            <a:r>
              <a:rPr lang="pt-BR" dirty="0"/>
              <a:t>(ANDRÉ LUIZ. </a:t>
            </a:r>
            <a:r>
              <a:rPr lang="pt-BR" i="1" dirty="0"/>
              <a:t>Sinal Verde</a:t>
            </a:r>
            <a:r>
              <a:rPr lang="pt-BR" dirty="0"/>
              <a:t>, cap. 21.)</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67684" y="3838735"/>
            <a:ext cx="2848080" cy="2769774"/>
          </a:xfrm>
          <a:prstGeom prst="rect">
            <a:avLst/>
          </a:prstGeom>
          <a:ln>
            <a:solidFill>
              <a:schemeClr val="accent1"/>
            </a:solidFill>
          </a:ln>
        </p:spPr>
      </p:pic>
      <p:pic>
        <p:nvPicPr>
          <p:cNvPr id="5" name="Picture 4"/>
          <p:cNvPicPr>
            <a:picLocks noChangeAspect="1"/>
          </p:cNvPicPr>
          <p:nvPr/>
        </p:nvPicPr>
        <p:blipFill>
          <a:blip r:embed="rId4"/>
          <a:stretch>
            <a:fillRect/>
          </a:stretch>
        </p:blipFill>
        <p:spPr>
          <a:xfrm>
            <a:off x="5028237" y="3833108"/>
            <a:ext cx="2088489" cy="2775401"/>
          </a:xfrm>
          <a:prstGeom prst="rect">
            <a:avLst/>
          </a:prstGeom>
          <a:ln>
            <a:solidFill>
              <a:schemeClr val="accent1"/>
            </a:solidFill>
          </a:ln>
        </p:spPr>
      </p:pic>
      <p:sp>
        <p:nvSpPr>
          <p:cNvPr id="6" name="CaixaDeTexto 5">
            <a:extLst>
              <a:ext uri="{FF2B5EF4-FFF2-40B4-BE49-F238E27FC236}">
                <a16:creationId xmlns:a16="http://schemas.microsoft.com/office/drawing/2014/main" id="{5954EA97-304C-A069-24A6-F2E5F1EA0C2C}"/>
              </a:ext>
            </a:extLst>
          </p:cNvPr>
          <p:cNvSpPr txBox="1"/>
          <p:nvPr/>
        </p:nvSpPr>
        <p:spPr>
          <a:xfrm>
            <a:off x="3572024" y="6085543"/>
            <a:ext cx="543740" cy="523220"/>
          </a:xfrm>
          <a:prstGeom prst="rect">
            <a:avLst/>
          </a:prstGeom>
          <a:noFill/>
        </p:spPr>
        <p:txBody>
          <a:bodyPr wrap="none" rtlCol="0" anchor="b">
            <a:spAutoFit/>
          </a:bodyPr>
          <a:lstStyle/>
          <a:p>
            <a:pPr algn="r"/>
            <a:r>
              <a:rPr lang="pt-BR" sz="2800" dirty="0"/>
              <a:t>✅</a:t>
            </a:r>
          </a:p>
        </p:txBody>
      </p:sp>
      <p:sp>
        <p:nvSpPr>
          <p:cNvPr id="7" name="CaixaDeTexto 6">
            <a:extLst>
              <a:ext uri="{FF2B5EF4-FFF2-40B4-BE49-F238E27FC236}">
                <a16:creationId xmlns:a16="http://schemas.microsoft.com/office/drawing/2014/main" id="{9FDE3D98-EE1E-9792-2637-A8B0E133510A}"/>
              </a:ext>
            </a:extLst>
          </p:cNvPr>
          <p:cNvSpPr txBox="1"/>
          <p:nvPr/>
        </p:nvSpPr>
        <p:spPr>
          <a:xfrm>
            <a:off x="6572986" y="6085543"/>
            <a:ext cx="543740" cy="523220"/>
          </a:xfrm>
          <a:prstGeom prst="rect">
            <a:avLst/>
          </a:prstGeom>
          <a:noFill/>
        </p:spPr>
        <p:txBody>
          <a:bodyPr wrap="none" rtlCol="0" anchor="b">
            <a:spAutoFit/>
          </a:bodyPr>
          <a:lstStyle/>
          <a:p>
            <a:pPr algn="r"/>
            <a:r>
              <a:rPr lang="pt-BR" sz="2800" dirty="0"/>
              <a:t>❌</a:t>
            </a:r>
          </a:p>
        </p:txBody>
      </p:sp>
    </p:spTree>
    <p:extLst>
      <p:ext uri="{BB962C8B-B14F-4D97-AF65-F5344CB8AC3E}">
        <p14:creationId xmlns:p14="http://schemas.microsoft.com/office/powerpoint/2010/main" val="150835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500"/>
                            </p:stCondLst>
                            <p:childTnLst>
                              <p:par>
                                <p:cTn id="25" presetID="37"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900" decel="100000" fill="hold"/>
                                        <p:tgtEl>
                                          <p:spTgt spid="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Bom emprego do tempo</a:t>
            </a:r>
          </a:p>
        </p:txBody>
      </p:sp>
      <p:sp>
        <p:nvSpPr>
          <p:cNvPr id="3" name="Content Placeholder 2"/>
          <p:cNvSpPr>
            <a:spLocks noGrp="1"/>
          </p:cNvSpPr>
          <p:nvPr>
            <p:ph idx="1"/>
          </p:nvPr>
        </p:nvSpPr>
        <p:spPr>
          <a:xfrm>
            <a:off x="346345" y="2130744"/>
            <a:ext cx="8511681" cy="1982369"/>
          </a:xfrm>
        </p:spPr>
        <p:txBody>
          <a:bodyPr/>
          <a:lstStyle/>
          <a:p>
            <a:r>
              <a:rPr lang="pt-BR" dirty="0"/>
              <a:t>“Quem dispõe de tempo para conversar sem necessidade, pode claramente matricular-se em qualquer escola a fim de aperfeiçoar-se em conhecimento superior.”</a:t>
            </a:r>
          </a:p>
          <a:p>
            <a:pPr lvl="4"/>
            <a:r>
              <a:rPr lang="pt-BR" dirty="0"/>
              <a:t>(ANDRÉ LUIZ. </a:t>
            </a:r>
            <a:r>
              <a:rPr lang="pt-BR" i="1" dirty="0"/>
              <a:t>Sinal Verde</a:t>
            </a:r>
            <a:r>
              <a:rPr lang="pt-BR" dirty="0"/>
              <a:t>, cap. 21.)</a:t>
            </a:r>
          </a:p>
        </p:txBody>
      </p:sp>
      <p:pic>
        <p:nvPicPr>
          <p:cNvPr id="4" name="Picture 3"/>
          <p:cNvPicPr>
            <a:picLocks noChangeAspect="1"/>
          </p:cNvPicPr>
          <p:nvPr/>
        </p:nvPicPr>
        <p:blipFill>
          <a:blip r:embed="rId3"/>
          <a:stretch>
            <a:fillRect/>
          </a:stretch>
        </p:blipFill>
        <p:spPr>
          <a:xfrm>
            <a:off x="2640023" y="4113113"/>
            <a:ext cx="3863954" cy="2495649"/>
          </a:xfrm>
          <a:prstGeom prst="rect">
            <a:avLst/>
          </a:prstGeom>
          <a:ln>
            <a:solidFill>
              <a:schemeClr val="accent1"/>
            </a:solidFill>
          </a:ln>
        </p:spPr>
      </p:pic>
    </p:spTree>
    <p:extLst>
      <p:ext uri="{BB962C8B-B14F-4D97-AF65-F5344CB8AC3E}">
        <p14:creationId xmlns:p14="http://schemas.microsoft.com/office/powerpoint/2010/main" val="381544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pt-BR" dirty="0"/>
              <a:t>Conversa ou Trabalho</a:t>
            </a:r>
          </a:p>
        </p:txBody>
      </p:sp>
      <p:sp>
        <p:nvSpPr>
          <p:cNvPr id="5" name="Subtitle 4"/>
          <p:cNvSpPr>
            <a:spLocks noGrp="1"/>
          </p:cNvSpPr>
          <p:nvPr>
            <p:ph type="body" idx="1"/>
          </p:nvPr>
        </p:nvSpPr>
        <p:spPr/>
        <p:txBody>
          <a:bodyPr>
            <a:normAutofit/>
          </a:bodyPr>
          <a:lstStyle/>
          <a:p>
            <a:r>
              <a:rPr lang="pt-BR" i="1" dirty="0"/>
              <a:t>Lindos Casos de </a:t>
            </a:r>
            <a:br>
              <a:rPr lang="pt-BR" i="1" dirty="0"/>
            </a:br>
            <a:r>
              <a:rPr lang="pt-BR" i="1" dirty="0"/>
              <a:t>Chico Xavier</a:t>
            </a:r>
            <a:r>
              <a:rPr lang="pt-BR" dirty="0"/>
              <a:t>, cap. 53.</a:t>
            </a:r>
            <a:br>
              <a:rPr lang="pt-BR" dirty="0"/>
            </a:br>
            <a:r>
              <a:rPr lang="pt-BR" sz="1800" dirty="0"/>
              <a:t>(Ramiro Gama) </a:t>
            </a:r>
          </a:p>
        </p:txBody>
      </p:sp>
    </p:spTree>
    <p:extLst>
      <p:ext uri="{BB962C8B-B14F-4D97-AF65-F5344CB8AC3E}">
        <p14:creationId xmlns:p14="http://schemas.microsoft.com/office/powerpoint/2010/main" val="1492935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5912" y="488950"/>
            <a:ext cx="8512175" cy="5880100"/>
          </a:xfrm>
        </p:spPr>
        <p:txBody>
          <a:bodyPr anchor="ctr">
            <a:normAutofit/>
          </a:bodyPr>
          <a:lstStyle/>
          <a:p>
            <a:pPr marL="0" indent="720725">
              <a:buNone/>
            </a:pPr>
            <a:r>
              <a:rPr lang="pt-BR" i="1" dirty="0"/>
              <a:t>Numa singela sala residencial, em Pedro Leopoldo, a conversação ia animada. </a:t>
            </a:r>
          </a:p>
          <a:p>
            <a:pPr marL="0" indent="720725">
              <a:buNone/>
            </a:pPr>
            <a:r>
              <a:rPr lang="pt-BR" i="1" dirty="0"/>
              <a:t>Muitos assuntos.</a:t>
            </a:r>
          </a:p>
          <a:p>
            <a:pPr marL="0" indent="720725">
              <a:buNone/>
            </a:pPr>
            <a:r>
              <a:rPr lang="pt-BR" i="1" dirty="0"/>
              <a:t>Muitas referências.</a:t>
            </a:r>
          </a:p>
          <a:p>
            <a:pPr marL="0" indent="720725">
              <a:buNone/>
            </a:pPr>
            <a:r>
              <a:rPr lang="pt-BR" i="1" dirty="0"/>
              <a:t>A palestra começara às cinco da tarde e o relógio anunciava onze da noite.</a:t>
            </a:r>
          </a:p>
          <a:p>
            <a:pPr marL="0" indent="720725">
              <a:buNone/>
            </a:pPr>
            <a:r>
              <a:rPr lang="pt-BR" i="1" dirty="0"/>
              <a:t>Chico ia começar uma variação de tema, quando viu Emmanuel a chamá-lo para o interior doméstico.</a:t>
            </a:r>
          </a:p>
          <a:p>
            <a:pPr marL="0" indent="720725">
              <a:buNone/>
            </a:pPr>
            <a:r>
              <a:rPr lang="pt-BR" i="1" dirty="0"/>
              <a:t>O Médium pediu licença e foi atender.</a:t>
            </a:r>
          </a:p>
          <a:p>
            <a:pPr marL="0" indent="720725">
              <a:buNone/>
            </a:pPr>
            <a:r>
              <a:rPr lang="pt-BR" i="1" dirty="0"/>
              <a:t>— Você sabe que hoje temos a tarefa do livro em recepção e já estamos atrasados... </a:t>
            </a:r>
            <a:r>
              <a:rPr lang="en-US" i="1" dirty="0"/>
              <a:t>–</a:t>
            </a:r>
            <a:r>
              <a:rPr lang="pt-BR" i="1" dirty="0"/>
              <a:t> falou o amigo espiritual.</a:t>
            </a:r>
          </a:p>
          <a:p>
            <a:pPr marL="0" indent="720725">
              <a:buNone/>
            </a:pPr>
            <a:r>
              <a:rPr lang="pt-BR" i="1" dirty="0"/>
              <a:t>— É verdade,</a:t>
            </a:r>
            <a:r>
              <a:rPr lang="en-US" i="1" dirty="0"/>
              <a:t> – </a:t>
            </a:r>
            <a:r>
              <a:rPr lang="pt-BR" i="1" dirty="0"/>
              <a:t>concordou o Chico </a:t>
            </a:r>
            <a:r>
              <a:rPr lang="en-US" i="1" dirty="0"/>
              <a:t>– </a:t>
            </a:r>
            <a:r>
              <a:rPr lang="pt-BR" i="1" dirty="0"/>
              <a:t>entretanto, tenho visitas e estamos conversando.</a:t>
            </a:r>
          </a:p>
        </p:txBody>
      </p:sp>
    </p:spTree>
    <p:extLst>
      <p:ext uri="{BB962C8B-B14F-4D97-AF65-F5344CB8AC3E}">
        <p14:creationId xmlns:p14="http://schemas.microsoft.com/office/powerpoint/2010/main" val="411187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5912" y="488950"/>
            <a:ext cx="8512175" cy="5880100"/>
          </a:xfrm>
        </p:spPr>
        <p:txBody>
          <a:bodyPr anchor="ctr">
            <a:normAutofit/>
          </a:bodyPr>
          <a:lstStyle/>
          <a:p>
            <a:pPr marL="0" indent="720725">
              <a:buNone/>
            </a:pPr>
            <a:r>
              <a:rPr lang="pt-BR" i="1" dirty="0"/>
              <a:t>— Sem dúvida </a:t>
            </a:r>
            <a:r>
              <a:rPr lang="en-US" i="1" dirty="0"/>
              <a:t>–</a:t>
            </a:r>
            <a:r>
              <a:rPr lang="pt-BR" i="1" dirty="0"/>
              <a:t> considerou o Guia </a:t>
            </a:r>
            <a:r>
              <a:rPr lang="en-US" i="1" dirty="0"/>
              <a:t>–</a:t>
            </a:r>
            <a:r>
              <a:rPr lang="pt-BR" i="1" dirty="0"/>
              <a:t> compreendemos a oportunidade de uma a duas horas de entendimento fraterno para atender aos irmãos sem objetivo, porque, às vezes, através da banalidade, podemos algo fazer na sementeira de luz... Mas não entendo, seis horas a fio de conversação sem proveito. </a:t>
            </a:r>
          </a:p>
          <a:p>
            <a:pPr marL="0" indent="720725">
              <a:buNone/>
            </a:pPr>
            <a:r>
              <a:rPr lang="pt-BR" i="1" dirty="0"/>
              <a:t>O Médium nada respondeu.</a:t>
            </a:r>
          </a:p>
          <a:p>
            <a:pPr marL="0" indent="720725">
              <a:buNone/>
            </a:pPr>
            <a:r>
              <a:rPr lang="pt-BR" i="1" dirty="0"/>
              <a:t>Indeciso, deixara correr os minutos, quando Emmanuel lhe disse:</a:t>
            </a:r>
          </a:p>
          <a:p>
            <a:pPr marL="0" indent="720725">
              <a:buNone/>
            </a:pPr>
            <a:r>
              <a:rPr lang="pt-BR" i="1" dirty="0"/>
              <a:t>— Bem, eu não disponho de mais tempo. Você decide. Converse ou trabalhe.</a:t>
            </a:r>
          </a:p>
          <a:p>
            <a:pPr marL="0" indent="720725">
              <a:buNone/>
            </a:pPr>
            <a:r>
              <a:rPr lang="pt-BR" i="1" dirty="0"/>
              <a:t>Chico não mais vacilou.</a:t>
            </a:r>
          </a:p>
          <a:p>
            <a:pPr marL="0" indent="720725">
              <a:buNone/>
            </a:pPr>
            <a:r>
              <a:rPr lang="pt-BR" i="1" dirty="0"/>
              <a:t>Deixou a palestração que prosseguia, cada vez mais acesa na sala e confiou-se à tarefa que o aguardava com a assistência generosa do benfeitor espiritual.</a:t>
            </a:r>
          </a:p>
        </p:txBody>
      </p:sp>
    </p:spTree>
    <p:extLst>
      <p:ext uri="{BB962C8B-B14F-4D97-AF65-F5344CB8AC3E}">
        <p14:creationId xmlns:p14="http://schemas.microsoft.com/office/powerpoint/2010/main" val="50658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45" y="268288"/>
            <a:ext cx="6619232" cy="1645920"/>
          </a:xfrm>
        </p:spPr>
        <p:txBody>
          <a:bodyPr/>
          <a:lstStyle/>
          <a:p>
            <a:r>
              <a:rPr lang="pt-BR" dirty="0"/>
              <a:t>O tempo é um presente</a:t>
            </a:r>
          </a:p>
        </p:txBody>
      </p:sp>
      <p:sp>
        <p:nvSpPr>
          <p:cNvPr id="3" name="Content Placeholder 2"/>
          <p:cNvSpPr>
            <a:spLocks noGrp="1"/>
          </p:cNvSpPr>
          <p:nvPr>
            <p:ph idx="1"/>
          </p:nvPr>
        </p:nvSpPr>
        <p:spPr>
          <a:xfrm>
            <a:off x="346345" y="2130744"/>
            <a:ext cx="8511681" cy="4458968"/>
          </a:xfrm>
        </p:spPr>
        <p:txBody>
          <a:bodyPr>
            <a:normAutofit/>
          </a:bodyPr>
          <a:lstStyle/>
          <a:p>
            <a:r>
              <a:rPr lang="pt-BR" dirty="0"/>
              <a:t>“Observe quanto serviço se pode efetuar em </a:t>
            </a:r>
            <a:r>
              <a:rPr lang="pt-BR" b="1" dirty="0"/>
              <a:t>meia hora</a:t>
            </a:r>
            <a:r>
              <a:rPr lang="pt-BR" dirty="0"/>
              <a:t>.”</a:t>
            </a:r>
          </a:p>
          <a:p>
            <a:pPr lvl="4"/>
            <a:r>
              <a:rPr lang="pt-BR" dirty="0"/>
              <a:t>(ANDRÉ LUIZ. </a:t>
            </a:r>
            <a:r>
              <a:rPr lang="pt-BR" i="1" dirty="0"/>
              <a:t>Sinal Verde</a:t>
            </a:r>
            <a:r>
              <a:rPr lang="pt-BR" dirty="0"/>
              <a:t>, cap. 21.)</a:t>
            </a:r>
          </a:p>
          <a:p>
            <a:pPr marL="3254375"/>
            <a:r>
              <a:rPr lang="pt-BR" dirty="0"/>
              <a:t>“Pensa no valor do tempo. Quando [...] não podes comunicar a alguém o que tens a dizer, no máximo de </a:t>
            </a:r>
            <a:r>
              <a:rPr lang="pt-BR" b="1" dirty="0"/>
              <a:t>dez minutos</a:t>
            </a:r>
            <a:r>
              <a:rPr lang="pt-BR" dirty="0"/>
              <a:t>, é aconselhável te sente para escrever a esse alguém, uma carta para ser lida em momento oportuno.”</a:t>
            </a:r>
          </a:p>
          <a:p>
            <a:pPr lvl="4"/>
            <a:r>
              <a:rPr lang="pt-BR" dirty="0"/>
              <a:t>(EMMANUEL. </a:t>
            </a:r>
            <a:r>
              <a:rPr lang="pt-BR" i="1" dirty="0"/>
              <a:t>Recados do Além</a:t>
            </a:r>
            <a:r>
              <a:rPr lang="pt-BR" dirty="0"/>
              <a:t>, cap. 29.)</a:t>
            </a:r>
          </a:p>
        </p:txBody>
      </p:sp>
      <p:pic>
        <p:nvPicPr>
          <p:cNvPr id="6" name="Picture 5"/>
          <p:cNvPicPr>
            <a:picLocks noChangeAspect="1"/>
          </p:cNvPicPr>
          <p:nvPr/>
        </p:nvPicPr>
        <p:blipFill>
          <a:blip r:embed="rId3"/>
          <a:stretch>
            <a:fillRect/>
          </a:stretch>
        </p:blipFill>
        <p:spPr>
          <a:xfrm>
            <a:off x="485223" y="3286703"/>
            <a:ext cx="2347429" cy="2910811"/>
          </a:xfrm>
          <a:prstGeom prst="rect">
            <a:avLst/>
          </a:prstGeom>
          <a:ln>
            <a:solidFill>
              <a:schemeClr val="accent1"/>
            </a:solidFill>
          </a:ln>
        </p:spPr>
      </p:pic>
    </p:spTree>
    <p:extLst>
      <p:ext uri="{BB962C8B-B14F-4D97-AF65-F5344CB8AC3E}">
        <p14:creationId xmlns:p14="http://schemas.microsoft.com/office/powerpoint/2010/main" val="2806460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45" y="268288"/>
            <a:ext cx="6619232" cy="1645920"/>
          </a:xfrm>
        </p:spPr>
        <p:txBody>
          <a:bodyPr/>
          <a:lstStyle/>
          <a:p>
            <a:r>
              <a:rPr lang="pt-BR" dirty="0"/>
              <a:t>Respeito ao tempo: nosso e do próximo</a:t>
            </a:r>
          </a:p>
        </p:txBody>
      </p:sp>
      <p:sp>
        <p:nvSpPr>
          <p:cNvPr id="3" name="Content Placeholder 2"/>
          <p:cNvSpPr>
            <a:spLocks noGrp="1"/>
          </p:cNvSpPr>
          <p:nvPr>
            <p:ph idx="1"/>
          </p:nvPr>
        </p:nvSpPr>
        <p:spPr>
          <a:xfrm>
            <a:off x="346076" y="2130425"/>
            <a:ext cx="5219838" cy="4459288"/>
          </a:xfrm>
        </p:spPr>
        <p:txBody>
          <a:bodyPr/>
          <a:lstStyle/>
          <a:p>
            <a:r>
              <a:rPr lang="pt-BR" dirty="0"/>
              <a:t>“Se você já sabe quão precioso é o valor do tempo, </a:t>
            </a:r>
            <a:r>
              <a:rPr lang="pt-BR" b="1" dirty="0"/>
              <a:t>respeite o tempo dos outros para que as suas horas sejam respeitadas</a:t>
            </a:r>
            <a:r>
              <a:rPr lang="pt-BR" dirty="0"/>
              <a:t>. </a:t>
            </a:r>
          </a:p>
          <a:p>
            <a:r>
              <a:rPr lang="pt-BR" dirty="0"/>
              <a:t>Recorde-se de que se você tem compromissos e obrigações com base no tempo, acontece o mesmo com as outras pessoas.”</a:t>
            </a:r>
          </a:p>
          <a:p>
            <a:pPr lvl="4"/>
            <a:r>
              <a:rPr lang="pt-BR" dirty="0"/>
              <a:t>(ANDRÉ LUIZ. </a:t>
            </a:r>
            <a:r>
              <a:rPr lang="pt-BR" i="1" dirty="0"/>
              <a:t>Sinal Verde</a:t>
            </a:r>
            <a:r>
              <a:rPr lang="pt-BR" dirty="0"/>
              <a:t>, cap. 21.)</a:t>
            </a:r>
          </a:p>
        </p:txBody>
      </p:sp>
      <p:pic>
        <p:nvPicPr>
          <p:cNvPr id="4" name="Picture 3"/>
          <p:cNvPicPr>
            <a:picLocks noChangeAspect="1"/>
          </p:cNvPicPr>
          <p:nvPr/>
        </p:nvPicPr>
        <p:blipFill>
          <a:blip r:embed="rId3"/>
          <a:stretch>
            <a:fillRect/>
          </a:stretch>
        </p:blipFill>
        <p:spPr>
          <a:xfrm>
            <a:off x="5970548" y="2436279"/>
            <a:ext cx="2887702" cy="3847580"/>
          </a:xfrm>
          <a:prstGeom prst="rect">
            <a:avLst/>
          </a:prstGeom>
          <a:ln>
            <a:solidFill>
              <a:schemeClr val="accent1"/>
            </a:solidFill>
          </a:ln>
        </p:spPr>
      </p:pic>
    </p:spTree>
    <p:extLst>
      <p:ext uri="{BB962C8B-B14F-4D97-AF65-F5344CB8AC3E}">
        <p14:creationId xmlns:p14="http://schemas.microsoft.com/office/powerpoint/2010/main" val="723202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45" y="268288"/>
            <a:ext cx="6619232" cy="1645920"/>
          </a:xfrm>
        </p:spPr>
        <p:txBody>
          <a:bodyPr/>
          <a:lstStyle/>
          <a:p>
            <a:r>
              <a:rPr lang="pt-BR" dirty="0"/>
              <a:t>Tempo com trabalho </a:t>
            </a:r>
          </a:p>
        </p:txBody>
      </p:sp>
      <p:sp>
        <p:nvSpPr>
          <p:cNvPr id="3" name="Content Placeholder 2"/>
          <p:cNvSpPr>
            <a:spLocks noGrp="1"/>
          </p:cNvSpPr>
          <p:nvPr>
            <p:ph idx="1"/>
          </p:nvPr>
        </p:nvSpPr>
        <p:spPr>
          <a:xfrm>
            <a:off x="4638675" y="2130425"/>
            <a:ext cx="4219575" cy="4459288"/>
          </a:xfrm>
        </p:spPr>
        <p:txBody>
          <a:bodyPr/>
          <a:lstStyle/>
          <a:p>
            <a:r>
              <a:rPr lang="pt-BR" dirty="0"/>
              <a:t>“Trabalho no tempo dissolve o peso        de quaisquer preocupações, mas tempo sem trabalho cria fardos de tédio, sempre difíceis de carregar.”</a:t>
            </a:r>
          </a:p>
          <a:p>
            <a:pPr lvl="4"/>
            <a:r>
              <a:rPr lang="pt-BR" dirty="0"/>
              <a:t>(ANDRÉ LUIZ. </a:t>
            </a:r>
            <a:r>
              <a:rPr lang="pt-BR" i="1" dirty="0"/>
              <a:t>Sinal Verde</a:t>
            </a:r>
            <a:r>
              <a:rPr lang="pt-BR" dirty="0"/>
              <a:t>, cap. 21.)</a:t>
            </a:r>
          </a:p>
        </p:txBody>
      </p:sp>
      <p:pic>
        <p:nvPicPr>
          <p:cNvPr id="4" name="Picture 3"/>
          <p:cNvPicPr>
            <a:picLocks noChangeAspect="1"/>
          </p:cNvPicPr>
          <p:nvPr/>
        </p:nvPicPr>
        <p:blipFill>
          <a:blip r:embed="rId3"/>
          <a:stretch>
            <a:fillRect/>
          </a:stretch>
        </p:blipFill>
        <p:spPr>
          <a:xfrm>
            <a:off x="346075" y="3035956"/>
            <a:ext cx="3859650" cy="2649227"/>
          </a:xfrm>
          <a:prstGeom prst="rect">
            <a:avLst/>
          </a:prstGeom>
          <a:ln>
            <a:solidFill>
              <a:schemeClr val="accent1"/>
            </a:solidFill>
          </a:ln>
        </p:spPr>
      </p:pic>
    </p:spTree>
    <p:extLst>
      <p:ext uri="{BB962C8B-B14F-4D97-AF65-F5344CB8AC3E}">
        <p14:creationId xmlns:p14="http://schemas.microsoft.com/office/powerpoint/2010/main" val="425649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45" y="268288"/>
            <a:ext cx="6619232" cy="1645920"/>
          </a:xfrm>
        </p:spPr>
        <p:txBody>
          <a:bodyPr/>
          <a:lstStyle/>
          <a:p>
            <a:r>
              <a:rPr lang="pt-BR" dirty="0"/>
              <a:t>Tempo e reforma íntima</a:t>
            </a:r>
          </a:p>
        </p:txBody>
      </p:sp>
      <p:sp>
        <p:nvSpPr>
          <p:cNvPr id="3" name="Content Placeholder 2"/>
          <p:cNvSpPr>
            <a:spLocks noGrp="1"/>
          </p:cNvSpPr>
          <p:nvPr>
            <p:ph idx="1"/>
          </p:nvPr>
        </p:nvSpPr>
        <p:spPr>
          <a:xfrm>
            <a:off x="3836504" y="2130425"/>
            <a:ext cx="5021746" cy="4459288"/>
          </a:xfrm>
        </p:spPr>
        <p:txBody>
          <a:bodyPr/>
          <a:lstStyle/>
          <a:p>
            <a:r>
              <a:rPr lang="pt-BR" dirty="0"/>
              <a:t>“Se você aproveitar o tempo a fim de melhorar-se, o tempo aproveitará você para realizar maravilhas.”</a:t>
            </a:r>
          </a:p>
          <a:p>
            <a:pPr lvl="4"/>
            <a:r>
              <a:rPr lang="pt-BR" dirty="0"/>
              <a:t>(ANDRÉ LUIZ. </a:t>
            </a:r>
            <a:r>
              <a:rPr lang="pt-BR" i="1" dirty="0"/>
              <a:t>Sinal Verde</a:t>
            </a:r>
            <a:r>
              <a:rPr lang="pt-BR" dirty="0"/>
              <a:t>, cap. 21.)</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6075" y="2465347"/>
            <a:ext cx="3356483" cy="3789443"/>
          </a:xfrm>
          <a:prstGeom prst="rect">
            <a:avLst/>
          </a:prstGeom>
          <a:ln>
            <a:solidFill>
              <a:schemeClr val="accent1"/>
            </a:solidFill>
          </a:ln>
        </p:spPr>
      </p:pic>
    </p:spTree>
    <p:extLst>
      <p:ext uri="{BB962C8B-B14F-4D97-AF65-F5344CB8AC3E}">
        <p14:creationId xmlns:p14="http://schemas.microsoft.com/office/powerpoint/2010/main" val="3732937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1" y="3740233"/>
            <a:ext cx="4114800" cy="1477068"/>
          </a:xfrm>
        </p:spPr>
        <p:txBody>
          <a:bodyPr/>
          <a:lstStyle/>
          <a:p>
            <a:r>
              <a:rPr lang="pt-BR" dirty="0"/>
              <a:t>PAULO</a:t>
            </a:r>
            <a:br>
              <a:rPr lang="pt-BR" dirty="0"/>
            </a:br>
            <a:r>
              <a:rPr lang="pt-BR" sz="2000" b="1" dirty="0">
                <a:latin typeface="PROXIMA NOVA CONDENSED LIGHT" panose="02000506030000020004" pitchFamily="2" charset="0"/>
              </a:rPr>
              <a:t>(ROMANOS, 14:6)</a:t>
            </a:r>
          </a:p>
        </p:txBody>
      </p:sp>
      <p:sp>
        <p:nvSpPr>
          <p:cNvPr id="5" name="Text Placeholder 4"/>
          <p:cNvSpPr>
            <a:spLocks noGrp="1"/>
          </p:cNvSpPr>
          <p:nvPr>
            <p:ph type="body" idx="1"/>
          </p:nvPr>
        </p:nvSpPr>
        <p:spPr>
          <a:xfrm>
            <a:off x="457201" y="5284069"/>
            <a:ext cx="4114800" cy="1334219"/>
          </a:xfrm>
        </p:spPr>
        <p:txBody>
          <a:bodyPr>
            <a:normAutofit/>
          </a:bodyPr>
          <a:lstStyle/>
          <a:p>
            <a:r>
              <a:rPr lang="pt-BR" dirty="0"/>
              <a:t>“Aquele que faz caso do dia, para o Senhor o faz.”</a:t>
            </a:r>
          </a:p>
        </p:txBody>
      </p:sp>
    </p:spTree>
    <p:extLst>
      <p:ext uri="{BB962C8B-B14F-4D97-AF65-F5344CB8AC3E}">
        <p14:creationId xmlns:p14="http://schemas.microsoft.com/office/powerpoint/2010/main" val="329774619"/>
      </p:ext>
    </p:extLst>
  </p:cSld>
  <p:clrMapOvr>
    <a:masterClrMapping/>
  </p:clrMapOvr>
</p:sld>
</file>

<file path=ppt/theme/theme1.xml><?xml version="1.0" encoding="utf-8"?>
<a:theme xmlns:a="http://schemas.openxmlformats.org/drawingml/2006/main" name="Plaza">
  <a:themeElements>
    <a:clrScheme name="Personalizar 1">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50362E"/>
      </a:hlink>
      <a:folHlink>
        <a:srgbClr val="795145"/>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515</TotalTime>
  <Words>1145</Words>
  <Application>Microsoft Macintosh PowerPoint</Application>
  <PresentationFormat>Apresentação na tela (4:3)</PresentationFormat>
  <Paragraphs>69</Paragraphs>
  <Slides>12</Slides>
  <Notes>9</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12</vt:i4>
      </vt:variant>
    </vt:vector>
  </HeadingPairs>
  <TitlesOfParts>
    <vt:vector size="21" baseType="lpstr">
      <vt:lpstr>Avenir Next</vt:lpstr>
      <vt:lpstr>Avenir Next Medium</vt:lpstr>
      <vt:lpstr>Calibri</vt:lpstr>
      <vt:lpstr>Century Gothic</vt:lpstr>
      <vt:lpstr>Proxima Nova Cn Rg</vt:lpstr>
      <vt:lpstr>PROXIMA NOVA CONDENSED LIGHT</vt:lpstr>
      <vt:lpstr>Symbol</vt:lpstr>
      <vt:lpstr>Wingdings 2</vt:lpstr>
      <vt:lpstr>Plaza</vt:lpstr>
      <vt:lpstr>ASSUNTOS DE TEMPO</vt:lpstr>
      <vt:lpstr>Matar o tempo</vt:lpstr>
      <vt:lpstr>O valor do tempo</vt:lpstr>
      <vt:lpstr>Bom emprego do tempo</vt:lpstr>
      <vt:lpstr>Conversa ou Trabalho</vt:lpstr>
      <vt:lpstr>Apresentação do PowerPoint</vt:lpstr>
      <vt:lpstr>Apresentação do PowerPoint</vt:lpstr>
      <vt:lpstr>O tempo é um presente</vt:lpstr>
      <vt:lpstr>Respeito ao tempo: nosso e do próximo</vt:lpstr>
      <vt:lpstr>Tempo com trabalho </vt:lpstr>
      <vt:lpstr>Tempo e reforma íntima</vt:lpstr>
      <vt:lpstr>PAULO (ROMANOS, 14:6)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Adriano Alves</dc:creator>
  <cp:lastModifiedBy>Adriano Arruda Alves</cp:lastModifiedBy>
  <cp:revision>44</cp:revision>
  <dcterms:created xsi:type="dcterms:W3CDTF">2013-04-10T09:45:17Z</dcterms:created>
  <dcterms:modified xsi:type="dcterms:W3CDTF">2023-11-07T00:29:05Z</dcterms:modified>
</cp:coreProperties>
</file>