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8"/>
  </p:notesMasterIdLst>
  <p:handoutMasterIdLst>
    <p:handoutMasterId r:id="rId19"/>
  </p:handoutMasterIdLst>
  <p:sldIdLst>
    <p:sldId id="256" r:id="rId3"/>
    <p:sldId id="271" r:id="rId4"/>
    <p:sldId id="270" r:id="rId5"/>
    <p:sldId id="268" r:id="rId6"/>
    <p:sldId id="273" r:id="rId7"/>
    <p:sldId id="276" r:id="rId8"/>
    <p:sldId id="275" r:id="rId9"/>
    <p:sldId id="272" r:id="rId10"/>
    <p:sldId id="277" r:id="rId11"/>
    <p:sldId id="278" r:id="rId12"/>
    <p:sldId id="279" r:id="rId13"/>
    <p:sldId id="280" r:id="rId14"/>
    <p:sldId id="281" r:id="rId15"/>
    <p:sldId id="283" r:id="rId16"/>
    <p:sldId id="28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4110" userDrawn="1">
          <p15:clr>
            <a:srgbClr val="A4A3A4"/>
          </p15:clr>
        </p15:guide>
        <p15:guide id="4" orient="horz" pos="890" userDrawn="1">
          <p15:clr>
            <a:srgbClr val="A4A3A4"/>
          </p15:clr>
        </p15:guide>
        <p15:guide id="6" pos="755" userDrawn="1">
          <p15:clr>
            <a:srgbClr val="A4A3A4"/>
          </p15:clr>
        </p15:guide>
        <p15:guide id="7" pos="5465"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82" autoAdjust="0"/>
    <p:restoredTop sz="85508" autoAdjust="0"/>
  </p:normalViewPr>
  <p:slideViewPr>
    <p:cSldViewPr showGuides="1">
      <p:cViewPr varScale="1">
        <p:scale>
          <a:sx n="103" d="100"/>
          <a:sy n="103" d="100"/>
        </p:scale>
        <p:origin x="600" y="176"/>
      </p:cViewPr>
      <p:guideLst>
        <p:guide orient="horz" pos="4110"/>
        <p:guide orient="horz" pos="890"/>
        <p:guide pos="755"/>
        <p:guide pos="5465"/>
      </p:guideLst>
    </p:cSldViewPr>
  </p:slideViewPr>
  <p:notesTextViewPr>
    <p:cViewPr>
      <p:scale>
        <a:sx n="1" d="1"/>
        <a:sy n="1" d="1"/>
      </p:scale>
      <p:origin x="0" y="0"/>
    </p:cViewPr>
  </p:notesTextViewPr>
  <p:notesViewPr>
    <p:cSldViewPr showGuides="1">
      <p:cViewPr varScale="1">
        <p:scale>
          <a:sx n="82" d="100"/>
          <a:sy n="82" d="100"/>
        </p:scale>
        <p:origin x="1410"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ço Reservado para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pPr/>
              <a:t>10/25/16</a:t>
            </a:fld>
            <a:endParaRPr lang="en-US"/>
          </a:p>
        </p:txBody>
      </p:sp>
      <p:sp>
        <p:nvSpPr>
          <p:cNvPr id="4" name="Espaço Reservado para Rodapé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Espaço Reservado para Número de Slid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pPr/>
              <a:t>‹n.º›</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10/25/16</a:t>
            </a:fld>
            <a:endParaRPr lang="en-US"/>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Clique para editar o texto mestre</a:t>
            </a:r>
          </a:p>
          <a:p>
            <a:pPr lvl="1"/>
            <a:r>
              <a:rPr lang="en-US" smtClean="0"/>
              <a:t>Segundo nível</a:t>
            </a:r>
          </a:p>
          <a:p>
            <a:pPr lvl="2"/>
            <a:r>
              <a:rPr lang="en-US" smtClean="0"/>
              <a:t>Terceiro nível</a:t>
            </a:r>
          </a:p>
          <a:p>
            <a:pPr lvl="3"/>
            <a:r>
              <a:rPr lang="en-US" smtClean="0"/>
              <a:t>Quarto nível</a:t>
            </a:r>
          </a:p>
          <a:p>
            <a:pPr lvl="4"/>
            <a:r>
              <a:rPr lang="en-US" smtClean="0"/>
              <a:t>Quinto nível</a:t>
            </a:r>
            <a:endParaRPr lang="en-US"/>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‹n.º›</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Para falarmos</a:t>
            </a:r>
            <a:r>
              <a:rPr lang="pt-BR" baseline="0" dirty="0" smtClean="0"/>
              <a:t> sobre virtudes e imperfeições, devemos compreender qual é o maior de todos os vícios. O egoísmo é a maior imperfeição moral do homem e é dele que derivam todas as demais. Lutar contra suas más tendências é um desafio diário, necessitando o homem de identificar em si, quais seus maiores campos de queda espiritual.</a:t>
            </a:r>
            <a:endParaRPr lang="pt-BR" dirty="0"/>
          </a:p>
        </p:txBody>
      </p:sp>
      <p:sp>
        <p:nvSpPr>
          <p:cNvPr id="4" name="Espaço Reservado para Número de Slide 3"/>
          <p:cNvSpPr>
            <a:spLocks noGrp="1"/>
          </p:cNvSpPr>
          <p:nvPr>
            <p:ph type="sldNum" sz="quarter" idx="10"/>
          </p:nvPr>
        </p:nvSpPr>
        <p:spPr/>
        <p:txBody>
          <a:bodyPr/>
          <a:lstStyle/>
          <a:p>
            <a:fld id="{841221E5-7225-48EB-A4EE-420E7BFCF705}" type="slidenum">
              <a:rPr lang="en-US" smtClean="0"/>
              <a:pPr/>
              <a:t>2</a:t>
            </a:fld>
            <a:endParaRPr lang="en-US"/>
          </a:p>
        </p:txBody>
      </p:sp>
    </p:spTree>
    <p:extLst>
      <p:ext uri="{BB962C8B-B14F-4D97-AF65-F5344CB8AC3E}">
        <p14:creationId xmlns:p14="http://schemas.microsoft.com/office/powerpoint/2010/main" val="865581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Ao</a:t>
            </a:r>
            <a:r>
              <a:rPr lang="pt-BR" baseline="0" dirty="0" smtClean="0"/>
              <a:t> analisarmos as mensagens de O Evangelho Segundo o Espiritismo, fizemos uma listagem das principais imperfeições que devem ser combatidas pelo homem e que são tema das mais diversas recomendações dos espíritos superiores. Todas as que foram encontradas estão associadas ao egoísmo. É necessário, pois,  refletir que o maior desafio de cada um é combater cada uma de suas imperfeições, mas principalmente aquela é que é da origem de todas as outras: o egoísmo.</a:t>
            </a:r>
            <a:endParaRPr lang="pt-BR" dirty="0"/>
          </a:p>
        </p:txBody>
      </p:sp>
      <p:sp>
        <p:nvSpPr>
          <p:cNvPr id="4" name="Espaço Reservado para Número de Slide 3"/>
          <p:cNvSpPr>
            <a:spLocks noGrp="1"/>
          </p:cNvSpPr>
          <p:nvPr>
            <p:ph type="sldNum" sz="quarter" idx="10"/>
          </p:nvPr>
        </p:nvSpPr>
        <p:spPr/>
        <p:txBody>
          <a:bodyPr/>
          <a:lstStyle/>
          <a:p>
            <a:fld id="{841221E5-7225-48EB-A4EE-420E7BFCF705}" type="slidenum">
              <a:rPr lang="en-US" smtClean="0"/>
              <a:pPr/>
              <a:t>3</a:t>
            </a:fld>
            <a:endParaRPr lang="en-US"/>
          </a:p>
        </p:txBody>
      </p:sp>
    </p:spTree>
    <p:extLst>
      <p:ext uri="{BB962C8B-B14F-4D97-AF65-F5344CB8AC3E}">
        <p14:creationId xmlns:p14="http://schemas.microsoft.com/office/powerpoint/2010/main" val="4198087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b="0" dirty="0" smtClean="0">
                <a:solidFill>
                  <a:schemeClr val="tx1"/>
                </a:solidFill>
              </a:rPr>
              <a:t>Para vencer o egoísmo,</a:t>
            </a:r>
            <a:r>
              <a:rPr lang="pt-BR" b="0" baseline="0" dirty="0" smtClean="0">
                <a:solidFill>
                  <a:schemeClr val="tx1"/>
                </a:solidFill>
              </a:rPr>
              <a:t> será necessário que todos o identifiquem em si próprios e busquem a prática da caridade e da fraternidade. É necessário que o homem renuncie aos seus interesses em proveito de outras pessoas. A não percepção do sofrimento e necessidade do outro nos leva muitas vezes à indiferença social. Daí é que podemos observar quantos sofrimentos e misérias poderiam ser amenizadas ou até mesmo erradicadas na sociedade se combatêssemos o egoísmo e praticássemos a caridade.</a:t>
            </a:r>
            <a:endParaRPr lang="pt-BR" b="0" dirty="0" smtClean="0">
              <a:solidFill>
                <a:schemeClr val="tx1"/>
              </a:solidFill>
            </a:endParaRPr>
          </a:p>
          <a:p>
            <a:endParaRPr lang="pt-BR" b="0" dirty="0" smtClean="0">
              <a:solidFill>
                <a:schemeClr val="tx1"/>
              </a:solidFill>
            </a:endParaRPr>
          </a:p>
          <a:p>
            <a:r>
              <a:rPr lang="pt-BR" b="0" dirty="0" smtClean="0"/>
              <a:t>A prática da caridade é o antídoto</a:t>
            </a:r>
            <a:r>
              <a:rPr lang="pt-BR" b="0" baseline="0" dirty="0" smtClean="0"/>
              <a:t> para todos os males morais que trazemos em nós.  É por isso que Jesus recomenda que primeiramente amemos a Deus e, depois, amemos o próximo como a nós mesmos.</a:t>
            </a:r>
          </a:p>
          <a:p>
            <a:endParaRPr lang="pt-BR" b="0" baseline="0" dirty="0" smtClean="0"/>
          </a:p>
          <a:p>
            <a:r>
              <a:rPr lang="pt-BR" b="0" dirty="0" smtClean="0"/>
              <a:t>São Vicente de Paulo, em O</a:t>
            </a:r>
            <a:r>
              <a:rPr lang="pt-BR" b="0" baseline="0" dirty="0" smtClean="0"/>
              <a:t> Livro dos Espíritos, pergunta 888, nos esclarece como devemos praticar a caridade. Ele nos diz:</a:t>
            </a:r>
          </a:p>
          <a:p>
            <a:endParaRPr lang="pt-BR" b="0" dirty="0" smtClean="0"/>
          </a:p>
          <a:p>
            <a:r>
              <a:rPr lang="pt-BR" b="0" dirty="0" smtClean="0"/>
              <a:t>“Sede, pois, caridosos, praticando, não só a caridade que vos faz dar friamente o óbolo que tirais do bolso ao que </a:t>
            </a:r>
            <a:r>
              <a:rPr lang="pt-BR" b="0" dirty="0" err="1" smtClean="0"/>
              <a:t>vo-lo</a:t>
            </a:r>
            <a:r>
              <a:rPr lang="pt-BR" b="0" dirty="0" smtClean="0"/>
              <a:t> ousa pedir, mas a que vos leve ao encontro das misérias ocultas. Sede indulgentes com os defeitos dos vossos semelhantes. Em vez de votardes desprezo à ignorância e ao vício,... instruí os ignorantes</a:t>
            </a:r>
          </a:p>
          <a:p>
            <a:r>
              <a:rPr lang="pt-BR" b="0" dirty="0" smtClean="0"/>
              <a:t>e moralizai os viciados.</a:t>
            </a:r>
          </a:p>
          <a:p>
            <a:endParaRPr lang="pt-BR" b="0" dirty="0" smtClean="0"/>
          </a:p>
          <a:p>
            <a:r>
              <a:rPr lang="pt-BR" b="0" dirty="0" smtClean="0"/>
              <a:t>Sede brandos e benevolentes para com tudo o que vos seja inferior. Sede-o para com os seres mais ínfimos da criação e tereis obedecido à lei</a:t>
            </a:r>
            <a:r>
              <a:rPr lang="pt-BR" b="0" baseline="0" dirty="0" smtClean="0"/>
              <a:t> de Deus</a:t>
            </a:r>
            <a:r>
              <a:rPr lang="pt-BR" b="0" dirty="0" smtClean="0"/>
              <a:t>.”</a:t>
            </a:r>
            <a:endParaRPr lang="pt-BR" dirty="0" smtClean="0"/>
          </a:p>
          <a:p>
            <a:endParaRPr lang="pt-BR" b="0" dirty="0" smtClean="0">
              <a:solidFill>
                <a:schemeClr val="tx1"/>
              </a:solidFill>
            </a:endParaRPr>
          </a:p>
        </p:txBody>
      </p:sp>
      <p:sp>
        <p:nvSpPr>
          <p:cNvPr id="4" name="Espaço Reservado para Número de Slide 3"/>
          <p:cNvSpPr>
            <a:spLocks noGrp="1"/>
          </p:cNvSpPr>
          <p:nvPr>
            <p:ph type="sldNum" sz="quarter" idx="10"/>
          </p:nvPr>
        </p:nvSpPr>
        <p:spPr/>
        <p:txBody>
          <a:bodyPr/>
          <a:lstStyle/>
          <a:p>
            <a:fld id="{841221E5-7225-48EB-A4EE-420E7BFCF705}" type="slidenum">
              <a:rPr lang="en-US" smtClean="0"/>
              <a:pPr/>
              <a:t>4</a:t>
            </a:fld>
            <a:endParaRPr lang="en-US"/>
          </a:p>
        </p:txBody>
      </p:sp>
    </p:spTree>
    <p:extLst>
      <p:ext uri="{BB962C8B-B14F-4D97-AF65-F5344CB8AC3E}">
        <p14:creationId xmlns:p14="http://schemas.microsoft.com/office/powerpoint/2010/main" val="422989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Na atualidade,</a:t>
            </a:r>
            <a:r>
              <a:rPr lang="pt-BR" baseline="0" dirty="0" smtClean="0"/>
              <a:t> as máximas apregoadas são as da competição, do individualismo, da fruição dos prazeres, do materialismo. Tudo isso reforça um comportamento cada vez mais egoísta e que se reflete em todos os âmbitos da sociedade. Muitas vezes, tais parâmetros são apregoados dentro do lar e o indivíduo leva consigo tais princípios e se refletem em todos os ambientes em que se encontra. </a:t>
            </a:r>
          </a:p>
          <a:p>
            <a:endParaRPr lang="pt-BR" baseline="0" dirty="0" smtClean="0"/>
          </a:p>
          <a:p>
            <a:r>
              <a:rPr lang="pt-BR" b="0" dirty="0" smtClean="0"/>
              <a:t>A prática da caridade é o antídoto</a:t>
            </a:r>
            <a:r>
              <a:rPr lang="pt-BR" b="0" baseline="0" dirty="0" smtClean="0"/>
              <a:t> para todos os males morais que trazemos em nós.  É por isso que Jesus recomenda que primeiramente amemos a Deus e, depois, amemos o próximo como a nós mesmos.</a:t>
            </a:r>
          </a:p>
          <a:p>
            <a:endParaRPr lang="pt-BR" b="0" baseline="0" dirty="0" smtClean="0"/>
          </a:p>
          <a:p>
            <a:r>
              <a:rPr lang="pt-BR" b="0" dirty="0" smtClean="0"/>
              <a:t>São Vicente de Paulo, em O</a:t>
            </a:r>
            <a:r>
              <a:rPr lang="pt-BR" b="0" baseline="0" dirty="0" smtClean="0"/>
              <a:t> Livro dos Espíritos, pergunta 888, nos esclarece como devemos praticar a caridade. Ele nos diz:</a:t>
            </a:r>
          </a:p>
          <a:p>
            <a:endParaRPr lang="pt-BR" b="0" dirty="0" smtClean="0"/>
          </a:p>
          <a:p>
            <a:r>
              <a:rPr lang="pt-BR" b="0" dirty="0" smtClean="0"/>
              <a:t>“Sede, pois, caridosos, praticando, não só a caridade que vos faz dar friamente o óbolo que tirais do bolso ao que </a:t>
            </a:r>
            <a:r>
              <a:rPr lang="pt-BR" b="0" dirty="0" err="1" smtClean="0"/>
              <a:t>vo-lo</a:t>
            </a:r>
            <a:r>
              <a:rPr lang="pt-BR" b="0" dirty="0" smtClean="0"/>
              <a:t> ousa pedir, mas a que vos leve ao encontro das misérias ocultas. Sede indulgentes com os defeitos dos vossos semelhantes. Em vez de votardes desprezo à ignorância e ao vício,... instruí os ignorantes</a:t>
            </a:r>
          </a:p>
          <a:p>
            <a:r>
              <a:rPr lang="pt-BR" b="0" dirty="0" smtClean="0"/>
              <a:t>e moralizai os viciados.</a:t>
            </a:r>
          </a:p>
          <a:p>
            <a:endParaRPr lang="pt-BR" b="0" dirty="0" smtClean="0"/>
          </a:p>
          <a:p>
            <a:r>
              <a:rPr lang="pt-BR" b="0" dirty="0" smtClean="0"/>
              <a:t>Sede brandos e benevolentes para com tudo o que vos seja inferior. Sede-o para com os seres mais ínfimos da criação e tereis obedecido à lei</a:t>
            </a:r>
            <a:r>
              <a:rPr lang="pt-BR" b="0" baseline="0" dirty="0" smtClean="0"/>
              <a:t> de Deus</a:t>
            </a:r>
            <a:r>
              <a:rPr lang="pt-BR" b="0" dirty="0" smtClean="0"/>
              <a:t>.”</a:t>
            </a:r>
            <a:endParaRPr lang="pt-BR" dirty="0"/>
          </a:p>
        </p:txBody>
      </p:sp>
      <p:sp>
        <p:nvSpPr>
          <p:cNvPr id="4" name="Espaço Reservado para Número de Slide 3"/>
          <p:cNvSpPr>
            <a:spLocks noGrp="1"/>
          </p:cNvSpPr>
          <p:nvPr>
            <p:ph type="sldNum" sz="quarter" idx="10"/>
          </p:nvPr>
        </p:nvSpPr>
        <p:spPr/>
        <p:txBody>
          <a:bodyPr/>
          <a:lstStyle/>
          <a:p>
            <a:fld id="{841221E5-7225-48EB-A4EE-420E7BFCF705}" type="slidenum">
              <a:rPr lang="en-US" smtClean="0"/>
              <a:pPr/>
              <a:t>5</a:t>
            </a:fld>
            <a:endParaRPr lang="en-US"/>
          </a:p>
        </p:txBody>
      </p:sp>
    </p:spTree>
    <p:extLst>
      <p:ext uri="{BB962C8B-B14F-4D97-AF65-F5344CB8AC3E}">
        <p14:creationId xmlns:p14="http://schemas.microsoft.com/office/powerpoint/2010/main" val="479512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 vida moderna, com sua agitação e milhares de compromissos, leva</a:t>
            </a:r>
            <a:r>
              <a:rPr lang="pt-BR" baseline="0" dirty="0" smtClean="0"/>
              <a:t> muitas pessoas a não terem tempo para o recolhimento íntimo e meditação. Hoje observamos que milhares de indivíduos desenvolvem doenças psicossomáticas, originadas por exemplo, do estresse. Outros tantos indivíduos desenvolvem depressão e transtornos mentais de difícil tratamento, oriundos do vazio existencial, já que com o tempo, as coisas materiais não os auxiliam com suas dores morais e angústias íntimas. Cada um deve fazer pausas para reflexão e para aprimoramento de si mesmo por meio da reforma íntima.</a:t>
            </a:r>
            <a:endParaRPr lang="pt-BR" dirty="0"/>
          </a:p>
        </p:txBody>
      </p:sp>
      <p:sp>
        <p:nvSpPr>
          <p:cNvPr id="4" name="Espaço Reservado para Número de Slide 3"/>
          <p:cNvSpPr>
            <a:spLocks noGrp="1"/>
          </p:cNvSpPr>
          <p:nvPr>
            <p:ph type="sldNum" sz="quarter" idx="10"/>
          </p:nvPr>
        </p:nvSpPr>
        <p:spPr/>
        <p:txBody>
          <a:bodyPr/>
          <a:lstStyle/>
          <a:p>
            <a:fld id="{841221E5-7225-48EB-A4EE-420E7BFCF705}" type="slidenum">
              <a:rPr lang="en-US" smtClean="0"/>
              <a:pPr/>
              <a:t>6</a:t>
            </a:fld>
            <a:endParaRPr lang="en-US"/>
          </a:p>
        </p:txBody>
      </p:sp>
    </p:spTree>
    <p:extLst>
      <p:ext uri="{BB962C8B-B14F-4D97-AF65-F5344CB8AC3E}">
        <p14:creationId xmlns:p14="http://schemas.microsoft.com/office/powerpoint/2010/main" val="2593130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O primeiro passo para a</a:t>
            </a:r>
            <a:r>
              <a:rPr lang="pt-BR" baseline="0" dirty="0" smtClean="0"/>
              <a:t> perfeição moral é o conhecimento de si mesmo. É fazer uma análise íntima para a identificação de nossos defeitos morais. Como o egoísmo dá origem a todos os outros vícios morais, neutralizá-lo em nós é um meio eficaz para desenvolver qualidades que almejamos. </a:t>
            </a:r>
          </a:p>
          <a:p>
            <a:endParaRPr lang="pt-BR" baseline="0" dirty="0" smtClean="0"/>
          </a:p>
          <a:p>
            <a:r>
              <a:rPr lang="pt-BR" baseline="0" dirty="0" smtClean="0"/>
              <a:t>O egoísta usa como parâmetro a si mesmo. Já o orgulhoso </a:t>
            </a:r>
            <a:r>
              <a:rPr lang="pt-BR" dirty="0" smtClean="0"/>
              <a:t>julga ser mais do que realmente é.  E</a:t>
            </a:r>
            <a:r>
              <a:rPr lang="pt-BR" baseline="0" dirty="0" smtClean="0"/>
              <a:t> uma leve c</a:t>
            </a:r>
            <a:r>
              <a:rPr lang="pt-BR" dirty="0" smtClean="0"/>
              <a:t>omparação com alguém que julga ser inferior a si, o</a:t>
            </a:r>
            <a:r>
              <a:rPr lang="pt-BR" baseline="0" dirty="0" smtClean="0"/>
              <a:t> leva a um desconforto que pensa ser insuportável. </a:t>
            </a:r>
            <a:r>
              <a:rPr lang="pt-BR" dirty="0" smtClean="0"/>
              <a:t>Considerar-se tão acima das outras pessoas que o menor paralelo os irrita e aborrece. </a:t>
            </a:r>
            <a:r>
              <a:rPr lang="pt-BR" baseline="0" dirty="0" smtClean="0"/>
              <a:t>Nesse </a:t>
            </a:r>
            <a:r>
              <a:rPr lang="pt-BR" i="1" baseline="0" dirty="0" smtClean="0"/>
              <a:t>slide</a:t>
            </a:r>
            <a:r>
              <a:rPr lang="pt-BR" i="0" baseline="0" dirty="0" smtClean="0"/>
              <a:t> o palestrante deve usar a imagem de Jesus lavando os pés dos apóstolos, dando mostra de que Ele, que era o maior dentre todos, fez-se humilde. É assim que Jesus por meio de seu exemplo pessoal imortaliza o ensinamento: </a:t>
            </a:r>
            <a:r>
              <a:rPr lang="pt-BR" b="0" dirty="0" smtClean="0"/>
              <a:t>“Quem quiser tornar-se grande entre vós, será esse o que vos sirva, e quem quiser ser o primeiro entre vós, será vosso servo.” (Mateus 20.26-27)</a:t>
            </a:r>
          </a:p>
          <a:p>
            <a:endParaRPr lang="pt-BR" b="0" baseline="0" dirty="0" smtClean="0"/>
          </a:p>
          <a:p>
            <a:r>
              <a:rPr lang="pt-BR" b="0" baseline="0" dirty="0" smtClean="0"/>
              <a:t>Este é um dos maiores ensinamentos do Cristo contra o egoísmo e o orgulho.</a:t>
            </a:r>
          </a:p>
        </p:txBody>
      </p:sp>
      <p:sp>
        <p:nvSpPr>
          <p:cNvPr id="4" name="Espaço Reservado para Número de Slide 3"/>
          <p:cNvSpPr>
            <a:spLocks noGrp="1"/>
          </p:cNvSpPr>
          <p:nvPr>
            <p:ph type="sldNum" sz="quarter" idx="10"/>
          </p:nvPr>
        </p:nvSpPr>
        <p:spPr/>
        <p:txBody>
          <a:bodyPr/>
          <a:lstStyle/>
          <a:p>
            <a:fld id="{841221E5-7225-48EB-A4EE-420E7BFCF705}" type="slidenum">
              <a:rPr lang="en-US" smtClean="0"/>
              <a:pPr/>
              <a:t>8</a:t>
            </a:fld>
            <a:endParaRPr lang="en-US"/>
          </a:p>
        </p:txBody>
      </p:sp>
    </p:spTree>
    <p:extLst>
      <p:ext uri="{BB962C8B-B14F-4D97-AF65-F5344CB8AC3E}">
        <p14:creationId xmlns:p14="http://schemas.microsoft.com/office/powerpoint/2010/main" val="1727651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O</a:t>
            </a:r>
            <a:r>
              <a:rPr lang="pt-BR" baseline="0" dirty="0" smtClean="0"/>
              <a:t> indivíduo se liberta de seus vícios morais à medida em que analisa o próprio comportamento e, por meio do recolhimento interior, identifica o que deve mudar.</a:t>
            </a:r>
            <a:endParaRPr lang="pt-BR" dirty="0"/>
          </a:p>
        </p:txBody>
      </p:sp>
      <p:sp>
        <p:nvSpPr>
          <p:cNvPr id="4" name="Espaço Reservado para Número de Slide 3"/>
          <p:cNvSpPr>
            <a:spLocks noGrp="1"/>
          </p:cNvSpPr>
          <p:nvPr>
            <p:ph type="sldNum" sz="quarter" idx="10"/>
          </p:nvPr>
        </p:nvSpPr>
        <p:spPr/>
        <p:txBody>
          <a:bodyPr/>
          <a:lstStyle/>
          <a:p>
            <a:fld id="{841221E5-7225-48EB-A4EE-420E7BFCF705}" type="slidenum">
              <a:rPr lang="en-US" smtClean="0"/>
              <a:pPr/>
              <a:t>9</a:t>
            </a:fld>
            <a:endParaRPr lang="en-US"/>
          </a:p>
        </p:txBody>
      </p:sp>
    </p:spTree>
    <p:extLst>
      <p:ext uri="{BB962C8B-B14F-4D97-AF65-F5344CB8AC3E}">
        <p14:creationId xmlns:p14="http://schemas.microsoft.com/office/powerpoint/2010/main" val="194713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Quando</a:t>
            </a:r>
            <a:r>
              <a:rPr lang="pt-BR" baseline="0" dirty="0" smtClean="0"/>
              <a:t> o indivíduo identifica o que precisa mudar, precisa acionar mecanismos íntimos que o levem a iniciar uma mudança. A vontade é a mola propulsora que o faz se movimentar.  Emmanuel no livro Pensamento e Vida, capítulo 2,  faz uma importante reflexão sobre esse tema. Ele nos diz no trecho a seguir:</a:t>
            </a:r>
          </a:p>
          <a:p>
            <a:endParaRPr lang="pt-BR" baseline="0" dirty="0" smtClean="0"/>
          </a:p>
          <a:p>
            <a:r>
              <a:rPr lang="pt-BR" dirty="0" smtClean="0"/>
              <a:t>“A </a:t>
            </a:r>
            <a:r>
              <a:rPr lang="pt-BR" b="1" dirty="0" smtClean="0"/>
              <a:t>vontade</a:t>
            </a:r>
            <a:r>
              <a:rPr lang="pt-BR" dirty="0" smtClean="0"/>
              <a:t>, contudo, é o impacto determinante. Nela dispomos do botão poderoso que decide o movimento ou inércia da máquina. Só a </a:t>
            </a:r>
            <a:r>
              <a:rPr lang="pt-BR" b="1" dirty="0" smtClean="0"/>
              <a:t>vontade </a:t>
            </a:r>
            <a:r>
              <a:rPr lang="pt-BR" dirty="0" smtClean="0"/>
              <a:t>é suficientemente forte para sustentar a harmonia do espírito. Em verdade, ela não consegue impedir a </a:t>
            </a:r>
            <a:r>
              <a:rPr lang="pt-BR" b="1" dirty="0" smtClean="0"/>
              <a:t>reflexão mental</a:t>
            </a:r>
            <a:r>
              <a:rPr lang="pt-BR" dirty="0" smtClean="0"/>
              <a:t>, quando se trate de conexão entre os semelhantes, porque a sintonia constitui lei inderrogável, mas pode impor o jugo da disciplina sobre os elementos que administra, de modo a mantê-los coesos na corrente do bem.”</a:t>
            </a:r>
            <a:endParaRPr lang="pt-BR" dirty="0"/>
          </a:p>
        </p:txBody>
      </p:sp>
      <p:sp>
        <p:nvSpPr>
          <p:cNvPr id="4" name="Espaço Reservado para Número de Slide 3"/>
          <p:cNvSpPr>
            <a:spLocks noGrp="1"/>
          </p:cNvSpPr>
          <p:nvPr>
            <p:ph type="sldNum" sz="quarter" idx="10"/>
          </p:nvPr>
        </p:nvSpPr>
        <p:spPr/>
        <p:txBody>
          <a:bodyPr/>
          <a:lstStyle/>
          <a:p>
            <a:fld id="{841221E5-7225-48EB-A4EE-420E7BFCF705}" type="slidenum">
              <a:rPr lang="en-US" smtClean="0"/>
              <a:pPr/>
              <a:t>10</a:t>
            </a:fld>
            <a:endParaRPr lang="en-US"/>
          </a:p>
        </p:txBody>
      </p:sp>
    </p:spTree>
    <p:extLst>
      <p:ext uri="{BB962C8B-B14F-4D97-AF65-F5344CB8AC3E}">
        <p14:creationId xmlns:p14="http://schemas.microsoft.com/office/powerpoint/2010/main" val="3565029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Se o indivíduo</a:t>
            </a:r>
            <a:r>
              <a:rPr lang="pt-BR" baseline="0" dirty="0" smtClean="0"/>
              <a:t> consegue acionar a vontade para aprimorar-se, o segundo passo é perseverar na meta traçada. Certamente que haverá tropeços, erros e decepções. Mas tudo isso faz parte do aprendizado e o homem, assim, passo a passo, vencendo cada uma de suas dificuldades, muda antigos vícios e evolui.</a:t>
            </a:r>
            <a:endParaRPr lang="pt-BR" dirty="0"/>
          </a:p>
        </p:txBody>
      </p:sp>
      <p:sp>
        <p:nvSpPr>
          <p:cNvPr id="4" name="Espaço Reservado para Número de Slide 3"/>
          <p:cNvSpPr>
            <a:spLocks noGrp="1"/>
          </p:cNvSpPr>
          <p:nvPr>
            <p:ph type="sldNum" sz="quarter" idx="10"/>
          </p:nvPr>
        </p:nvSpPr>
        <p:spPr/>
        <p:txBody>
          <a:bodyPr/>
          <a:lstStyle/>
          <a:p>
            <a:fld id="{841221E5-7225-48EB-A4EE-420E7BFCF705}" type="slidenum">
              <a:rPr lang="en-US" smtClean="0"/>
              <a:pPr/>
              <a:t>11</a:t>
            </a:fld>
            <a:endParaRPr lang="en-US"/>
          </a:p>
        </p:txBody>
      </p:sp>
    </p:spTree>
    <p:extLst>
      <p:ext uri="{BB962C8B-B14F-4D97-AF65-F5344CB8AC3E}">
        <p14:creationId xmlns:p14="http://schemas.microsoft.com/office/powerpoint/2010/main" val="14869705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Todos nós, todos</a:t>
            </a:r>
            <a:r>
              <a:rPr lang="pt-BR" baseline="0" dirty="0" smtClean="0"/>
              <a:t> os dias temos a oportunidade de exercitar uma ou até várias virtudes. Deus nos concede diariamente momentos para exercitarmos o bem. No trecho destacado nesse </a:t>
            </a:r>
            <a:r>
              <a:rPr lang="pt-BR" i="1" baseline="0" dirty="0" smtClean="0"/>
              <a:t>slide</a:t>
            </a:r>
            <a:r>
              <a:rPr lang="pt-BR" i="0" baseline="0" dirty="0" smtClean="0"/>
              <a:t>, Joanna de </a:t>
            </a:r>
            <a:r>
              <a:rPr lang="pt-BR" i="0" baseline="0" dirty="0" err="1" smtClean="0"/>
              <a:t>Ângelis</a:t>
            </a:r>
            <a:r>
              <a:rPr lang="pt-BR" i="0" baseline="0" dirty="0" smtClean="0"/>
              <a:t> dá exemplos cotidianos de como podemos exercitar a paciência.</a:t>
            </a:r>
            <a:endParaRPr lang="pt-BR" dirty="0"/>
          </a:p>
        </p:txBody>
      </p:sp>
      <p:sp>
        <p:nvSpPr>
          <p:cNvPr id="4" name="Espaço Reservado para Número de Slide 3"/>
          <p:cNvSpPr>
            <a:spLocks noGrp="1"/>
          </p:cNvSpPr>
          <p:nvPr>
            <p:ph type="sldNum" sz="quarter" idx="10"/>
          </p:nvPr>
        </p:nvSpPr>
        <p:spPr/>
        <p:txBody>
          <a:bodyPr/>
          <a:lstStyle/>
          <a:p>
            <a:fld id="{841221E5-7225-48EB-A4EE-420E7BFCF705}" type="slidenum">
              <a:rPr lang="en-US" smtClean="0"/>
              <a:pPr/>
              <a:t>12</a:t>
            </a:fld>
            <a:endParaRPr lang="en-US"/>
          </a:p>
        </p:txBody>
      </p:sp>
    </p:spTree>
    <p:extLst>
      <p:ext uri="{BB962C8B-B14F-4D97-AF65-F5344CB8AC3E}">
        <p14:creationId xmlns:p14="http://schemas.microsoft.com/office/powerpoint/2010/main" val="2945034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É preciso compreender que o desenvolvimento</a:t>
            </a:r>
            <a:r>
              <a:rPr lang="pt-BR" baseline="0" dirty="0" smtClean="0"/>
              <a:t> de todas as virtudes nos coloca em condições de vencermos quaisquer vícios. O exercício do bem, a prática da caridade, a benevolência, o amor, o exercício do perdão, nos “blindam” contra o arrastamento do mal. Mas não devemos nos esquecer da recomendação evangélica, de que a prática de todas as virtudes, especialmente da caridade, deve ser desinteressada de qualquer benefício pessoal. Uma vez que aquele que age pensando em seu próprio benefício, anula o mérito da ação.</a:t>
            </a:r>
            <a:endParaRPr lang="pt-BR" dirty="0"/>
          </a:p>
        </p:txBody>
      </p:sp>
      <p:sp>
        <p:nvSpPr>
          <p:cNvPr id="4" name="Espaço Reservado para Número de Slide 3"/>
          <p:cNvSpPr>
            <a:spLocks noGrp="1"/>
          </p:cNvSpPr>
          <p:nvPr>
            <p:ph type="sldNum" sz="quarter" idx="10"/>
          </p:nvPr>
        </p:nvSpPr>
        <p:spPr/>
        <p:txBody>
          <a:bodyPr/>
          <a:lstStyle/>
          <a:p>
            <a:fld id="{841221E5-7225-48EB-A4EE-420E7BFCF705}" type="slidenum">
              <a:rPr lang="en-US" smtClean="0"/>
              <a:pPr/>
              <a:t>13</a:t>
            </a:fld>
            <a:endParaRPr lang="en-US"/>
          </a:p>
        </p:txBody>
      </p:sp>
    </p:spTree>
    <p:extLst>
      <p:ext uri="{BB962C8B-B14F-4D97-AF65-F5344CB8AC3E}">
        <p14:creationId xmlns:p14="http://schemas.microsoft.com/office/powerpoint/2010/main" val="8984448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Com a tirinha, levar os ouvintes a vislumbrarem uma possibilidade de mudança. Não é por que a humanidade</a:t>
            </a:r>
            <a:r>
              <a:rPr lang="pt-BR" baseline="0" dirty="0" smtClean="0"/>
              <a:t> ainda demonstra muitas atitudes de desamor que não devemos ter a esperança de continuar tentando mudar a nós mesmos e, consequentemente, o mundo.</a:t>
            </a:r>
          </a:p>
          <a:p>
            <a:endParaRPr lang="pt-BR" baseline="0" dirty="0" smtClean="0"/>
          </a:p>
          <a:p>
            <a:r>
              <a:rPr lang="pt-BR" baseline="0" dirty="0" smtClean="0"/>
              <a:t>Passar o vídeo “Já é tempo” dos Amigos da Luz. O vídeo trata da necessidade de todos nós fazermos algo para mudar o mundo e sermos melhores. </a:t>
            </a:r>
            <a:r>
              <a:rPr lang="pt-BR" dirty="0" smtClean="0"/>
              <a:t>Não adianta apenas estudar o Evangelho, já é tempo de praticá-lo. Sem medo, sem reservas, sem cessar! Temos um mundo novo a construir. </a:t>
            </a:r>
          </a:p>
          <a:p>
            <a:endParaRPr lang="pt-BR" baseline="0" dirty="0" smtClean="0"/>
          </a:p>
          <a:p>
            <a:r>
              <a:rPr lang="pt-BR" baseline="0" dirty="0" smtClean="0"/>
              <a:t>Disponível no link: https://www.youtube.com/watch?v=kY9E8cSecz4.</a:t>
            </a:r>
          </a:p>
          <a:p>
            <a:endParaRPr lang="pt-BR" baseline="0" dirty="0" smtClean="0"/>
          </a:p>
          <a:p>
            <a:endParaRPr lang="pt-BR" baseline="0" dirty="0" smtClean="0"/>
          </a:p>
        </p:txBody>
      </p:sp>
      <p:sp>
        <p:nvSpPr>
          <p:cNvPr id="4" name="Espaço Reservado para Número de Slide 3"/>
          <p:cNvSpPr>
            <a:spLocks noGrp="1"/>
          </p:cNvSpPr>
          <p:nvPr>
            <p:ph type="sldNum" sz="quarter" idx="10"/>
          </p:nvPr>
        </p:nvSpPr>
        <p:spPr/>
        <p:txBody>
          <a:bodyPr/>
          <a:lstStyle/>
          <a:p>
            <a:fld id="{841221E5-7225-48EB-A4EE-420E7BFCF705}" type="slidenum">
              <a:rPr lang="en-US" smtClean="0"/>
              <a:pPr/>
              <a:t>14</a:t>
            </a:fld>
            <a:endParaRPr lang="en-US"/>
          </a:p>
        </p:txBody>
      </p:sp>
    </p:spTree>
    <p:extLst>
      <p:ext uri="{BB962C8B-B14F-4D97-AF65-F5344CB8AC3E}">
        <p14:creationId xmlns:p14="http://schemas.microsoft.com/office/powerpoint/2010/main" val="10022666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Finalizar a palestra levando os ouvintes</a:t>
            </a:r>
            <a:r>
              <a:rPr lang="pt-BR" baseline="0" dirty="0" smtClean="0"/>
              <a:t> a refletirem que cada um de nós, só leva para o mundo espiritual o que amealhou para si de bom ou de ruim. Que possamos levar, então, o que há de melhor em nós.</a:t>
            </a:r>
            <a:endParaRPr lang="pt-BR" dirty="0"/>
          </a:p>
        </p:txBody>
      </p:sp>
      <p:sp>
        <p:nvSpPr>
          <p:cNvPr id="4" name="Espaço Reservado para Número de Slide 3"/>
          <p:cNvSpPr>
            <a:spLocks noGrp="1"/>
          </p:cNvSpPr>
          <p:nvPr>
            <p:ph type="sldNum" sz="quarter" idx="10"/>
          </p:nvPr>
        </p:nvSpPr>
        <p:spPr/>
        <p:txBody>
          <a:bodyPr/>
          <a:lstStyle/>
          <a:p>
            <a:fld id="{841221E5-7225-48EB-A4EE-420E7BFCF705}" type="slidenum">
              <a:rPr lang="en-US" smtClean="0"/>
              <a:pPr/>
              <a:t>15</a:t>
            </a:fld>
            <a:endParaRPr lang="en-US"/>
          </a:p>
        </p:txBody>
      </p:sp>
    </p:spTree>
    <p:extLst>
      <p:ext uri="{BB962C8B-B14F-4D97-AF65-F5344CB8AC3E}">
        <p14:creationId xmlns:p14="http://schemas.microsoft.com/office/powerpoint/2010/main" val="4084996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pic>
        <p:nvPicPr>
          <p:cNvPr id="18" name="Imagem 17"/>
          <p:cNvPicPr>
            <a:picLocks noChangeAspect="1"/>
          </p:cNvPicPr>
          <p:nvPr userDrawn="1"/>
        </p:nvPicPr>
        <p:blipFill rotWithShape="1">
          <a:blip r:embed="rId2"/>
          <a:srcRect l="2536" r="10673"/>
          <a:stretch/>
        </p:blipFill>
        <p:spPr>
          <a:xfrm>
            <a:off x="1371600" y="5205"/>
            <a:ext cx="7772399" cy="5633797"/>
          </a:xfrm>
          <a:prstGeom prst="rect">
            <a:avLst/>
          </a:prstGeom>
        </p:spPr>
      </p:pic>
      <p:sp>
        <p:nvSpPr>
          <p:cNvPr id="5" name="Oval 4"/>
          <p:cNvSpPr/>
          <p:nvPr userDrawn="1"/>
        </p:nvSpPr>
        <p:spPr>
          <a:xfrm>
            <a:off x="2699792" y="1917035"/>
            <a:ext cx="2448272" cy="2448272"/>
          </a:xfrm>
          <a:prstGeom prst="ellipse">
            <a:avLst/>
          </a:prstGeom>
          <a:gradFill flip="none" rotWithShape="1">
            <a:gsLst>
              <a:gs pos="0">
                <a:schemeClr val="accent1">
                  <a:lumMod val="5000"/>
                  <a:lumOff val="95000"/>
                  <a:alpha val="50000"/>
                </a:schemeClr>
              </a:gs>
              <a:gs pos="50000">
                <a:schemeClr val="bg1">
                  <a:alpha val="0"/>
                </a:schemeClr>
              </a:gs>
            </a:gsLst>
            <a:path path="circle">
              <a:fillToRect l="50000" t="50000" r="50000" b="50000"/>
            </a:path>
            <a:tileRect/>
          </a:gra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Retângulo 7"/>
          <p:cNvSpPr/>
          <p:nvPr/>
        </p:nvSpPr>
        <p:spPr>
          <a:xfrm>
            <a:off x="8686800" y="5638800"/>
            <a:ext cx="4572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sp>
        <p:nvSpPr>
          <p:cNvPr id="9" name="Retângulo 8"/>
          <p:cNvSpPr/>
          <p:nvPr/>
        </p:nvSpPr>
        <p:spPr>
          <a:xfrm>
            <a:off x="8458200" y="5638800"/>
            <a:ext cx="22860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sp>
        <p:nvSpPr>
          <p:cNvPr id="10" name="Retângulo 9"/>
          <p:cNvSpPr/>
          <p:nvPr/>
        </p:nvSpPr>
        <p:spPr>
          <a:xfrm>
            <a:off x="914401"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sp>
        <p:nvSpPr>
          <p:cNvPr id="11" name="Retângulo 10"/>
          <p:cNvSpPr/>
          <p:nvPr/>
        </p:nvSpPr>
        <p:spPr>
          <a:xfrm>
            <a:off x="1" y="0"/>
            <a:ext cx="9144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sp>
        <p:nvSpPr>
          <p:cNvPr id="12" name="Retângulo 11"/>
          <p:cNvSpPr/>
          <p:nvPr/>
        </p:nvSpPr>
        <p:spPr>
          <a:xfrm>
            <a:off x="0" y="5638800"/>
            <a:ext cx="9144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cxnSp>
        <p:nvCxnSpPr>
          <p:cNvPr id="13" name="Conector reto 12"/>
          <p:cNvCxnSpPr/>
          <p:nvPr/>
        </p:nvCxnSpPr>
        <p:spPr bwMode="white">
          <a:xfrm>
            <a:off x="8682231"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tângulo 13"/>
          <p:cNvSpPr/>
          <p:nvPr userDrawn="1"/>
        </p:nvSpPr>
        <p:spPr>
          <a:xfrm>
            <a:off x="0" y="5643132"/>
            <a:ext cx="9123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cxnSp>
        <p:nvCxnSpPr>
          <p:cNvPr id="15" name="Conector reto 14"/>
          <p:cNvCxnSpPr/>
          <p:nvPr/>
        </p:nvCxnSpPr>
        <p:spPr bwMode="white">
          <a:xfrm>
            <a:off x="91440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ctrTitle"/>
          </p:nvPr>
        </p:nvSpPr>
        <p:spPr>
          <a:xfrm>
            <a:off x="1821977" y="2060848"/>
            <a:ext cx="4334199" cy="1584176"/>
          </a:xfrm>
        </p:spPr>
        <p:txBody>
          <a:bodyPr anchor="b">
            <a:noAutofit/>
          </a:bodyPr>
          <a:lstStyle>
            <a:lvl1pPr>
              <a:defRPr sz="5400"/>
            </a:lvl1pPr>
          </a:lstStyle>
          <a:p>
            <a:r>
              <a:rPr lang="pt-BR" noProof="0" smtClean="0"/>
              <a:t>Clique para editar o título mestre</a:t>
            </a:r>
            <a:endParaRPr lang="pt-BR" noProof="0" dirty="0"/>
          </a:p>
        </p:txBody>
      </p:sp>
      <p:sp>
        <p:nvSpPr>
          <p:cNvPr id="3" name="Subtítulo 2"/>
          <p:cNvSpPr>
            <a:spLocks noGrp="1"/>
          </p:cNvSpPr>
          <p:nvPr>
            <p:ph type="subTitle" idx="1"/>
          </p:nvPr>
        </p:nvSpPr>
        <p:spPr>
          <a:xfrm>
            <a:off x="1821976" y="3652619"/>
            <a:ext cx="4334199" cy="1167905"/>
          </a:xfrm>
        </p:spPr>
        <p:txBody>
          <a:bodyPr>
            <a:normAutofit/>
          </a:bodyPr>
          <a:lstStyle>
            <a:lvl1pPr marL="0" indent="0" algn="l">
              <a:spcBef>
                <a:spcPts val="0"/>
              </a:spcBef>
              <a:buNone/>
              <a:defRPr sz="32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noProof="0" smtClean="0"/>
              <a:t>Clique para editar o estilo do subtítulo mestre</a:t>
            </a:r>
            <a:endParaRPr lang="pt-BR" noProof="0" dirty="0"/>
          </a:p>
        </p:txBody>
      </p:sp>
      <p:cxnSp>
        <p:nvCxnSpPr>
          <p:cNvPr id="16" name="Conector reto 15"/>
          <p:cNvCxnSpPr/>
          <p:nvPr/>
        </p:nvCxnSpPr>
        <p:spPr bwMode="white">
          <a:xfrm>
            <a:off x="0" y="5631204"/>
            <a:ext cx="91540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7955988"/>
      </p:ext>
    </p:extLst>
  </p:cSld>
  <p:clrMapOvr>
    <a:masterClrMapping/>
  </p:clrMapOvr>
  <p:transition spd="slow">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1195388" y="177801"/>
            <a:ext cx="7481067" cy="1239837"/>
          </a:xfrm>
        </p:spPr>
        <p:txBody>
          <a:bodyPr/>
          <a:lstStyle>
            <a:lvl1pPr>
              <a:defRPr>
                <a:solidFill>
                  <a:schemeClr val="accent1">
                    <a:lumMod val="75000"/>
                  </a:schemeClr>
                </a:solidFill>
              </a:defRPr>
            </a:lvl1pPr>
          </a:lstStyle>
          <a:p>
            <a:r>
              <a:rPr lang="pt-BR" noProof="0" smtClean="0"/>
              <a:t>Clique para editar o título mestre</a:t>
            </a:r>
            <a:endParaRPr lang="pt-BR" noProof="0" dirty="0"/>
          </a:p>
        </p:txBody>
      </p:sp>
      <p:sp>
        <p:nvSpPr>
          <p:cNvPr id="3" name="Espaço Reservado para Conteúdo 2"/>
          <p:cNvSpPr>
            <a:spLocks noGrp="1"/>
          </p:cNvSpPr>
          <p:nvPr>
            <p:ph idx="1"/>
          </p:nvPr>
        </p:nvSpPr>
        <p:spPr>
          <a:xfrm>
            <a:off x="1195388" y="1600200"/>
            <a:ext cx="7481067" cy="4925144"/>
          </a:xfrm>
        </p:spPr>
        <p:txBody>
          <a:bodyPr anchor="ctr"/>
          <a:lstStyle>
            <a:lvl1pPr algn="just">
              <a:lnSpc>
                <a:spcPct val="100000"/>
              </a:lnSpc>
              <a:spcBef>
                <a:spcPts val="900"/>
              </a:spcBef>
              <a:buClr>
                <a:schemeClr val="accent2"/>
              </a:buClr>
              <a:defRPr sz="2400">
                <a:latin typeface="Corbel" panose="020B0503020204020204" pitchFamily="34" charset="0"/>
              </a:defRPr>
            </a:lvl1pPr>
            <a:lvl2pPr algn="just">
              <a:lnSpc>
                <a:spcPct val="100000"/>
              </a:lnSpc>
              <a:buClr>
                <a:schemeClr val="tx1">
                  <a:lumMod val="50000"/>
                  <a:lumOff val="50000"/>
                </a:schemeClr>
              </a:buClr>
              <a:defRPr sz="2000">
                <a:solidFill>
                  <a:schemeClr val="tx1">
                    <a:lumMod val="65000"/>
                    <a:lumOff val="35000"/>
                  </a:schemeClr>
                </a:solidFill>
                <a:latin typeface="Corbel" panose="020B0503020204020204" pitchFamily="34" charset="0"/>
              </a:defRPr>
            </a:lvl2pPr>
            <a:lvl3pPr algn="just">
              <a:lnSpc>
                <a:spcPct val="100000"/>
              </a:lnSpc>
              <a:spcBef>
                <a:spcPts val="500"/>
              </a:spcBef>
              <a:buClr>
                <a:schemeClr val="accent2">
                  <a:lumMod val="60000"/>
                  <a:lumOff val="40000"/>
                </a:schemeClr>
              </a:buClr>
              <a:defRPr sz="1800">
                <a:latin typeface="Corbel" panose="020B0503020204020204" pitchFamily="34" charset="0"/>
              </a:defRPr>
            </a:lvl3pPr>
            <a:lvl4pPr algn="just">
              <a:lnSpc>
                <a:spcPct val="100000"/>
              </a:lnSpc>
              <a:spcBef>
                <a:spcPts val="400"/>
              </a:spcBef>
              <a:defRPr sz="1600">
                <a:latin typeface="Corbel" panose="020B0503020204020204" pitchFamily="34" charset="0"/>
              </a:defRPr>
            </a:lvl4pPr>
            <a:lvl5pPr marL="1341438" indent="0" algn="r">
              <a:lnSpc>
                <a:spcPct val="100000"/>
              </a:lnSpc>
              <a:spcAft>
                <a:spcPts val="1200"/>
              </a:spcAft>
              <a:buNone/>
              <a:tabLst/>
              <a:defRPr sz="1400">
                <a:solidFill>
                  <a:schemeClr val="tx1">
                    <a:lumMod val="50000"/>
                    <a:lumOff val="50000"/>
                  </a:schemeClr>
                </a:solidFill>
                <a:latin typeface="Corbel" panose="020B0503020204020204" pitchFamily="34" charset="0"/>
              </a:defRPr>
            </a:lvl5pPr>
            <a:lvl6pPr>
              <a:defRPr/>
            </a:lvl6pPr>
            <a:lvl7pPr>
              <a:defRPr/>
            </a:lvl7pPr>
            <a:lvl8pPr>
              <a:defRPr/>
            </a:lvl8pPr>
            <a:lvl9pPr>
              <a:defRPr/>
            </a:lvl9pPr>
          </a:lstStyle>
          <a:p>
            <a:pPr lvl="0"/>
            <a:r>
              <a:rPr lang="pt-BR" noProof="0" dirty="0" smtClean="0"/>
              <a:t>Clique para editar o texto mestre</a:t>
            </a:r>
          </a:p>
          <a:p>
            <a:pPr lvl="1"/>
            <a:r>
              <a:rPr lang="pt-BR" noProof="0" dirty="0" smtClean="0"/>
              <a:t>Segundo nível</a:t>
            </a:r>
          </a:p>
          <a:p>
            <a:pPr lvl="2"/>
            <a:r>
              <a:rPr lang="pt-BR" noProof="0" dirty="0" smtClean="0"/>
              <a:t>Terceiro nível</a:t>
            </a:r>
          </a:p>
          <a:p>
            <a:pPr lvl="3"/>
            <a:r>
              <a:rPr lang="pt-BR" noProof="0" dirty="0" smtClean="0"/>
              <a:t>Quarto nível</a:t>
            </a:r>
          </a:p>
          <a:p>
            <a:pPr lvl="4"/>
            <a:r>
              <a:rPr lang="pt-BR" noProof="0" dirty="0" smtClean="0"/>
              <a:t>Quinto nível</a:t>
            </a:r>
            <a:endParaRPr lang="pt-BR" noProof="0" dirty="0"/>
          </a:p>
        </p:txBody>
      </p:sp>
    </p:spTree>
    <p:extLst>
      <p:ext uri="{BB962C8B-B14F-4D97-AF65-F5344CB8AC3E}">
        <p14:creationId xmlns:p14="http://schemas.microsoft.com/office/powerpoint/2010/main" val="2185532848"/>
      </p:ext>
    </p:extLst>
  </p:cSld>
  <p:clrMapOvr>
    <a:masterClrMapping/>
  </p:clrMapOvr>
  <p:transition spd="slow">
    <p:randomBar dir="ver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sp>
        <p:nvSpPr>
          <p:cNvPr id="19" name="Retângulo 18"/>
          <p:cNvSpPr/>
          <p:nvPr/>
        </p:nvSpPr>
        <p:spPr>
          <a:xfrm>
            <a:off x="8686800" y="5638800"/>
            <a:ext cx="4572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sp>
        <p:nvSpPr>
          <p:cNvPr id="20" name="Retângulo 19"/>
          <p:cNvSpPr/>
          <p:nvPr/>
        </p:nvSpPr>
        <p:spPr>
          <a:xfrm>
            <a:off x="8458200" y="5638800"/>
            <a:ext cx="22860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sp>
        <p:nvSpPr>
          <p:cNvPr id="24" name="Retângulo 23"/>
          <p:cNvSpPr/>
          <p:nvPr/>
        </p:nvSpPr>
        <p:spPr>
          <a:xfrm>
            <a:off x="912352" y="5638800"/>
            <a:ext cx="4572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sp>
        <p:nvSpPr>
          <p:cNvPr id="21" name="Retângulo 20"/>
          <p:cNvSpPr/>
          <p:nvPr/>
        </p:nvSpPr>
        <p:spPr>
          <a:xfrm>
            <a:off x="0" y="5638800"/>
            <a:ext cx="9144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cxnSp>
        <p:nvCxnSpPr>
          <p:cNvPr id="22" name="Conector reto 21"/>
          <p:cNvCxnSpPr/>
          <p:nvPr/>
        </p:nvCxnSpPr>
        <p:spPr bwMode="white">
          <a:xfrm>
            <a:off x="8682231"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tângulo 15"/>
          <p:cNvSpPr/>
          <p:nvPr/>
        </p:nvSpPr>
        <p:spPr>
          <a:xfrm>
            <a:off x="0" y="5643132"/>
            <a:ext cx="9123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sp>
        <p:nvSpPr>
          <p:cNvPr id="18" name="Pi"/>
          <p:cNvSpPr>
            <a:spLocks/>
          </p:cNvSpPr>
          <p:nvPr/>
        </p:nvSpPr>
        <p:spPr bwMode="white">
          <a:xfrm>
            <a:off x="207401" y="6032500"/>
            <a:ext cx="445008"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a:extLst/>
        </p:spPr>
        <p:txBody>
          <a:bodyPr vert="horz" wrap="square" lIns="121899" tIns="60949" rIns="121899" bIns="60949" numCol="1" anchor="t" anchorCtr="0" compatLnSpc="1">
            <a:prstTxWarp prst="textNoShape">
              <a:avLst/>
            </a:prstTxWarp>
          </a:bodyPr>
          <a:lstStyle/>
          <a:p>
            <a:endParaRPr lang="pt-BR" sz="1800" noProof="0" dirty="0"/>
          </a:p>
        </p:txBody>
      </p:sp>
      <p:cxnSp>
        <p:nvCxnSpPr>
          <p:cNvPr id="23" name="Conector reto 22"/>
          <p:cNvCxnSpPr/>
          <p:nvPr/>
        </p:nvCxnSpPr>
        <p:spPr bwMode="white">
          <a:xfrm>
            <a:off x="9123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tângulo 25"/>
          <p:cNvSpPr/>
          <p:nvPr/>
        </p:nvSpPr>
        <p:spPr>
          <a:xfrm>
            <a:off x="8686800" y="0"/>
            <a:ext cx="4572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sp>
        <p:nvSpPr>
          <p:cNvPr id="27" name="Retângulo 26"/>
          <p:cNvSpPr/>
          <p:nvPr/>
        </p:nvSpPr>
        <p:spPr>
          <a:xfrm>
            <a:off x="8458200" y="0"/>
            <a:ext cx="2286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sp>
        <p:nvSpPr>
          <p:cNvPr id="28" name="Retângulo 27"/>
          <p:cNvSpPr/>
          <p:nvPr/>
        </p:nvSpPr>
        <p:spPr>
          <a:xfrm>
            <a:off x="914401" y="0"/>
            <a:ext cx="4572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sp>
        <p:nvSpPr>
          <p:cNvPr id="29" name="Retângulo 28"/>
          <p:cNvSpPr/>
          <p:nvPr/>
        </p:nvSpPr>
        <p:spPr>
          <a:xfrm>
            <a:off x="-1" y="0"/>
            <a:ext cx="9144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sp>
        <p:nvSpPr>
          <p:cNvPr id="30" name="Retângulo 29"/>
          <p:cNvSpPr/>
          <p:nvPr/>
        </p:nvSpPr>
        <p:spPr>
          <a:xfrm>
            <a:off x="0" y="0"/>
            <a:ext cx="9144000"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cxnSp>
        <p:nvCxnSpPr>
          <p:cNvPr id="31" name="Conector reto 30"/>
          <p:cNvCxnSpPr/>
          <p:nvPr/>
        </p:nvCxnSpPr>
        <p:spPr bwMode="white">
          <a:xfrm>
            <a:off x="8682231"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tângulo 31"/>
          <p:cNvSpPr/>
          <p:nvPr/>
        </p:nvSpPr>
        <p:spPr>
          <a:xfrm>
            <a:off x="0" y="0"/>
            <a:ext cx="9123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cxnSp>
        <p:nvCxnSpPr>
          <p:cNvPr id="33" name="Conector reto 32"/>
          <p:cNvCxnSpPr/>
          <p:nvPr/>
        </p:nvCxnSpPr>
        <p:spPr bwMode="white">
          <a:xfrm>
            <a:off x="914401"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Espaço Reservado para Data 3"/>
          <p:cNvSpPr>
            <a:spLocks noGrp="1"/>
          </p:cNvSpPr>
          <p:nvPr>
            <p:ph type="dt" sz="half" idx="10"/>
          </p:nvPr>
        </p:nvSpPr>
        <p:spPr/>
        <p:txBody>
          <a:bodyPr/>
          <a:lstStyle>
            <a:lvl1pPr>
              <a:defRPr>
                <a:solidFill>
                  <a:schemeClr val="bg1"/>
                </a:solidFill>
              </a:defRPr>
            </a:lvl1pPr>
          </a:lstStyle>
          <a:p>
            <a:fld id="{C2C6F8EA-316C-41DE-B9A4-EDCC3A85ED9A}" type="datetimeFigureOut">
              <a:rPr lang="pt-BR" noProof="0" smtClean="0"/>
              <a:pPr/>
              <a:t>25/10/16</a:t>
            </a:fld>
            <a:endParaRPr lang="pt-BR" noProof="0" dirty="0"/>
          </a:p>
        </p:txBody>
      </p:sp>
      <p:sp>
        <p:nvSpPr>
          <p:cNvPr id="5" name="Espaço Reservado para Rodapé 4"/>
          <p:cNvSpPr>
            <a:spLocks noGrp="1"/>
          </p:cNvSpPr>
          <p:nvPr>
            <p:ph type="ftr" sz="quarter" idx="11"/>
          </p:nvPr>
        </p:nvSpPr>
        <p:spPr/>
        <p:txBody>
          <a:bodyPr/>
          <a:lstStyle>
            <a:lvl1pPr>
              <a:defRPr>
                <a:solidFill>
                  <a:schemeClr val="bg1"/>
                </a:solidFill>
              </a:defRPr>
            </a:lvl1pPr>
          </a:lstStyle>
          <a:p>
            <a:endParaRPr lang="pt-BR" noProof="0" dirty="0"/>
          </a:p>
        </p:txBody>
      </p:sp>
      <p:sp>
        <p:nvSpPr>
          <p:cNvPr id="6" name="Espaço Reservado para Número de Slide 5"/>
          <p:cNvSpPr>
            <a:spLocks noGrp="1"/>
          </p:cNvSpPr>
          <p:nvPr>
            <p:ph type="sldNum" sz="quarter" idx="12"/>
          </p:nvPr>
        </p:nvSpPr>
        <p:spPr/>
        <p:txBody>
          <a:bodyPr/>
          <a:lstStyle>
            <a:lvl1pPr>
              <a:defRPr>
                <a:solidFill>
                  <a:schemeClr val="bg1"/>
                </a:solidFill>
              </a:defRPr>
            </a:lvl1pPr>
          </a:lstStyle>
          <a:p>
            <a:fld id="{7DC1BBB0-96F0-4077-A278-0F3FB5C104D3}" type="slidenum">
              <a:rPr lang="pt-BR" noProof="0" smtClean="0"/>
              <a:pPr/>
              <a:t>‹n.º›</a:t>
            </a:fld>
            <a:endParaRPr lang="pt-BR" noProof="0" dirty="0"/>
          </a:p>
        </p:txBody>
      </p:sp>
      <p:sp>
        <p:nvSpPr>
          <p:cNvPr id="2" name="Título 1"/>
          <p:cNvSpPr>
            <a:spLocks noGrp="1"/>
          </p:cNvSpPr>
          <p:nvPr>
            <p:ph type="title"/>
          </p:nvPr>
        </p:nvSpPr>
        <p:spPr>
          <a:xfrm>
            <a:off x="1199272" y="1600201"/>
            <a:ext cx="6214072" cy="2654064"/>
          </a:xfrm>
        </p:spPr>
        <p:txBody>
          <a:bodyPr anchor="b">
            <a:normAutofit/>
          </a:bodyPr>
          <a:lstStyle>
            <a:lvl1pPr algn="l">
              <a:defRPr sz="5400" b="0" cap="none" baseline="0"/>
            </a:lvl1pPr>
          </a:lstStyle>
          <a:p>
            <a:r>
              <a:rPr lang="pt-BR" noProof="0" smtClean="0"/>
              <a:t>Clique para editar o título mestre</a:t>
            </a:r>
            <a:endParaRPr lang="pt-BR" noProof="0" dirty="0"/>
          </a:p>
        </p:txBody>
      </p:sp>
      <p:sp>
        <p:nvSpPr>
          <p:cNvPr id="3" name="Espaço Reservado para Texto 2"/>
          <p:cNvSpPr>
            <a:spLocks noGrp="1"/>
          </p:cNvSpPr>
          <p:nvPr>
            <p:ph type="body" idx="1"/>
          </p:nvPr>
        </p:nvSpPr>
        <p:spPr>
          <a:xfrm>
            <a:off x="1199273" y="4259997"/>
            <a:ext cx="5449886"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noProof="0" smtClean="0"/>
              <a:t>Clique para editar o texto mestre</a:t>
            </a:r>
          </a:p>
        </p:txBody>
      </p:sp>
    </p:spTree>
    <p:extLst>
      <p:ext uri="{BB962C8B-B14F-4D97-AF65-F5344CB8AC3E}">
        <p14:creationId xmlns:p14="http://schemas.microsoft.com/office/powerpoint/2010/main" val="3234467543"/>
      </p:ext>
    </p:extLst>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noProof="0" smtClean="0"/>
              <a:t>Clique para editar o título mestre</a:t>
            </a:r>
            <a:endParaRPr lang="pt-BR" noProof="0" dirty="0"/>
          </a:p>
        </p:txBody>
      </p:sp>
      <p:sp>
        <p:nvSpPr>
          <p:cNvPr id="3" name="Espaço Reservado para Conteúdo 2"/>
          <p:cNvSpPr>
            <a:spLocks noGrp="1"/>
          </p:cNvSpPr>
          <p:nvPr>
            <p:ph sz="half" idx="1"/>
          </p:nvPr>
        </p:nvSpPr>
        <p:spPr>
          <a:xfrm>
            <a:off x="1195388" y="1600200"/>
            <a:ext cx="361188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4" name="Espaço Reservado para Conteúdo 3"/>
          <p:cNvSpPr>
            <a:spLocks noGrp="1"/>
          </p:cNvSpPr>
          <p:nvPr>
            <p:ph sz="half" idx="2"/>
          </p:nvPr>
        </p:nvSpPr>
        <p:spPr>
          <a:xfrm>
            <a:off x="4922520" y="1600200"/>
            <a:ext cx="3611880"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5" name="Espaço Reservado para Data 4"/>
          <p:cNvSpPr>
            <a:spLocks noGrp="1"/>
          </p:cNvSpPr>
          <p:nvPr>
            <p:ph type="dt" sz="half" idx="10"/>
          </p:nvPr>
        </p:nvSpPr>
        <p:spPr/>
        <p:txBody>
          <a:bodyPr/>
          <a:lstStyle/>
          <a:p>
            <a:fld id="{C2C6F8EA-316C-41DE-B9A4-EDCC3A85ED9A}" type="datetimeFigureOut">
              <a:rPr lang="pt-BR" noProof="0" smtClean="0"/>
              <a:pPr/>
              <a:t>25/10/16</a:t>
            </a:fld>
            <a:endParaRPr lang="pt-BR" noProof="0" dirty="0"/>
          </a:p>
        </p:txBody>
      </p:sp>
      <p:sp>
        <p:nvSpPr>
          <p:cNvPr id="6" name="Espaço Reservado para Rodapé 5"/>
          <p:cNvSpPr>
            <a:spLocks noGrp="1"/>
          </p:cNvSpPr>
          <p:nvPr>
            <p:ph type="ftr" sz="quarter" idx="11"/>
          </p:nvPr>
        </p:nvSpPr>
        <p:spPr/>
        <p:txBody>
          <a:bodyPr/>
          <a:lstStyle/>
          <a:p>
            <a:endParaRPr lang="pt-BR" noProof="0" dirty="0"/>
          </a:p>
        </p:txBody>
      </p:sp>
      <p:sp>
        <p:nvSpPr>
          <p:cNvPr id="7" name="Espaço Reservado para Número de Slide 6"/>
          <p:cNvSpPr>
            <a:spLocks noGrp="1"/>
          </p:cNvSpPr>
          <p:nvPr>
            <p:ph type="sldNum" sz="quarter" idx="12"/>
          </p:nvPr>
        </p:nvSpPr>
        <p:spPr/>
        <p:txBody>
          <a:bodyPr/>
          <a:lstStyle/>
          <a:p>
            <a:fld id="{7DC1BBB0-96F0-4077-A278-0F3FB5C104D3}" type="slidenum">
              <a:rPr lang="pt-BR" noProof="0" smtClean="0"/>
              <a:pPr/>
              <a:t>‹n.º›</a:t>
            </a:fld>
            <a:endParaRPr lang="pt-BR" noProof="0" dirty="0"/>
          </a:p>
        </p:txBody>
      </p:sp>
    </p:spTree>
    <p:extLst>
      <p:ext uri="{BB962C8B-B14F-4D97-AF65-F5344CB8AC3E}">
        <p14:creationId xmlns:p14="http://schemas.microsoft.com/office/powerpoint/2010/main" val="1239113715"/>
      </p:ext>
    </p:extLst>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1195389" y="177801"/>
            <a:ext cx="7339012" cy="1239837"/>
          </a:xfrm>
        </p:spPr>
        <p:txBody>
          <a:bodyPr/>
          <a:lstStyle>
            <a:lvl1pPr>
              <a:defRPr/>
            </a:lvl1pPr>
          </a:lstStyle>
          <a:p>
            <a:r>
              <a:rPr lang="pt-BR" noProof="0" smtClean="0"/>
              <a:t>Clique para editar o título mestre</a:t>
            </a:r>
            <a:endParaRPr lang="pt-BR" noProof="0" dirty="0"/>
          </a:p>
        </p:txBody>
      </p:sp>
      <p:sp>
        <p:nvSpPr>
          <p:cNvPr id="3" name="Espaço Reservado para Texto 2"/>
          <p:cNvSpPr>
            <a:spLocks noGrp="1"/>
          </p:cNvSpPr>
          <p:nvPr>
            <p:ph type="body" idx="1"/>
          </p:nvPr>
        </p:nvSpPr>
        <p:spPr>
          <a:xfrm>
            <a:off x="1195389" y="1499616"/>
            <a:ext cx="3615107"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noProof="0" smtClean="0"/>
              <a:t>Clique para editar o texto mestre</a:t>
            </a:r>
          </a:p>
        </p:txBody>
      </p:sp>
      <p:sp>
        <p:nvSpPr>
          <p:cNvPr id="4" name="Espaço Reservado para Conteúdo 3"/>
          <p:cNvSpPr>
            <a:spLocks noGrp="1"/>
          </p:cNvSpPr>
          <p:nvPr>
            <p:ph sz="half" idx="2"/>
          </p:nvPr>
        </p:nvSpPr>
        <p:spPr>
          <a:xfrm>
            <a:off x="1195388" y="2514707"/>
            <a:ext cx="3611880"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5" name="Espaço Reservado para Texto 4"/>
          <p:cNvSpPr>
            <a:spLocks noGrp="1"/>
          </p:cNvSpPr>
          <p:nvPr>
            <p:ph type="body" sz="quarter" idx="3"/>
          </p:nvPr>
        </p:nvSpPr>
        <p:spPr>
          <a:xfrm>
            <a:off x="4919293" y="1499616"/>
            <a:ext cx="3615107"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noProof="0" smtClean="0"/>
              <a:t>Clique para editar o texto mestre</a:t>
            </a:r>
          </a:p>
        </p:txBody>
      </p:sp>
      <p:sp>
        <p:nvSpPr>
          <p:cNvPr id="6" name="Espaço Reservado para Conteúdo 5"/>
          <p:cNvSpPr>
            <a:spLocks noGrp="1"/>
          </p:cNvSpPr>
          <p:nvPr>
            <p:ph sz="quarter" idx="4"/>
          </p:nvPr>
        </p:nvSpPr>
        <p:spPr>
          <a:xfrm>
            <a:off x="4919293" y="2514600"/>
            <a:ext cx="3615107"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7" name="Espaço Reservado para Data 6"/>
          <p:cNvSpPr>
            <a:spLocks noGrp="1"/>
          </p:cNvSpPr>
          <p:nvPr>
            <p:ph type="dt" sz="half" idx="10"/>
          </p:nvPr>
        </p:nvSpPr>
        <p:spPr/>
        <p:txBody>
          <a:bodyPr/>
          <a:lstStyle/>
          <a:p>
            <a:fld id="{C2C6F8EA-316C-41DE-B9A4-EDCC3A85ED9A}" type="datetimeFigureOut">
              <a:rPr lang="pt-BR" noProof="0" smtClean="0"/>
              <a:pPr/>
              <a:t>25/10/16</a:t>
            </a:fld>
            <a:endParaRPr lang="pt-BR" noProof="0" dirty="0"/>
          </a:p>
        </p:txBody>
      </p:sp>
      <p:sp>
        <p:nvSpPr>
          <p:cNvPr id="8" name="Espaço Reservado para Rodapé 7"/>
          <p:cNvSpPr>
            <a:spLocks noGrp="1"/>
          </p:cNvSpPr>
          <p:nvPr>
            <p:ph type="ftr" sz="quarter" idx="11"/>
          </p:nvPr>
        </p:nvSpPr>
        <p:spPr/>
        <p:txBody>
          <a:bodyPr/>
          <a:lstStyle/>
          <a:p>
            <a:endParaRPr lang="pt-BR" noProof="0" dirty="0"/>
          </a:p>
        </p:txBody>
      </p:sp>
      <p:sp>
        <p:nvSpPr>
          <p:cNvPr id="9" name="Espaço Reservado para Número de Slide 8"/>
          <p:cNvSpPr>
            <a:spLocks noGrp="1"/>
          </p:cNvSpPr>
          <p:nvPr>
            <p:ph type="sldNum" sz="quarter" idx="12"/>
          </p:nvPr>
        </p:nvSpPr>
        <p:spPr/>
        <p:txBody>
          <a:bodyPr/>
          <a:lstStyle/>
          <a:p>
            <a:fld id="{7DC1BBB0-96F0-4077-A278-0F3FB5C104D3}" type="slidenum">
              <a:rPr lang="pt-BR" noProof="0" smtClean="0"/>
              <a:pPr/>
              <a:t>‹n.º›</a:t>
            </a:fld>
            <a:endParaRPr lang="pt-BR" noProof="0" dirty="0"/>
          </a:p>
        </p:txBody>
      </p:sp>
    </p:spTree>
    <p:extLst>
      <p:ext uri="{BB962C8B-B14F-4D97-AF65-F5344CB8AC3E}">
        <p14:creationId xmlns:p14="http://schemas.microsoft.com/office/powerpoint/2010/main" val="2138358032"/>
      </p:ext>
    </p:extLst>
  </p:cSld>
  <p:clrMapOvr>
    <a:masterClrMapping/>
  </p:clrMapOvr>
  <p:transition spd="slow">
    <p:randomBar dir="vert"/>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noProof="0" smtClean="0"/>
              <a:t>Clique para editar o título mestre</a:t>
            </a:r>
            <a:endParaRPr lang="pt-BR" noProof="0" dirty="0"/>
          </a:p>
        </p:txBody>
      </p:sp>
      <p:sp>
        <p:nvSpPr>
          <p:cNvPr id="3" name="Espaço Reservado para Data 2"/>
          <p:cNvSpPr>
            <a:spLocks noGrp="1"/>
          </p:cNvSpPr>
          <p:nvPr>
            <p:ph type="dt" sz="half" idx="10"/>
          </p:nvPr>
        </p:nvSpPr>
        <p:spPr/>
        <p:txBody>
          <a:bodyPr/>
          <a:lstStyle/>
          <a:p>
            <a:fld id="{C2C6F8EA-316C-41DE-B9A4-EDCC3A85ED9A}" type="datetimeFigureOut">
              <a:rPr lang="pt-BR" noProof="0" smtClean="0"/>
              <a:pPr/>
              <a:t>25/10/16</a:t>
            </a:fld>
            <a:endParaRPr lang="pt-BR" noProof="0" dirty="0"/>
          </a:p>
        </p:txBody>
      </p:sp>
      <p:sp>
        <p:nvSpPr>
          <p:cNvPr id="4" name="Espaço Reservado para Rodapé 3"/>
          <p:cNvSpPr>
            <a:spLocks noGrp="1"/>
          </p:cNvSpPr>
          <p:nvPr>
            <p:ph type="ftr" sz="quarter" idx="11"/>
          </p:nvPr>
        </p:nvSpPr>
        <p:spPr/>
        <p:txBody>
          <a:bodyPr/>
          <a:lstStyle/>
          <a:p>
            <a:endParaRPr lang="pt-BR" noProof="0" dirty="0"/>
          </a:p>
        </p:txBody>
      </p:sp>
      <p:sp>
        <p:nvSpPr>
          <p:cNvPr id="5" name="Espaço Reservado para Número de Slide 4"/>
          <p:cNvSpPr>
            <a:spLocks noGrp="1"/>
          </p:cNvSpPr>
          <p:nvPr>
            <p:ph type="sldNum" sz="quarter" idx="12"/>
          </p:nvPr>
        </p:nvSpPr>
        <p:spPr/>
        <p:txBody>
          <a:bodyPr/>
          <a:lstStyle/>
          <a:p>
            <a:fld id="{7DC1BBB0-96F0-4077-A278-0F3FB5C104D3}" type="slidenum">
              <a:rPr lang="pt-BR" noProof="0" smtClean="0"/>
              <a:pPr/>
              <a:t>‹n.º›</a:t>
            </a:fld>
            <a:endParaRPr lang="pt-BR" noProof="0" dirty="0"/>
          </a:p>
        </p:txBody>
      </p:sp>
    </p:spTree>
    <p:extLst>
      <p:ext uri="{BB962C8B-B14F-4D97-AF65-F5344CB8AC3E}">
        <p14:creationId xmlns:p14="http://schemas.microsoft.com/office/powerpoint/2010/main" val="3163578801"/>
      </p:ext>
    </p:extLst>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5" name="Retângulo 4"/>
          <p:cNvSpPr/>
          <p:nvPr/>
        </p:nvSpPr>
        <p:spPr>
          <a:xfrm>
            <a:off x="469802" y="0"/>
            <a:ext cx="228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noProof="0" dirty="0"/>
          </a:p>
        </p:txBody>
      </p:sp>
      <p:sp>
        <p:nvSpPr>
          <p:cNvPr id="6" name="Retângulo 5"/>
          <p:cNvSpPr/>
          <p:nvPr/>
        </p:nvSpPr>
        <p:spPr>
          <a:xfrm>
            <a:off x="0" y="0"/>
            <a:ext cx="4572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noProof="0" dirty="0"/>
          </a:p>
        </p:txBody>
      </p:sp>
      <p:cxnSp>
        <p:nvCxnSpPr>
          <p:cNvPr id="7" name="Conector reto 6"/>
          <p:cNvCxnSpPr/>
          <p:nvPr/>
        </p:nvCxnSpPr>
        <p:spPr bwMode="white">
          <a:xfrm>
            <a:off x="462978"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tângulo 7"/>
          <p:cNvSpPr/>
          <p:nvPr/>
        </p:nvSpPr>
        <p:spPr>
          <a:xfrm>
            <a:off x="8229600" y="0"/>
            <a:ext cx="692146"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noProof="0" dirty="0"/>
          </a:p>
        </p:txBody>
      </p:sp>
      <p:sp>
        <p:nvSpPr>
          <p:cNvPr id="9" name="Retângulo 8"/>
          <p:cNvSpPr/>
          <p:nvPr/>
        </p:nvSpPr>
        <p:spPr>
          <a:xfrm>
            <a:off x="8921746" y="0"/>
            <a:ext cx="2286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noProof="0" dirty="0"/>
          </a:p>
        </p:txBody>
      </p:sp>
      <p:sp>
        <p:nvSpPr>
          <p:cNvPr id="2" name="Espaço Reservado para Data 1"/>
          <p:cNvSpPr>
            <a:spLocks noGrp="1"/>
          </p:cNvSpPr>
          <p:nvPr>
            <p:ph type="dt" sz="half" idx="10"/>
          </p:nvPr>
        </p:nvSpPr>
        <p:spPr/>
        <p:txBody>
          <a:bodyPr/>
          <a:lstStyle/>
          <a:p>
            <a:fld id="{C2C6F8EA-316C-41DE-B9A4-EDCC3A85ED9A}" type="datetimeFigureOut">
              <a:rPr lang="pt-BR" noProof="0" smtClean="0"/>
              <a:pPr/>
              <a:t>25/10/16</a:t>
            </a:fld>
            <a:endParaRPr lang="pt-BR" noProof="0" dirty="0"/>
          </a:p>
        </p:txBody>
      </p:sp>
      <p:sp>
        <p:nvSpPr>
          <p:cNvPr id="3" name="Espaço Reservado para Rodapé 2"/>
          <p:cNvSpPr>
            <a:spLocks noGrp="1"/>
          </p:cNvSpPr>
          <p:nvPr>
            <p:ph type="ftr" sz="quarter" idx="11"/>
          </p:nvPr>
        </p:nvSpPr>
        <p:spPr/>
        <p:txBody>
          <a:bodyPr/>
          <a:lstStyle/>
          <a:p>
            <a:endParaRPr lang="pt-BR" noProof="0" dirty="0"/>
          </a:p>
        </p:txBody>
      </p:sp>
      <p:sp>
        <p:nvSpPr>
          <p:cNvPr id="4" name="Espaço Reservado para Número de Slide 3"/>
          <p:cNvSpPr>
            <a:spLocks noGrp="1"/>
          </p:cNvSpPr>
          <p:nvPr>
            <p:ph type="sldNum" sz="quarter" idx="12"/>
          </p:nvPr>
        </p:nvSpPr>
        <p:spPr/>
        <p:txBody>
          <a:bodyPr/>
          <a:lstStyle>
            <a:lvl1pPr>
              <a:defRPr>
                <a:solidFill>
                  <a:schemeClr val="bg1"/>
                </a:solidFill>
              </a:defRPr>
            </a:lvl1pPr>
          </a:lstStyle>
          <a:p>
            <a:fld id="{7DC1BBB0-96F0-4077-A278-0F3FB5C104D3}" type="slidenum">
              <a:rPr lang="pt-BR" noProof="0" smtClean="0"/>
              <a:pPr/>
              <a:t>‹n.º›</a:t>
            </a:fld>
            <a:endParaRPr lang="pt-BR" noProof="0" dirty="0"/>
          </a:p>
        </p:txBody>
      </p:sp>
    </p:spTree>
    <p:extLst>
      <p:ext uri="{BB962C8B-B14F-4D97-AF65-F5344CB8AC3E}">
        <p14:creationId xmlns:p14="http://schemas.microsoft.com/office/powerpoint/2010/main" val="178381615"/>
      </p:ext>
    </p:extLst>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8" name="Retângulo 7"/>
          <p:cNvSpPr/>
          <p:nvPr/>
        </p:nvSpPr>
        <p:spPr>
          <a:xfrm>
            <a:off x="466466" y="0"/>
            <a:ext cx="3111598"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noProof="0" dirty="0"/>
          </a:p>
        </p:txBody>
      </p:sp>
      <p:sp>
        <p:nvSpPr>
          <p:cNvPr id="9" name="Retângulo 8"/>
          <p:cNvSpPr/>
          <p:nvPr/>
        </p:nvSpPr>
        <p:spPr>
          <a:xfrm>
            <a:off x="0" y="0"/>
            <a:ext cx="4572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noProof="0" dirty="0"/>
          </a:p>
        </p:txBody>
      </p:sp>
      <p:cxnSp>
        <p:nvCxnSpPr>
          <p:cNvPr id="10" name="Conector reto 9"/>
          <p:cNvCxnSpPr/>
          <p:nvPr/>
        </p:nvCxnSpPr>
        <p:spPr bwMode="white">
          <a:xfrm>
            <a:off x="466465"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tângulo 10"/>
          <p:cNvSpPr/>
          <p:nvPr/>
        </p:nvSpPr>
        <p:spPr>
          <a:xfrm>
            <a:off x="8915400" y="0"/>
            <a:ext cx="2286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noProof="0" dirty="0"/>
          </a:p>
        </p:txBody>
      </p:sp>
      <p:sp>
        <p:nvSpPr>
          <p:cNvPr id="2" name="Título 1"/>
          <p:cNvSpPr>
            <a:spLocks noGrp="1"/>
          </p:cNvSpPr>
          <p:nvPr>
            <p:ph type="title"/>
          </p:nvPr>
        </p:nvSpPr>
        <p:spPr bwMode="white">
          <a:xfrm>
            <a:off x="805890" y="381000"/>
            <a:ext cx="2470710" cy="1371600"/>
          </a:xfrm>
        </p:spPr>
        <p:txBody>
          <a:bodyPr anchor="b">
            <a:normAutofit/>
          </a:bodyPr>
          <a:lstStyle>
            <a:lvl1pPr algn="l">
              <a:defRPr sz="2800" b="0" cap="all" baseline="0">
                <a:solidFill>
                  <a:schemeClr val="bg1"/>
                </a:solidFill>
              </a:defRPr>
            </a:lvl1pPr>
          </a:lstStyle>
          <a:p>
            <a:r>
              <a:rPr lang="pt-BR" noProof="0" smtClean="0"/>
              <a:t>Clique para editar o título mestre</a:t>
            </a:r>
            <a:endParaRPr lang="pt-BR" noProof="0" dirty="0"/>
          </a:p>
        </p:txBody>
      </p:sp>
      <p:sp>
        <p:nvSpPr>
          <p:cNvPr id="3" name="Espaço Reservado para Conteúdo 2"/>
          <p:cNvSpPr>
            <a:spLocks noGrp="1"/>
          </p:cNvSpPr>
          <p:nvPr>
            <p:ph idx="1"/>
          </p:nvPr>
        </p:nvSpPr>
        <p:spPr>
          <a:xfrm>
            <a:off x="3886200" y="482600"/>
            <a:ext cx="4648200"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4" name="Espaço Reservado para Texto 3"/>
          <p:cNvSpPr>
            <a:spLocks noGrp="1"/>
          </p:cNvSpPr>
          <p:nvPr>
            <p:ph type="body" sz="half" idx="2"/>
          </p:nvPr>
        </p:nvSpPr>
        <p:spPr bwMode="white">
          <a:xfrm>
            <a:off x="805890" y="1828800"/>
            <a:ext cx="2470710"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noProof="0" smtClean="0"/>
              <a:t>Clique para editar o texto mestre</a:t>
            </a:r>
          </a:p>
        </p:txBody>
      </p:sp>
      <p:sp>
        <p:nvSpPr>
          <p:cNvPr id="5" name="Espaço Reservado para Data 4"/>
          <p:cNvSpPr>
            <a:spLocks noGrp="1"/>
          </p:cNvSpPr>
          <p:nvPr>
            <p:ph type="dt" sz="half" idx="10"/>
          </p:nvPr>
        </p:nvSpPr>
        <p:spPr/>
        <p:txBody>
          <a:bodyPr/>
          <a:lstStyle/>
          <a:p>
            <a:fld id="{C2C6F8EA-316C-41DE-B9A4-EDCC3A85ED9A}" type="datetimeFigureOut">
              <a:rPr lang="pt-BR" noProof="0" smtClean="0"/>
              <a:pPr/>
              <a:t>25/10/16</a:t>
            </a:fld>
            <a:endParaRPr lang="pt-BR" noProof="0" dirty="0"/>
          </a:p>
        </p:txBody>
      </p:sp>
      <p:sp>
        <p:nvSpPr>
          <p:cNvPr id="6" name="Espaço Reservado para Rodapé 5"/>
          <p:cNvSpPr>
            <a:spLocks noGrp="1"/>
          </p:cNvSpPr>
          <p:nvPr>
            <p:ph type="ftr" sz="quarter" idx="11"/>
          </p:nvPr>
        </p:nvSpPr>
        <p:spPr/>
        <p:txBody>
          <a:bodyPr/>
          <a:lstStyle/>
          <a:p>
            <a:endParaRPr lang="pt-BR" noProof="0" dirty="0"/>
          </a:p>
        </p:txBody>
      </p:sp>
      <p:sp>
        <p:nvSpPr>
          <p:cNvPr id="7" name="Espaço Reservado para Número de Slide 6"/>
          <p:cNvSpPr>
            <a:spLocks noGrp="1"/>
          </p:cNvSpPr>
          <p:nvPr>
            <p:ph type="sldNum" sz="quarter" idx="12"/>
          </p:nvPr>
        </p:nvSpPr>
        <p:spPr/>
        <p:txBody>
          <a:bodyPr/>
          <a:lstStyle/>
          <a:p>
            <a:fld id="{7DC1BBB0-96F0-4077-A278-0F3FB5C104D3}" type="slidenum">
              <a:rPr lang="pt-BR" noProof="0" smtClean="0"/>
              <a:pPr/>
              <a:t>‹n.º›</a:t>
            </a:fld>
            <a:endParaRPr lang="pt-BR" noProof="0" dirty="0"/>
          </a:p>
        </p:txBody>
      </p:sp>
    </p:spTree>
    <p:extLst>
      <p:ext uri="{BB962C8B-B14F-4D97-AF65-F5344CB8AC3E}">
        <p14:creationId xmlns:p14="http://schemas.microsoft.com/office/powerpoint/2010/main" val="3518043182"/>
      </p:ext>
    </p:extLst>
  </p:cSld>
  <p:clrMapOvr>
    <a:masterClrMapping/>
  </p:clrMapOvr>
  <p:transition spd="slow">
    <p:randomBar dir="vert"/>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11" name="Retângulo 10"/>
          <p:cNvSpPr/>
          <p:nvPr/>
        </p:nvSpPr>
        <p:spPr>
          <a:xfrm>
            <a:off x="0" y="0"/>
            <a:ext cx="4572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noProof="0" dirty="0"/>
          </a:p>
        </p:txBody>
      </p:sp>
      <p:sp>
        <p:nvSpPr>
          <p:cNvPr id="8" name="Retângulo 7"/>
          <p:cNvSpPr/>
          <p:nvPr/>
        </p:nvSpPr>
        <p:spPr>
          <a:xfrm>
            <a:off x="8915400" y="0"/>
            <a:ext cx="2286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noProof="0" dirty="0"/>
          </a:p>
        </p:txBody>
      </p:sp>
      <p:sp>
        <p:nvSpPr>
          <p:cNvPr id="9" name="Retângulo 8"/>
          <p:cNvSpPr/>
          <p:nvPr/>
        </p:nvSpPr>
        <p:spPr>
          <a:xfrm>
            <a:off x="3657600" y="0"/>
            <a:ext cx="5264146"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noProof="0" dirty="0"/>
          </a:p>
        </p:txBody>
      </p:sp>
      <p:sp>
        <p:nvSpPr>
          <p:cNvPr id="2" name="Título 1"/>
          <p:cNvSpPr>
            <a:spLocks noGrp="1"/>
          </p:cNvSpPr>
          <p:nvPr>
            <p:ph type="title"/>
          </p:nvPr>
        </p:nvSpPr>
        <p:spPr>
          <a:xfrm>
            <a:off x="805890" y="381000"/>
            <a:ext cx="2470710" cy="1371600"/>
          </a:xfrm>
        </p:spPr>
        <p:txBody>
          <a:bodyPr anchor="b">
            <a:normAutofit/>
          </a:bodyPr>
          <a:lstStyle>
            <a:lvl1pPr algn="l">
              <a:defRPr sz="2800" b="0" cap="all" baseline="0">
                <a:solidFill>
                  <a:schemeClr val="tx1">
                    <a:lumMod val="75000"/>
                  </a:schemeClr>
                </a:solidFill>
              </a:defRPr>
            </a:lvl1pPr>
          </a:lstStyle>
          <a:p>
            <a:r>
              <a:rPr lang="pt-BR" noProof="0" smtClean="0"/>
              <a:t>Clique para editar o título mestre</a:t>
            </a:r>
            <a:endParaRPr lang="pt-BR" noProof="0" dirty="0"/>
          </a:p>
        </p:txBody>
      </p:sp>
      <p:sp>
        <p:nvSpPr>
          <p:cNvPr id="3" name="Espaço Reservado para Imagem 2"/>
          <p:cNvSpPr>
            <a:spLocks noGrp="1"/>
          </p:cNvSpPr>
          <p:nvPr>
            <p:ph type="pic" idx="1"/>
          </p:nvPr>
        </p:nvSpPr>
        <p:spPr bwMode="auto">
          <a:xfrm>
            <a:off x="3886200" y="482600"/>
            <a:ext cx="4648200" cy="5689600"/>
          </a:xfrm>
          <a:ln w="19050">
            <a:solidFill>
              <a:schemeClr val="bg1"/>
            </a:solidFill>
          </a:ln>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noProof="0" smtClean="0"/>
              <a:t>Clique no ícone para adicionar uma imagem</a:t>
            </a:r>
            <a:endParaRPr lang="pt-BR" noProof="0" dirty="0"/>
          </a:p>
        </p:txBody>
      </p:sp>
      <p:sp>
        <p:nvSpPr>
          <p:cNvPr id="4" name="Espaço Reservado para Texto 3"/>
          <p:cNvSpPr>
            <a:spLocks noGrp="1"/>
          </p:cNvSpPr>
          <p:nvPr>
            <p:ph type="body" sz="half" idx="2"/>
          </p:nvPr>
        </p:nvSpPr>
        <p:spPr>
          <a:xfrm>
            <a:off x="805890" y="1828800"/>
            <a:ext cx="2470710"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noProof="0" smtClean="0"/>
              <a:t>Clique para editar o texto mestre</a:t>
            </a:r>
          </a:p>
        </p:txBody>
      </p:sp>
      <p:sp>
        <p:nvSpPr>
          <p:cNvPr id="5" name="Espaço Reservado para Data 4"/>
          <p:cNvSpPr>
            <a:spLocks noGrp="1"/>
          </p:cNvSpPr>
          <p:nvPr>
            <p:ph type="dt" sz="half" idx="10"/>
          </p:nvPr>
        </p:nvSpPr>
        <p:spPr/>
        <p:txBody>
          <a:bodyPr/>
          <a:lstStyle/>
          <a:p>
            <a:fld id="{C2C6F8EA-316C-41DE-B9A4-EDCC3A85ED9A}" type="datetimeFigureOut">
              <a:rPr lang="pt-BR" noProof="0" smtClean="0"/>
              <a:pPr/>
              <a:t>25/10/16</a:t>
            </a:fld>
            <a:endParaRPr lang="pt-BR" noProof="0" dirty="0"/>
          </a:p>
        </p:txBody>
      </p:sp>
      <p:sp>
        <p:nvSpPr>
          <p:cNvPr id="6" name="Espaço Reservado para Rodapé 5"/>
          <p:cNvSpPr>
            <a:spLocks noGrp="1"/>
          </p:cNvSpPr>
          <p:nvPr>
            <p:ph type="ftr" sz="quarter" idx="11"/>
          </p:nvPr>
        </p:nvSpPr>
        <p:spPr/>
        <p:txBody>
          <a:bodyPr/>
          <a:lstStyle/>
          <a:p>
            <a:endParaRPr lang="pt-BR" noProof="0" dirty="0"/>
          </a:p>
        </p:txBody>
      </p:sp>
      <p:sp>
        <p:nvSpPr>
          <p:cNvPr id="7" name="Espaço Reservado para Número de Slide 6"/>
          <p:cNvSpPr>
            <a:spLocks noGrp="1"/>
          </p:cNvSpPr>
          <p:nvPr>
            <p:ph type="sldNum" sz="quarter" idx="12"/>
          </p:nvPr>
        </p:nvSpPr>
        <p:spPr/>
        <p:txBody>
          <a:bodyPr/>
          <a:lstStyle/>
          <a:p>
            <a:fld id="{7DC1BBB0-96F0-4077-A278-0F3FB5C104D3}" type="slidenum">
              <a:rPr lang="pt-BR" noProof="0" smtClean="0"/>
              <a:pPr/>
              <a:t>‹n.º›</a:t>
            </a:fld>
            <a:endParaRPr lang="pt-BR" noProof="0" dirty="0"/>
          </a:p>
        </p:txBody>
      </p:sp>
      <p:cxnSp>
        <p:nvCxnSpPr>
          <p:cNvPr id="10" name="Conector reto 9"/>
          <p:cNvCxnSpPr/>
          <p:nvPr/>
        </p:nvCxnSpPr>
        <p:spPr bwMode="white">
          <a:xfrm>
            <a:off x="891222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3900260"/>
      </p:ext>
    </p:extLst>
  </p:cSld>
  <p:clrMapOvr>
    <a:masterClrMapping/>
  </p:clrMapOvr>
  <p:transition spd="slow">
    <p:randomBar dir="vert"/>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noProof="0" smtClean="0"/>
              <a:t>Clique para editar o título mestre</a:t>
            </a:r>
            <a:endParaRPr lang="pt-BR" noProof="0" dirty="0"/>
          </a:p>
        </p:txBody>
      </p:sp>
      <p:sp>
        <p:nvSpPr>
          <p:cNvPr id="3" name="Espaço Reservado para Texto Vertical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4" name="Espaço Reservado para Data 3"/>
          <p:cNvSpPr>
            <a:spLocks noGrp="1"/>
          </p:cNvSpPr>
          <p:nvPr>
            <p:ph type="dt" sz="half" idx="10"/>
          </p:nvPr>
        </p:nvSpPr>
        <p:spPr/>
        <p:txBody>
          <a:bodyPr/>
          <a:lstStyle/>
          <a:p>
            <a:fld id="{C2C6F8EA-316C-41DE-B9A4-EDCC3A85ED9A}" type="datetimeFigureOut">
              <a:rPr lang="pt-BR" noProof="0" smtClean="0"/>
              <a:pPr/>
              <a:t>25/10/16</a:t>
            </a:fld>
            <a:endParaRPr lang="pt-BR" noProof="0" dirty="0"/>
          </a:p>
        </p:txBody>
      </p:sp>
      <p:sp>
        <p:nvSpPr>
          <p:cNvPr id="5" name="Espaço Reservado para Rodapé 4"/>
          <p:cNvSpPr>
            <a:spLocks noGrp="1"/>
          </p:cNvSpPr>
          <p:nvPr>
            <p:ph type="ftr" sz="quarter" idx="11"/>
          </p:nvPr>
        </p:nvSpPr>
        <p:spPr/>
        <p:txBody>
          <a:bodyPr/>
          <a:lstStyle/>
          <a:p>
            <a:endParaRPr lang="pt-BR" noProof="0" dirty="0"/>
          </a:p>
        </p:txBody>
      </p:sp>
      <p:sp>
        <p:nvSpPr>
          <p:cNvPr id="6" name="Espaço Reservado para Número de Slide 5"/>
          <p:cNvSpPr>
            <a:spLocks noGrp="1"/>
          </p:cNvSpPr>
          <p:nvPr>
            <p:ph type="sldNum" sz="quarter" idx="12"/>
          </p:nvPr>
        </p:nvSpPr>
        <p:spPr/>
        <p:txBody>
          <a:bodyPr/>
          <a:lstStyle/>
          <a:p>
            <a:fld id="{7DC1BBB0-96F0-4077-A278-0F3FB5C104D3}" type="slidenum">
              <a:rPr lang="pt-BR" noProof="0" smtClean="0"/>
              <a:pPr/>
              <a:t>‹n.º›</a:t>
            </a:fld>
            <a:endParaRPr lang="pt-BR" noProof="0" dirty="0"/>
          </a:p>
        </p:txBody>
      </p:sp>
    </p:spTree>
    <p:extLst>
      <p:ext uri="{BB962C8B-B14F-4D97-AF65-F5344CB8AC3E}">
        <p14:creationId xmlns:p14="http://schemas.microsoft.com/office/powerpoint/2010/main" val="2040880889"/>
      </p:ext>
    </p:extLst>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e texto verticais">
    <p:spTree>
      <p:nvGrpSpPr>
        <p:cNvPr id="1" name=""/>
        <p:cNvGrpSpPr/>
        <p:nvPr/>
      </p:nvGrpSpPr>
      <p:grpSpPr>
        <a:xfrm>
          <a:off x="0" y="0"/>
          <a:ext cx="0" cy="0"/>
          <a:chOff x="0" y="0"/>
          <a:chExt cx="0" cy="0"/>
        </a:xfrm>
      </p:grpSpPr>
      <p:sp>
        <p:nvSpPr>
          <p:cNvPr id="7" name="Retângulo 6"/>
          <p:cNvSpPr/>
          <p:nvPr/>
        </p:nvSpPr>
        <p:spPr>
          <a:xfrm>
            <a:off x="8915400" y="0"/>
            <a:ext cx="2286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noProof="0" dirty="0"/>
          </a:p>
        </p:txBody>
      </p:sp>
      <p:sp>
        <p:nvSpPr>
          <p:cNvPr id="8" name="Retângulo 7"/>
          <p:cNvSpPr/>
          <p:nvPr/>
        </p:nvSpPr>
        <p:spPr>
          <a:xfrm>
            <a:off x="462978"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sp>
        <p:nvSpPr>
          <p:cNvPr id="9" name="Retângulo 8"/>
          <p:cNvSpPr/>
          <p:nvPr/>
        </p:nvSpPr>
        <p:spPr>
          <a:xfrm>
            <a:off x="0" y="0"/>
            <a:ext cx="457200"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sp>
        <p:nvSpPr>
          <p:cNvPr id="10" name="Retângulo 9"/>
          <p:cNvSpPr/>
          <p:nvPr/>
        </p:nvSpPr>
        <p:spPr>
          <a:xfrm>
            <a:off x="462978" y="736219"/>
            <a:ext cx="457200"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800" noProof="0" dirty="0"/>
          </a:p>
        </p:txBody>
      </p:sp>
      <p:cxnSp>
        <p:nvCxnSpPr>
          <p:cNvPr id="11" name="Conector reto 10"/>
          <p:cNvCxnSpPr/>
          <p:nvPr/>
        </p:nvCxnSpPr>
        <p:spPr bwMode="white">
          <a:xfrm>
            <a:off x="462978" y="736219"/>
            <a:ext cx="4572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to 11"/>
          <p:cNvCxnSpPr/>
          <p:nvPr/>
        </p:nvCxnSpPr>
        <p:spPr bwMode="white">
          <a:xfrm>
            <a:off x="462978" y="1345819"/>
            <a:ext cx="4572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Pi"/>
          <p:cNvSpPr>
            <a:spLocks/>
          </p:cNvSpPr>
          <p:nvPr/>
        </p:nvSpPr>
        <p:spPr bwMode="white">
          <a:xfrm rot="5400000">
            <a:off x="525249" y="934836"/>
            <a:ext cx="336023" cy="220630"/>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pt-BR" sz="1800" noProof="0" dirty="0"/>
          </a:p>
        </p:txBody>
      </p:sp>
      <p:cxnSp>
        <p:nvCxnSpPr>
          <p:cNvPr id="14" name="Conector reto 13"/>
          <p:cNvCxnSpPr/>
          <p:nvPr/>
        </p:nvCxnSpPr>
        <p:spPr bwMode="white">
          <a:xfrm>
            <a:off x="462978"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ítulo Vertical 1"/>
          <p:cNvSpPr>
            <a:spLocks noGrp="1"/>
          </p:cNvSpPr>
          <p:nvPr>
            <p:ph type="title" orient="vert"/>
          </p:nvPr>
        </p:nvSpPr>
        <p:spPr>
          <a:xfrm>
            <a:off x="7201584" y="685800"/>
            <a:ext cx="1340994" cy="5486400"/>
          </a:xfrm>
        </p:spPr>
        <p:txBody>
          <a:bodyPr vert="eaVert"/>
          <a:lstStyle/>
          <a:p>
            <a:r>
              <a:rPr lang="pt-BR" noProof="0" smtClean="0"/>
              <a:t>Clique para editar o título mestre</a:t>
            </a:r>
            <a:endParaRPr lang="pt-BR" noProof="0" dirty="0"/>
          </a:p>
        </p:txBody>
      </p:sp>
      <p:sp>
        <p:nvSpPr>
          <p:cNvPr id="3" name="Espaço Reservado para Texto Vertical 2"/>
          <p:cNvSpPr>
            <a:spLocks noGrp="1"/>
          </p:cNvSpPr>
          <p:nvPr>
            <p:ph type="body" orient="vert" idx="1"/>
          </p:nvPr>
        </p:nvSpPr>
        <p:spPr>
          <a:xfrm>
            <a:off x="1199272" y="685800"/>
            <a:ext cx="5887983" cy="5486400"/>
          </a:xfrm>
        </p:spPr>
        <p:txBody>
          <a:bodyPr vert="eaVert"/>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4" name="Espaço Reservado para Data 3"/>
          <p:cNvSpPr>
            <a:spLocks noGrp="1"/>
          </p:cNvSpPr>
          <p:nvPr>
            <p:ph type="dt" sz="half" idx="10"/>
          </p:nvPr>
        </p:nvSpPr>
        <p:spPr/>
        <p:txBody>
          <a:bodyPr/>
          <a:lstStyle/>
          <a:p>
            <a:fld id="{C2C6F8EA-316C-41DE-B9A4-EDCC3A85ED9A}" type="datetimeFigureOut">
              <a:rPr lang="pt-BR" noProof="0" smtClean="0"/>
              <a:pPr/>
              <a:t>25/10/16</a:t>
            </a:fld>
            <a:endParaRPr lang="pt-BR" noProof="0" dirty="0"/>
          </a:p>
        </p:txBody>
      </p:sp>
      <p:sp>
        <p:nvSpPr>
          <p:cNvPr id="5" name="Espaço Reservado para Rodapé 4"/>
          <p:cNvSpPr>
            <a:spLocks noGrp="1"/>
          </p:cNvSpPr>
          <p:nvPr>
            <p:ph type="ftr" sz="quarter" idx="11"/>
          </p:nvPr>
        </p:nvSpPr>
        <p:spPr/>
        <p:txBody>
          <a:bodyPr/>
          <a:lstStyle/>
          <a:p>
            <a:endParaRPr lang="pt-BR" noProof="0" dirty="0"/>
          </a:p>
        </p:txBody>
      </p:sp>
      <p:sp>
        <p:nvSpPr>
          <p:cNvPr id="6" name="Espaço Reservado para Número de Slide 5"/>
          <p:cNvSpPr>
            <a:spLocks noGrp="1"/>
          </p:cNvSpPr>
          <p:nvPr>
            <p:ph type="sldNum" sz="quarter" idx="12"/>
          </p:nvPr>
        </p:nvSpPr>
        <p:spPr/>
        <p:txBody>
          <a:bodyPr/>
          <a:lstStyle/>
          <a:p>
            <a:fld id="{7DC1BBB0-96F0-4077-A278-0F3FB5C104D3}" type="slidenum">
              <a:rPr lang="pt-BR" noProof="0" smtClean="0"/>
              <a:pPr/>
              <a:t>‹n.º›</a:t>
            </a:fld>
            <a:endParaRPr lang="pt-BR" noProof="0" dirty="0"/>
          </a:p>
        </p:txBody>
      </p:sp>
    </p:spTree>
    <p:extLst>
      <p:ext uri="{BB962C8B-B14F-4D97-AF65-F5344CB8AC3E}">
        <p14:creationId xmlns:p14="http://schemas.microsoft.com/office/powerpoint/2010/main" val="612817689"/>
      </p:ext>
    </p:extLst>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tângulo 6"/>
          <p:cNvSpPr/>
          <p:nvPr/>
        </p:nvSpPr>
        <p:spPr>
          <a:xfrm>
            <a:off x="8915400" y="0"/>
            <a:ext cx="2286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sz="1800" noProof="0" dirty="0"/>
          </a:p>
        </p:txBody>
      </p:sp>
      <p:sp>
        <p:nvSpPr>
          <p:cNvPr id="8" name="Retângulo 7"/>
          <p:cNvSpPr/>
          <p:nvPr/>
        </p:nvSpPr>
        <p:spPr>
          <a:xfrm>
            <a:off x="462978"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sp>
        <p:nvSpPr>
          <p:cNvPr id="9" name="Retângulo 8"/>
          <p:cNvSpPr/>
          <p:nvPr/>
        </p:nvSpPr>
        <p:spPr>
          <a:xfrm>
            <a:off x="0" y="0"/>
            <a:ext cx="457200"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sz="1800" noProof="0" dirty="0"/>
          </a:p>
        </p:txBody>
      </p:sp>
      <p:sp>
        <p:nvSpPr>
          <p:cNvPr id="13" name="Retângulo 12"/>
          <p:cNvSpPr/>
          <p:nvPr/>
        </p:nvSpPr>
        <p:spPr>
          <a:xfrm>
            <a:off x="462978" y="736219"/>
            <a:ext cx="457200"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800" noProof="0" dirty="0"/>
          </a:p>
        </p:txBody>
      </p:sp>
      <p:cxnSp>
        <p:nvCxnSpPr>
          <p:cNvPr id="14" name="Conector reto 13"/>
          <p:cNvCxnSpPr/>
          <p:nvPr/>
        </p:nvCxnSpPr>
        <p:spPr bwMode="white">
          <a:xfrm>
            <a:off x="462978" y="736219"/>
            <a:ext cx="4572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to 14"/>
          <p:cNvCxnSpPr/>
          <p:nvPr/>
        </p:nvCxnSpPr>
        <p:spPr bwMode="white">
          <a:xfrm>
            <a:off x="462978" y="1345819"/>
            <a:ext cx="4572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to 15"/>
          <p:cNvCxnSpPr/>
          <p:nvPr/>
        </p:nvCxnSpPr>
        <p:spPr bwMode="white">
          <a:xfrm>
            <a:off x="462978"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Espaço Reservado para Título 1"/>
          <p:cNvSpPr>
            <a:spLocks noGrp="1"/>
          </p:cNvSpPr>
          <p:nvPr>
            <p:ph type="title"/>
          </p:nvPr>
        </p:nvSpPr>
        <p:spPr>
          <a:xfrm>
            <a:off x="1195389" y="177801"/>
            <a:ext cx="7339012" cy="1239837"/>
          </a:xfrm>
          <a:prstGeom prst="rect">
            <a:avLst/>
          </a:prstGeom>
        </p:spPr>
        <p:txBody>
          <a:bodyPr vert="horz" lIns="91440" tIns="45720" rIns="91440" bIns="45720" rtlCol="0" anchor="ctr">
            <a:normAutofit/>
          </a:bodyPr>
          <a:lstStyle/>
          <a:p>
            <a:r>
              <a:rPr lang="pt-BR" noProof="0" dirty="0" smtClean="0"/>
              <a:t>Clique para editar o título mestre</a:t>
            </a:r>
            <a:endParaRPr lang="pt-BR" noProof="0" dirty="0"/>
          </a:p>
        </p:txBody>
      </p:sp>
      <p:sp>
        <p:nvSpPr>
          <p:cNvPr id="3" name="Espaço Reservado para Texto 2"/>
          <p:cNvSpPr>
            <a:spLocks noGrp="1"/>
          </p:cNvSpPr>
          <p:nvPr>
            <p:ph type="body" idx="1"/>
          </p:nvPr>
        </p:nvSpPr>
        <p:spPr>
          <a:xfrm>
            <a:off x="1195389" y="1600200"/>
            <a:ext cx="7339012" cy="4572000"/>
          </a:xfrm>
          <a:prstGeom prst="rect">
            <a:avLst/>
          </a:prstGeom>
        </p:spPr>
        <p:txBody>
          <a:bodyPr vert="horz" lIns="91440" tIns="45720" rIns="91440" bIns="45720" rtlCol="0">
            <a:normAutofit/>
          </a:bodyPr>
          <a:lstStyle/>
          <a:p>
            <a:pPr lvl="0"/>
            <a:r>
              <a:rPr lang="pt-BR" noProof="0" dirty="0" smtClean="0"/>
              <a:t>Clique para editar o texto mestre</a:t>
            </a:r>
          </a:p>
          <a:p>
            <a:pPr lvl="1"/>
            <a:r>
              <a:rPr lang="pt-BR" noProof="0" dirty="0" smtClean="0"/>
              <a:t>Segundo nível</a:t>
            </a:r>
          </a:p>
          <a:p>
            <a:pPr lvl="2"/>
            <a:r>
              <a:rPr lang="pt-BR" noProof="0" dirty="0" smtClean="0"/>
              <a:t>Terceiro nível</a:t>
            </a:r>
          </a:p>
          <a:p>
            <a:pPr lvl="3"/>
            <a:r>
              <a:rPr lang="pt-BR" noProof="0" dirty="0" smtClean="0"/>
              <a:t>Quarto nível</a:t>
            </a:r>
          </a:p>
          <a:p>
            <a:pPr lvl="4"/>
            <a:r>
              <a:rPr lang="pt-BR" noProof="0" dirty="0" smtClean="0"/>
              <a:t>Quinto nível</a:t>
            </a:r>
            <a:endParaRPr lang="pt-BR" noProof="0" dirty="0"/>
          </a:p>
        </p:txBody>
      </p:sp>
      <p:sp>
        <p:nvSpPr>
          <p:cNvPr id="4" name="Espaço Reservado para Data 3"/>
          <p:cNvSpPr>
            <a:spLocks noGrp="1"/>
          </p:cNvSpPr>
          <p:nvPr>
            <p:ph type="dt" sz="half" idx="2"/>
          </p:nvPr>
        </p:nvSpPr>
        <p:spPr>
          <a:xfrm>
            <a:off x="3886200" y="6356352"/>
            <a:ext cx="914400" cy="365125"/>
          </a:xfrm>
          <a:prstGeom prst="rect">
            <a:avLst/>
          </a:prstGeom>
        </p:spPr>
        <p:txBody>
          <a:bodyPr vert="horz" lIns="91440" tIns="45720" rIns="91440" bIns="45720" rtlCol="0" anchor="ctr"/>
          <a:lstStyle>
            <a:lvl1pPr algn="l">
              <a:defRPr sz="1200" cap="all" baseline="0">
                <a:solidFill>
                  <a:schemeClr val="tx1">
                    <a:lumMod val="60000"/>
                    <a:lumOff val="40000"/>
                  </a:schemeClr>
                </a:solidFill>
              </a:defRPr>
            </a:lvl1pPr>
          </a:lstStyle>
          <a:p>
            <a:fld id="{C2C6F8EA-316C-41DE-B9A4-EDCC3A85ED9A}" type="datetimeFigureOut">
              <a:rPr lang="pt-BR" noProof="0" smtClean="0"/>
              <a:pPr/>
              <a:t>25/10/16</a:t>
            </a:fld>
            <a:endParaRPr lang="pt-BR" noProof="0" dirty="0"/>
          </a:p>
        </p:txBody>
      </p:sp>
      <p:sp>
        <p:nvSpPr>
          <p:cNvPr id="5" name="Espaço Reservado para Rodapé 4"/>
          <p:cNvSpPr>
            <a:spLocks noGrp="1"/>
          </p:cNvSpPr>
          <p:nvPr>
            <p:ph type="ftr" sz="quarter" idx="3"/>
          </p:nvPr>
        </p:nvSpPr>
        <p:spPr>
          <a:xfrm>
            <a:off x="4948239" y="6356352"/>
            <a:ext cx="2981325" cy="365125"/>
          </a:xfrm>
          <a:prstGeom prst="rect">
            <a:avLst/>
          </a:prstGeom>
        </p:spPr>
        <p:txBody>
          <a:bodyPr vert="horz" lIns="91440" tIns="45720" rIns="91440" bIns="45720" rtlCol="0" anchor="ctr"/>
          <a:lstStyle>
            <a:lvl1pPr algn="ctr">
              <a:defRPr sz="1200" cap="all" baseline="0">
                <a:solidFill>
                  <a:schemeClr val="tx1">
                    <a:lumMod val="60000"/>
                    <a:lumOff val="40000"/>
                  </a:schemeClr>
                </a:solidFill>
              </a:defRPr>
            </a:lvl1pPr>
          </a:lstStyle>
          <a:p>
            <a:endParaRPr lang="pt-BR" noProof="0" dirty="0"/>
          </a:p>
        </p:txBody>
      </p:sp>
      <p:sp>
        <p:nvSpPr>
          <p:cNvPr id="6" name="Espaço Reservado para Número de Slide 5"/>
          <p:cNvSpPr>
            <a:spLocks noGrp="1"/>
          </p:cNvSpPr>
          <p:nvPr>
            <p:ph type="sldNum" sz="quarter" idx="4"/>
          </p:nvPr>
        </p:nvSpPr>
        <p:spPr>
          <a:xfrm>
            <a:off x="8077201" y="6356352"/>
            <a:ext cx="457200" cy="365125"/>
          </a:xfrm>
          <a:prstGeom prst="rect">
            <a:avLst/>
          </a:prstGeom>
        </p:spPr>
        <p:txBody>
          <a:bodyPr vert="horz" lIns="91440" tIns="45720" rIns="91440" bIns="45720" rtlCol="0" anchor="ctr"/>
          <a:lstStyle>
            <a:lvl1pPr algn="r">
              <a:defRPr sz="1200" cap="all" baseline="0">
                <a:solidFill>
                  <a:schemeClr val="tx1">
                    <a:lumMod val="60000"/>
                    <a:lumOff val="40000"/>
                  </a:schemeClr>
                </a:solidFill>
              </a:defRPr>
            </a:lvl1pPr>
          </a:lstStyle>
          <a:p>
            <a:fld id="{7DC1BBB0-96F0-4077-A278-0F3FB5C104D3}" type="slidenum">
              <a:rPr lang="pt-BR" noProof="0" smtClean="0"/>
              <a:pPr/>
              <a:t>‹n.º›</a:t>
            </a:fld>
            <a:endParaRPr lang="pt-BR" noProof="0" dirty="0"/>
          </a:p>
        </p:txBody>
      </p: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randomBar dir="vert"/>
  </p:transition>
  <p:timing>
    <p:tnLst>
      <p:par>
        <p:cTn id="1" dur="indefinite" restart="never" nodeType="tmRoot"/>
      </p:par>
    </p:tnLst>
  </p:timing>
  <p:txStyles>
    <p:titleStyle>
      <a:lvl1pPr algn="l" defTabSz="914400" rtl="0" eaLnBrk="1" latinLnBrk="0" hangingPunct="1">
        <a:lnSpc>
          <a:spcPct val="90000"/>
        </a:lnSpc>
        <a:spcBef>
          <a:spcPct val="0"/>
        </a:spcBef>
        <a:buNone/>
        <a:defRPr sz="3600" kern="1200">
          <a:solidFill>
            <a:schemeClr val="tx1">
              <a:lumMod val="75000"/>
            </a:schemeClr>
          </a:solidFill>
          <a:latin typeface="We Are In Love (Heartless)" panose="02000500000000000000" pitchFamily="2" charset="0"/>
          <a:ea typeface="+mj-ea"/>
          <a:cs typeface="+mj-cs"/>
        </a:defRPr>
      </a:lvl1pPr>
    </p:titleStyle>
    <p:bodyStyle>
      <a:lvl1pPr marL="246888" indent="-246888" algn="l" defTabSz="914400" rtl="0" eaLnBrk="1" latinLnBrk="0" hangingPunct="1">
        <a:lnSpc>
          <a:spcPct val="90000"/>
        </a:lnSpc>
        <a:spcBef>
          <a:spcPts val="1400"/>
        </a:spcBef>
        <a:buClr>
          <a:schemeClr val="accent3"/>
        </a:buClr>
        <a:buFont typeface="Euphemia" pitchFamily="34" charset="0"/>
        <a:buChar char="›"/>
        <a:defRPr sz="2800" kern="1200">
          <a:solidFill>
            <a:schemeClr val="tx1"/>
          </a:solidFill>
          <a:latin typeface="Corbel" charset="0"/>
          <a:ea typeface="Corbel" charset="0"/>
          <a:cs typeface="Corbel" charset="0"/>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Corbel" charset="0"/>
          <a:ea typeface="Corbel" charset="0"/>
          <a:cs typeface="Corbel" charset="0"/>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Corbel" charset="0"/>
          <a:ea typeface="Corbel" charset="0"/>
          <a:cs typeface="Corbel" charset="0"/>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Corbel" charset="0"/>
          <a:ea typeface="Corbel" charset="0"/>
          <a:cs typeface="Corbel" charset="0"/>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Corbel" charset="0"/>
          <a:ea typeface="Corbel" charset="0"/>
          <a:cs typeface="Corbel" charset="0"/>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hyperlink" Target="file:///C:\Users\PaulaQE\Videos\Amigos%20da%20luz\J&#193;%20&#201;%20TEMPO%20(Humor%20e%20Espiritismo)%20(%5BFull%20HD%5D).mp4" TargetMode="External"/><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821977" y="2348880"/>
            <a:ext cx="4334199" cy="1584176"/>
          </a:xfrm>
        </p:spPr>
        <p:txBody>
          <a:bodyPr/>
          <a:lstStyle/>
          <a:p>
            <a:r>
              <a:rPr lang="pt-BR" dirty="0" smtClean="0"/>
              <a:t>Virtudes e imperfeições</a:t>
            </a:r>
            <a:endParaRPr lang="pt-BR" dirty="0"/>
          </a:p>
        </p:txBody>
      </p:sp>
      <p:sp>
        <p:nvSpPr>
          <p:cNvPr id="3" name="Subtítulo 2"/>
          <p:cNvSpPr>
            <a:spLocks noGrp="1"/>
          </p:cNvSpPr>
          <p:nvPr>
            <p:ph type="subTitle" idx="1"/>
          </p:nvPr>
        </p:nvSpPr>
        <p:spPr>
          <a:xfrm>
            <a:off x="1821976" y="3940651"/>
            <a:ext cx="4334199" cy="1167905"/>
          </a:xfrm>
        </p:spPr>
        <p:txBody>
          <a:bodyPr/>
          <a:lstStyle/>
          <a:p>
            <a:r>
              <a:rPr lang="pt-BR" smtClean="0"/>
              <a:t>Reforma íntima</a:t>
            </a:r>
            <a:endParaRPr lang="pt-BR" dirty="0"/>
          </a:p>
        </p:txBody>
      </p:sp>
      <p:sp>
        <p:nvSpPr>
          <p:cNvPr id="4" name="Título 1"/>
          <p:cNvSpPr txBox="1">
            <a:spLocks/>
          </p:cNvSpPr>
          <p:nvPr/>
        </p:nvSpPr>
        <p:spPr>
          <a:xfrm>
            <a:off x="1821976" y="6172200"/>
            <a:ext cx="3902152" cy="55557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tx1">
                    <a:lumMod val="75000"/>
                  </a:schemeClr>
                </a:solidFill>
                <a:latin typeface="+mj-lt"/>
                <a:ea typeface="+mj-ea"/>
                <a:cs typeface="+mj-cs"/>
              </a:defRPr>
            </a:lvl1pPr>
          </a:lstStyle>
          <a:p>
            <a:pPr>
              <a:spcBef>
                <a:spcPts val="0"/>
              </a:spcBef>
            </a:pPr>
            <a:r>
              <a:rPr lang="pt-BR" sz="1400" dirty="0" smtClean="0">
                <a:solidFill>
                  <a:schemeClr val="accent1">
                    <a:lumMod val="75000"/>
                  </a:schemeClr>
                </a:solidFill>
                <a:latin typeface="Corbel" panose="020B0503020204020204" pitchFamily="34" charset="0"/>
              </a:rPr>
              <a:t>Grupo Espírita </a:t>
            </a:r>
            <a:r>
              <a:rPr lang="pt-BR" sz="1400" dirty="0" err="1" smtClean="0">
                <a:solidFill>
                  <a:schemeClr val="accent1">
                    <a:lumMod val="75000"/>
                  </a:schemeClr>
                </a:solidFill>
                <a:latin typeface="Corbel" panose="020B0503020204020204" pitchFamily="34" charset="0"/>
              </a:rPr>
              <a:t>Guillon</a:t>
            </a:r>
            <a:r>
              <a:rPr lang="pt-BR" sz="1400" dirty="0" smtClean="0">
                <a:solidFill>
                  <a:schemeClr val="accent1">
                    <a:lumMod val="75000"/>
                  </a:schemeClr>
                </a:solidFill>
                <a:latin typeface="Corbel" panose="020B0503020204020204" pitchFamily="34" charset="0"/>
              </a:rPr>
              <a:t> Ribeiro</a:t>
            </a:r>
          </a:p>
          <a:p>
            <a:pPr>
              <a:spcBef>
                <a:spcPts val="0"/>
              </a:spcBef>
            </a:pPr>
            <a:r>
              <a:rPr lang="pt-BR" sz="1400" dirty="0" smtClean="0">
                <a:solidFill>
                  <a:schemeClr val="accent1">
                    <a:lumMod val="75000"/>
                  </a:schemeClr>
                </a:solidFill>
                <a:latin typeface="Corbel" panose="020B0503020204020204" pitchFamily="34" charset="0"/>
              </a:rPr>
              <a:t>Escola de Evangelização de Pacientes</a:t>
            </a:r>
            <a:endParaRPr lang="pt-BR" sz="1400" dirty="0">
              <a:solidFill>
                <a:schemeClr val="accent1">
                  <a:lumMod val="75000"/>
                </a:schemeClr>
              </a:solidFill>
              <a:latin typeface="Corbel" panose="020B0503020204020204" pitchFamily="34" charset="0"/>
            </a:endParaRPr>
          </a:p>
        </p:txBody>
      </p:sp>
    </p:spTree>
    <p:extLst>
      <p:ext uri="{BB962C8B-B14F-4D97-AF65-F5344CB8AC3E}">
        <p14:creationId xmlns:p14="http://schemas.microsoft.com/office/powerpoint/2010/main" val="506761459"/>
      </p:ext>
    </p:extLst>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Dentre os vícios, qual o que se pode considerar radical?</a:t>
            </a:r>
            <a:endParaRPr lang="pt-BR" dirty="0"/>
          </a:p>
        </p:txBody>
      </p:sp>
      <p:sp>
        <p:nvSpPr>
          <p:cNvPr id="3" name="Espaço Reservado para Conteúdo 2"/>
          <p:cNvSpPr>
            <a:spLocks noGrp="1"/>
          </p:cNvSpPr>
          <p:nvPr>
            <p:ph idx="1"/>
          </p:nvPr>
        </p:nvSpPr>
        <p:spPr>
          <a:xfrm>
            <a:off x="1195389" y="1600200"/>
            <a:ext cx="4384724" cy="4925144"/>
          </a:xfrm>
        </p:spPr>
        <p:txBody>
          <a:bodyPr/>
          <a:lstStyle/>
          <a:p>
            <a:r>
              <a:rPr lang="pt-BR" dirty="0" smtClean="0"/>
              <a:t>“Temo-lo dito muitas vezes: </a:t>
            </a:r>
            <a:r>
              <a:rPr lang="pt-BR" i="1" dirty="0" smtClean="0"/>
              <a:t>o egoísmo</a:t>
            </a:r>
            <a:r>
              <a:rPr lang="pt-BR" dirty="0" smtClean="0"/>
              <a:t>. Daí deriva todo mal. Estudai todos os vícios e vereis que no fundo de todos há egoísmo.”</a:t>
            </a:r>
          </a:p>
          <a:p>
            <a:pPr lvl="4"/>
            <a:r>
              <a:rPr lang="pt-BR" dirty="0" smtClean="0"/>
              <a:t>(ALLAN KARDEC. </a:t>
            </a:r>
            <a:r>
              <a:rPr lang="pt-BR" i="1" dirty="0" smtClean="0"/>
              <a:t>O Livro dos Espíritos</a:t>
            </a:r>
            <a:r>
              <a:rPr lang="pt-BR" dirty="0" smtClean="0"/>
              <a:t>, </a:t>
            </a:r>
            <a:r>
              <a:rPr lang="pt-BR" dirty="0" err="1" smtClean="0"/>
              <a:t>perg</a:t>
            </a:r>
            <a:r>
              <a:rPr lang="pt-BR" dirty="0" smtClean="0"/>
              <a:t>. 913.)</a:t>
            </a:r>
          </a:p>
          <a:p>
            <a:endParaRPr lang="pt-BR" dirty="0"/>
          </a:p>
        </p:txBody>
      </p:sp>
      <p:pic>
        <p:nvPicPr>
          <p:cNvPr id="4" name="Imagem 3"/>
          <p:cNvPicPr>
            <a:picLocks noChangeAspect="1"/>
          </p:cNvPicPr>
          <p:nvPr/>
        </p:nvPicPr>
        <p:blipFill rotWithShape="1">
          <a:blip r:embed="rId3"/>
          <a:srcRect l="7390" r="20557"/>
          <a:stretch/>
        </p:blipFill>
        <p:spPr>
          <a:xfrm>
            <a:off x="5868142" y="2764891"/>
            <a:ext cx="2808313" cy="25957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62835585"/>
      </p:ext>
    </p:extLst>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No Evangelho, quais imperfeições são citadas e que estão associadas ao egoísmo?</a:t>
            </a:r>
            <a:endParaRPr lang="pt-BR" dirty="0"/>
          </a:p>
        </p:txBody>
      </p:sp>
      <p:sp>
        <p:nvSpPr>
          <p:cNvPr id="3" name="Espaço Reservado para Conteúdo 2"/>
          <p:cNvSpPr>
            <a:spLocks noGrp="1"/>
          </p:cNvSpPr>
          <p:nvPr>
            <p:ph idx="1"/>
          </p:nvPr>
        </p:nvSpPr>
        <p:spPr/>
        <p:txBody>
          <a:bodyPr numCol="2" spcCol="180000">
            <a:normAutofit fontScale="92500" lnSpcReduction="10000"/>
          </a:bodyPr>
          <a:lstStyle/>
          <a:p>
            <a:r>
              <a:rPr lang="pt-BR" dirty="0" smtClean="0"/>
              <a:t>Orgulho</a:t>
            </a:r>
          </a:p>
          <a:p>
            <a:r>
              <a:rPr lang="pt-BR" dirty="0" smtClean="0"/>
              <a:t>Ingratidão, em especial a dos filhos em relação aos pais;</a:t>
            </a:r>
          </a:p>
          <a:p>
            <a:r>
              <a:rPr lang="pt-BR" dirty="0" smtClean="0"/>
              <a:t>Falta de misericórdia;</a:t>
            </a:r>
          </a:p>
          <a:p>
            <a:r>
              <a:rPr lang="pt-BR" dirty="0" smtClean="0"/>
              <a:t>Falta de caridade;</a:t>
            </a:r>
          </a:p>
          <a:p>
            <a:r>
              <a:rPr lang="pt-BR" dirty="0" smtClean="0"/>
              <a:t>Vaidade;</a:t>
            </a:r>
          </a:p>
          <a:p>
            <a:r>
              <a:rPr lang="pt-BR" dirty="0" smtClean="0"/>
              <a:t>Sensualidade;</a:t>
            </a:r>
          </a:p>
          <a:p>
            <a:r>
              <a:rPr lang="pt-BR" dirty="0" smtClean="0"/>
              <a:t>Falta de fé;</a:t>
            </a:r>
          </a:p>
          <a:p>
            <a:r>
              <a:rPr lang="pt-BR" dirty="0" smtClean="0"/>
              <a:t>Materialismo;</a:t>
            </a:r>
          </a:p>
          <a:p>
            <a:r>
              <a:rPr lang="pt-BR" dirty="0" smtClean="0"/>
              <a:t>Cobiça (cupidez);</a:t>
            </a:r>
          </a:p>
          <a:p>
            <a:r>
              <a:rPr lang="pt-BR" dirty="0" smtClean="0"/>
              <a:t>Prodigalidade;</a:t>
            </a:r>
          </a:p>
          <a:p>
            <a:r>
              <a:rPr lang="pt-BR" dirty="0" smtClean="0"/>
              <a:t>Preconceitos de toda ordem;</a:t>
            </a:r>
          </a:p>
          <a:p>
            <a:r>
              <a:rPr lang="pt-BR" dirty="0" smtClean="0"/>
              <a:t>Fanatismo;</a:t>
            </a:r>
          </a:p>
          <a:p>
            <a:r>
              <a:rPr lang="pt-BR" dirty="0" smtClean="0"/>
              <a:t>Ambição;</a:t>
            </a:r>
          </a:p>
          <a:p>
            <a:r>
              <a:rPr lang="pt-BR" dirty="0" smtClean="0"/>
              <a:t>Fratricídio;</a:t>
            </a:r>
          </a:p>
          <a:p>
            <a:r>
              <a:rPr lang="pt-BR" dirty="0" smtClean="0"/>
              <a:t>Ciúmes;</a:t>
            </a:r>
          </a:p>
          <a:p>
            <a:r>
              <a:rPr lang="pt-BR" dirty="0" smtClean="0"/>
              <a:t>Indiferença com a dor do outro;</a:t>
            </a:r>
          </a:p>
          <a:p>
            <a:r>
              <a:rPr lang="pt-BR" dirty="0" smtClean="0"/>
              <a:t>Exploração do mais fraco;</a:t>
            </a:r>
          </a:p>
          <a:p>
            <a:r>
              <a:rPr lang="pt-BR" dirty="0" smtClean="0"/>
              <a:t>Belicosidade (guerra); </a:t>
            </a:r>
          </a:p>
          <a:p>
            <a:r>
              <a:rPr lang="pt-BR" dirty="0" smtClean="0"/>
              <a:t>Agressividade;</a:t>
            </a:r>
          </a:p>
          <a:p>
            <a:r>
              <a:rPr lang="pt-BR" dirty="0" smtClean="0"/>
              <a:t>Ódio.</a:t>
            </a:r>
            <a:endParaRPr lang="pt-BR" dirty="0"/>
          </a:p>
        </p:txBody>
      </p:sp>
    </p:spTree>
    <p:extLst>
      <p:ext uri="{BB962C8B-B14F-4D97-AF65-F5344CB8AC3E}">
        <p14:creationId xmlns:p14="http://schemas.microsoft.com/office/powerpoint/2010/main" val="2660578841"/>
      </p:ext>
    </p:extLst>
  </p:cSld>
  <p:clrMapOvr>
    <a:masterClrMapping/>
  </p:clrMapOvr>
  <p:transition spd="slow">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lstStyle/>
          <a:p>
            <a:r>
              <a:rPr lang="pt-BR" smtClean="0"/>
              <a:t>Por que o egoísmo é a pior imperfeição moral de todas?</a:t>
            </a:r>
            <a:endParaRPr lang="pt-BR" dirty="0"/>
          </a:p>
        </p:txBody>
      </p:sp>
      <p:sp>
        <p:nvSpPr>
          <p:cNvPr id="14" name="Espaço Reservado para Conteúdo 13"/>
          <p:cNvSpPr>
            <a:spLocks noGrp="1"/>
          </p:cNvSpPr>
          <p:nvPr>
            <p:ph idx="1"/>
          </p:nvPr>
        </p:nvSpPr>
        <p:spPr>
          <a:xfrm>
            <a:off x="1195389" y="1600200"/>
            <a:ext cx="4168700" cy="4925144"/>
          </a:xfrm>
        </p:spPr>
        <p:txBody>
          <a:bodyPr/>
          <a:lstStyle/>
          <a:p>
            <a:r>
              <a:rPr lang="pt-BR" dirty="0" smtClean="0"/>
              <a:t>“É a negação da caridade e, por conseguinte, o maior obstáculo à felicidade dos homens.”</a:t>
            </a:r>
          </a:p>
          <a:p>
            <a:pPr lvl="1"/>
            <a:r>
              <a:rPr lang="pt-BR" dirty="0" smtClean="0"/>
              <a:t>Emmanuel</a:t>
            </a:r>
          </a:p>
          <a:p>
            <a:pPr marL="985838" lvl="4"/>
            <a:r>
              <a:rPr lang="pt-BR" dirty="0" smtClean="0"/>
              <a:t>(ALLAN KARDEC. </a:t>
            </a:r>
            <a:r>
              <a:rPr lang="pt-BR" i="1" dirty="0" smtClean="0"/>
              <a:t>O Evangelho Segundo o Espiritismo</a:t>
            </a:r>
            <a:r>
              <a:rPr lang="pt-BR" dirty="0" smtClean="0"/>
              <a:t>, cap. 11, item 11.)</a:t>
            </a:r>
            <a:endParaRPr lang="pt-BR" dirty="0"/>
          </a:p>
        </p:txBody>
      </p:sp>
      <p:pic>
        <p:nvPicPr>
          <p:cNvPr id="2" name="Imagem 1"/>
          <p:cNvPicPr>
            <a:picLocks noChangeAspect="1"/>
          </p:cNvPicPr>
          <p:nvPr/>
        </p:nvPicPr>
        <p:blipFill>
          <a:blip r:embed="rId3"/>
          <a:stretch>
            <a:fillRect/>
          </a:stretch>
        </p:blipFill>
        <p:spPr>
          <a:xfrm>
            <a:off x="5632794" y="2046548"/>
            <a:ext cx="3022824" cy="40324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48094969"/>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Por que o egoísmo é a imperfeição mais difícil de vencer?</a:t>
            </a:r>
            <a:endParaRPr lang="pt-BR" dirty="0"/>
          </a:p>
        </p:txBody>
      </p:sp>
      <p:sp>
        <p:nvSpPr>
          <p:cNvPr id="3" name="Espaço Reservado para Conteúdo 2"/>
          <p:cNvSpPr>
            <a:spLocks noGrp="1"/>
          </p:cNvSpPr>
          <p:nvPr>
            <p:ph idx="1"/>
          </p:nvPr>
        </p:nvSpPr>
        <p:spPr/>
        <p:txBody>
          <a:bodyPr/>
          <a:lstStyle/>
          <a:p>
            <a:r>
              <a:rPr lang="pt-BR" dirty="0" smtClean="0"/>
              <a:t>“De todas as imperfeições humanas, o </a:t>
            </a:r>
            <a:r>
              <a:rPr lang="pt-BR" b="1" dirty="0" smtClean="0"/>
              <a:t>egoísmo</a:t>
            </a:r>
            <a:r>
              <a:rPr lang="pt-BR" dirty="0" smtClean="0"/>
              <a:t> é a mais difícil de desenraizar-se porque deriva da influência da matéria, influência de que o homem, ainda muito próximo de sua origem, não pôde libertar-se e para cujo entretenimento tudo concorre </a:t>
            </a:r>
          </a:p>
          <a:p>
            <a:pPr marL="3784600" lvl="1" indent="-258763"/>
            <a:r>
              <a:rPr lang="pt-BR" dirty="0" smtClean="0"/>
              <a:t>suas leis,</a:t>
            </a:r>
          </a:p>
          <a:p>
            <a:pPr marL="3784600" lvl="1" indent="-258763"/>
            <a:r>
              <a:rPr lang="pt-BR" dirty="0" smtClean="0"/>
              <a:t>sua organização social,</a:t>
            </a:r>
          </a:p>
          <a:p>
            <a:pPr marL="3784600" lvl="1" indent="-258763"/>
            <a:r>
              <a:rPr lang="pt-BR" dirty="0" smtClean="0"/>
              <a:t>sua educação.”</a:t>
            </a:r>
          </a:p>
          <a:p>
            <a:pPr lvl="4"/>
            <a:r>
              <a:rPr lang="pt-BR" dirty="0" smtClean="0"/>
              <a:t>(ALLAN KARDEC. </a:t>
            </a:r>
            <a:r>
              <a:rPr lang="pt-BR" i="1" dirty="0" smtClean="0"/>
              <a:t>O Livro dos Espíritos</a:t>
            </a:r>
            <a:r>
              <a:rPr lang="pt-BR" dirty="0" smtClean="0"/>
              <a:t>, </a:t>
            </a:r>
            <a:r>
              <a:rPr lang="pt-BR" dirty="0" err="1" smtClean="0"/>
              <a:t>perg</a:t>
            </a:r>
            <a:r>
              <a:rPr lang="pt-BR" dirty="0" smtClean="0"/>
              <a:t>. 917.)</a:t>
            </a:r>
          </a:p>
          <a:p>
            <a:pPr lvl="4"/>
            <a:endParaRPr lang="pt-BR" dirty="0" smtClean="0"/>
          </a:p>
        </p:txBody>
      </p:sp>
      <p:pic>
        <p:nvPicPr>
          <p:cNvPr id="4" name="Imagem 3"/>
          <p:cNvPicPr>
            <a:picLocks noChangeAspect="1"/>
          </p:cNvPicPr>
          <p:nvPr/>
        </p:nvPicPr>
        <p:blipFill>
          <a:blip r:embed="rId3"/>
          <a:stretch>
            <a:fillRect/>
          </a:stretch>
        </p:blipFill>
        <p:spPr>
          <a:xfrm>
            <a:off x="1547664" y="4418137"/>
            <a:ext cx="2764420" cy="21064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71446058"/>
      </p:ext>
    </p:extLst>
  </p:cSld>
  <p:clrMapOvr>
    <a:masterClrMapping/>
  </p:clrMapOvr>
  <p:transition spd="slow">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 que está acontecendo conosco?</a:t>
            </a:r>
            <a:endParaRPr lang="pt-BR" dirty="0"/>
          </a:p>
        </p:txBody>
      </p:sp>
      <p:sp>
        <p:nvSpPr>
          <p:cNvPr id="3" name="Espaço Reservado para Conteúdo 2"/>
          <p:cNvSpPr>
            <a:spLocks noGrp="1"/>
          </p:cNvSpPr>
          <p:nvPr>
            <p:ph idx="1"/>
          </p:nvPr>
        </p:nvSpPr>
        <p:spPr/>
        <p:txBody>
          <a:bodyPr>
            <a:normAutofit lnSpcReduction="10000"/>
          </a:bodyPr>
          <a:lstStyle/>
          <a:p>
            <a:r>
              <a:rPr lang="pt-BR" dirty="0" smtClean="0"/>
              <a:t>“A vida moderna, excessivamente tecnológica, com suas consequências desumanas, lentamente transforma o ser humano em verdadeiro robô, </a:t>
            </a:r>
            <a:r>
              <a:rPr lang="pt-BR" dirty="0" err="1" smtClean="0"/>
              <a:t>desnaturando-lhe</a:t>
            </a:r>
            <a:r>
              <a:rPr lang="pt-BR" dirty="0" smtClean="0"/>
              <a:t> os sentimentos, que se convertem em automatismos repetitivos, sem que as emoções façam parte da sua agenda diária de realizações. [...]</a:t>
            </a:r>
          </a:p>
          <a:p>
            <a:r>
              <a:rPr lang="pt-BR" dirty="0" smtClean="0"/>
              <a:t>Exagerados compromissos, reais e imaginários, arrancam o indivíduo do seu mundo interior para reuniões e encontros, quase sempre infrutíferos do ponto de vista emocional, fazendo-os desperdiçar excelentes oportunidades para o trabalho nobilitante, o estudo educativo, as pausas de reflexão e de criatividade.”</a:t>
            </a:r>
          </a:p>
          <a:p>
            <a:pPr lvl="4"/>
            <a:r>
              <a:rPr lang="pt-BR" dirty="0" smtClean="0"/>
              <a:t>(JOANNA DE </a:t>
            </a:r>
            <a:r>
              <a:rPr lang="pt-BR" dirty="0" err="1" smtClean="0"/>
              <a:t>ÂNGELIS</a:t>
            </a:r>
            <a:r>
              <a:rPr lang="pt-BR" dirty="0" smtClean="0"/>
              <a:t>. </a:t>
            </a:r>
            <a:r>
              <a:rPr lang="pt-BR" i="1" dirty="0" smtClean="0"/>
              <a:t>O Despertar do Espírito</a:t>
            </a:r>
            <a:r>
              <a:rPr lang="pt-BR" dirty="0" smtClean="0"/>
              <a:t>, lição “A busca”.)</a:t>
            </a:r>
          </a:p>
        </p:txBody>
      </p:sp>
    </p:spTree>
    <p:extLst>
      <p:ext uri="{BB962C8B-B14F-4D97-AF65-F5344CB8AC3E}">
        <p14:creationId xmlns:p14="http://schemas.microsoft.com/office/powerpoint/2010/main" val="2705771871"/>
      </p:ext>
    </p:extLst>
  </p:cSld>
  <p:clrMapOvr>
    <a:masterClrMapping/>
  </p:clrMapOvr>
  <p:transition spd="slow">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27584" y="3140968"/>
            <a:ext cx="2470710" cy="1371600"/>
          </a:xfrm>
        </p:spPr>
        <p:txBody>
          <a:bodyPr>
            <a:noAutofit/>
          </a:bodyPr>
          <a:lstStyle/>
          <a:p>
            <a:r>
              <a:rPr lang="pt-BR" sz="4000" b="1" dirty="0"/>
              <a:t>Como atingir a perfeição moral?</a:t>
            </a:r>
          </a:p>
        </p:txBody>
      </p:sp>
      <p:pic>
        <p:nvPicPr>
          <p:cNvPr id="8" name="Espaço Reservado para Imagem 7"/>
          <p:cNvPicPr>
            <a:picLocks noGrp="1" noChangeAspect="1"/>
          </p:cNvPicPr>
          <p:nvPr>
            <p:ph type="pic" idx="1"/>
          </p:nvPr>
        </p:nvPicPr>
        <p:blipFill>
          <a:blip r:embed="rId2">
            <a:extLst>
              <a:ext uri="{28A0092B-C50C-407E-A947-70E740481C1C}">
                <a14:useLocalDpi xmlns:a14="http://schemas.microsoft.com/office/drawing/2010/main" val="0"/>
              </a:ext>
            </a:extLst>
          </a:blip>
          <a:srcRect t="1343" b="1343"/>
          <a:stretch>
            <a:fillRect/>
          </a:stretch>
        </p:blipFill>
        <p:spPr>
          <a:xfrm>
            <a:off x="4027488" y="620688"/>
            <a:ext cx="4648200" cy="5689600"/>
          </a:xfrm>
        </p:spPr>
      </p:pic>
    </p:spTree>
    <p:extLst>
      <p:ext uri="{BB962C8B-B14F-4D97-AF65-F5344CB8AC3E}">
        <p14:creationId xmlns:p14="http://schemas.microsoft.com/office/powerpoint/2010/main" val="2637754033"/>
      </p:ext>
    </p:extLst>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endParaRPr lang="pt-BR"/>
          </a:p>
        </p:txBody>
      </p:sp>
      <p:sp>
        <p:nvSpPr>
          <p:cNvPr id="3" name="Espaço Reservado para Conteúdo 2"/>
          <p:cNvSpPr>
            <a:spLocks noGrp="1"/>
          </p:cNvSpPr>
          <p:nvPr>
            <p:ph idx="1"/>
          </p:nvPr>
        </p:nvSpPr>
        <p:spPr>
          <a:xfrm>
            <a:off x="1195388" y="1600200"/>
            <a:ext cx="7481067" cy="2260848"/>
          </a:xfrm>
        </p:spPr>
        <p:txBody>
          <a:bodyPr/>
          <a:lstStyle/>
          <a:p>
            <a:r>
              <a:rPr lang="pt-BR" dirty="0" smtClean="0"/>
              <a:t>“Quem quiser, desde esta vida, ir aproximando-se da perfeição moral, deve expurgar o seu coração de todo sentimento de egoísmo, visto ser o egoísmo incompatível com a justiça, o amor e a caridade. Ele neutraliza todas as outras qualidades.”</a:t>
            </a:r>
          </a:p>
          <a:p>
            <a:pPr lvl="4"/>
            <a:r>
              <a:rPr lang="pt-BR" dirty="0" smtClean="0"/>
              <a:t>(ALLAN KARDEC. </a:t>
            </a:r>
            <a:r>
              <a:rPr lang="pt-BR" i="1" dirty="0" smtClean="0"/>
              <a:t>O Livro dos Espíritos</a:t>
            </a:r>
            <a:r>
              <a:rPr lang="pt-BR" dirty="0" smtClean="0"/>
              <a:t>, </a:t>
            </a:r>
            <a:r>
              <a:rPr lang="pt-BR" dirty="0" err="1" smtClean="0"/>
              <a:t>perg</a:t>
            </a:r>
            <a:r>
              <a:rPr lang="pt-BR" dirty="0" smtClean="0"/>
              <a:t>. 913.)</a:t>
            </a:r>
          </a:p>
        </p:txBody>
      </p:sp>
      <p:pic>
        <p:nvPicPr>
          <p:cNvPr id="4" name="Imagem 3"/>
          <p:cNvPicPr>
            <a:picLocks noChangeAspect="1"/>
          </p:cNvPicPr>
          <p:nvPr/>
        </p:nvPicPr>
        <p:blipFill>
          <a:blip r:embed="rId3"/>
          <a:stretch>
            <a:fillRect/>
          </a:stretch>
        </p:blipFill>
        <p:spPr>
          <a:xfrm>
            <a:off x="3405250" y="4230289"/>
            <a:ext cx="3054225" cy="22906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93003160"/>
      </p:ext>
    </p:extLst>
  </p:cSld>
  <p:clrMapOvr>
    <a:masterClrMapping/>
  </p:clrMapOvr>
  <p:transition spd="slow">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Precisamos ir em busca de nós mesmos</a:t>
            </a:r>
            <a:endParaRPr lang="pt-BR" dirty="0"/>
          </a:p>
        </p:txBody>
      </p:sp>
      <p:sp>
        <p:nvSpPr>
          <p:cNvPr id="3" name="Espaço Reservado para Conteúdo 2"/>
          <p:cNvSpPr>
            <a:spLocks noGrp="1"/>
          </p:cNvSpPr>
          <p:nvPr>
            <p:ph idx="1"/>
          </p:nvPr>
        </p:nvSpPr>
        <p:spPr>
          <a:xfrm>
            <a:off x="1195389" y="1600200"/>
            <a:ext cx="4024683" cy="4925144"/>
          </a:xfrm>
        </p:spPr>
        <p:txBody>
          <a:bodyPr/>
          <a:lstStyle/>
          <a:p>
            <a:r>
              <a:rPr lang="pt-BR" dirty="0" smtClean="0"/>
              <a:t>“A inevitabilidade do recolhimento interior, a fim de encontrar-se a sós, em silêncio, deve constituir um processo terapêutico valioso e urgente para libertar a criatura do aturdimento em que tomba.”</a:t>
            </a:r>
          </a:p>
          <a:p>
            <a:pPr marL="1158875" lvl="4"/>
            <a:r>
              <a:rPr lang="pt-BR" dirty="0" smtClean="0"/>
              <a:t>(JOANNA DE ANGELIS. </a:t>
            </a:r>
            <a:r>
              <a:rPr lang="pt-BR" i="1" dirty="0" smtClean="0"/>
              <a:t>O Despertar do Espírito</a:t>
            </a:r>
            <a:r>
              <a:rPr lang="pt-BR" dirty="0" smtClean="0"/>
              <a:t>, lição “A busca”.)</a:t>
            </a:r>
          </a:p>
        </p:txBody>
      </p:sp>
      <p:pic>
        <p:nvPicPr>
          <p:cNvPr id="4" name="Imagem 3"/>
          <p:cNvPicPr>
            <a:picLocks noChangeAspect="1"/>
          </p:cNvPicPr>
          <p:nvPr/>
        </p:nvPicPr>
        <p:blipFill>
          <a:blip r:embed="rId3"/>
          <a:stretch>
            <a:fillRect/>
          </a:stretch>
        </p:blipFill>
        <p:spPr>
          <a:xfrm>
            <a:off x="5699641" y="2631430"/>
            <a:ext cx="2969589" cy="28626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23923151"/>
      </p:ext>
    </p:extLst>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Ferramenta mais importante para o desenvolvimento de virtudes</a:t>
            </a:r>
            <a:endParaRPr lang="pt-BR" dirty="0"/>
          </a:p>
        </p:txBody>
      </p:sp>
      <p:sp>
        <p:nvSpPr>
          <p:cNvPr id="3" name="Espaço Reservado para Conteúdo 2"/>
          <p:cNvSpPr>
            <a:spLocks noGrp="1"/>
          </p:cNvSpPr>
          <p:nvPr>
            <p:ph idx="1"/>
          </p:nvPr>
        </p:nvSpPr>
        <p:spPr>
          <a:xfrm>
            <a:off x="1195388" y="1600200"/>
            <a:ext cx="7481067" cy="2260848"/>
          </a:xfrm>
        </p:spPr>
        <p:txBody>
          <a:bodyPr/>
          <a:lstStyle/>
          <a:p>
            <a:r>
              <a:rPr lang="pt-BR" dirty="0" smtClean="0"/>
              <a:t>“Usando a alavanca da vontade, atingimos a realização de verdadeiros milagres...”</a:t>
            </a:r>
          </a:p>
          <a:p>
            <a:pPr lvl="4"/>
            <a:r>
              <a:rPr lang="pt-BR" dirty="0" smtClean="0"/>
              <a:t>(ANDRÉ LUIZ. </a:t>
            </a:r>
            <a:r>
              <a:rPr lang="pt-BR" i="1" dirty="0" smtClean="0"/>
              <a:t>Nos Domínios da Mediunidade</a:t>
            </a:r>
            <a:r>
              <a:rPr lang="pt-BR" dirty="0" smtClean="0"/>
              <a:t>, cap. 15.)</a:t>
            </a:r>
          </a:p>
        </p:txBody>
      </p:sp>
      <p:pic>
        <p:nvPicPr>
          <p:cNvPr id="4" name="Imagem 3"/>
          <p:cNvPicPr>
            <a:picLocks noChangeAspect="1"/>
          </p:cNvPicPr>
          <p:nvPr/>
        </p:nvPicPr>
        <p:blipFill>
          <a:blip r:embed="rId3"/>
          <a:stretch>
            <a:fillRect/>
          </a:stretch>
        </p:blipFill>
        <p:spPr>
          <a:xfrm>
            <a:off x="2662175" y="3955637"/>
            <a:ext cx="4547492" cy="25689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06662678"/>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Deseje aprimorar-se e estabeleça metas</a:t>
            </a:r>
            <a:endParaRPr lang="pt-BR" dirty="0"/>
          </a:p>
        </p:txBody>
      </p:sp>
      <p:sp>
        <p:nvSpPr>
          <p:cNvPr id="3" name="Espaço Reservado para Conteúdo 2"/>
          <p:cNvSpPr>
            <a:spLocks noGrp="1"/>
          </p:cNvSpPr>
          <p:nvPr>
            <p:ph idx="1"/>
          </p:nvPr>
        </p:nvSpPr>
        <p:spPr/>
        <p:txBody>
          <a:bodyPr/>
          <a:lstStyle/>
          <a:p>
            <a:r>
              <a:rPr lang="pt-BR" dirty="0" smtClean="0"/>
              <a:t>“Assim sendo, o </a:t>
            </a:r>
            <a:r>
              <a:rPr lang="pt-BR" b="1" dirty="0" smtClean="0"/>
              <a:t>desejo de querer aprimorar-se</a:t>
            </a:r>
            <a:r>
              <a:rPr lang="pt-BR" dirty="0" smtClean="0"/>
              <a:t>, aprofundar realizações, atingir estados de harmonia, torna-se valioso para o exercício da vontade [...]. </a:t>
            </a:r>
          </a:p>
          <a:p>
            <a:r>
              <a:rPr lang="pt-BR" dirty="0" smtClean="0"/>
              <a:t>Estabelecida a significação do que se deseja, o esforço de </a:t>
            </a:r>
            <a:r>
              <a:rPr lang="pt-BR" b="1" dirty="0" smtClean="0"/>
              <a:t>perseverar</a:t>
            </a:r>
            <a:r>
              <a:rPr lang="pt-BR" dirty="0" smtClean="0"/>
              <a:t> torna-se o inevitável próximo passo, porquanto, não serão nos primeiros tentames que se conseguirão os resultados almejados. </a:t>
            </a:r>
          </a:p>
          <a:p>
            <a:r>
              <a:rPr lang="pt-BR" dirty="0" smtClean="0"/>
              <a:t>Provavelmente se repetirão </a:t>
            </a:r>
            <a:r>
              <a:rPr lang="pt-BR" b="1" dirty="0" smtClean="0"/>
              <a:t>acertos e erros </a:t>
            </a:r>
            <a:r>
              <a:rPr lang="pt-BR" dirty="0"/>
              <a:t>[</a:t>
            </a:r>
            <a:r>
              <a:rPr lang="pt-BR" dirty="0" smtClean="0"/>
              <a:t>...].”</a:t>
            </a:r>
          </a:p>
          <a:p>
            <a:pPr lvl="4"/>
            <a:r>
              <a:rPr lang="pt-BR" dirty="0" smtClean="0"/>
              <a:t>(JOANNA DE ANGELIS. </a:t>
            </a:r>
            <a:r>
              <a:rPr lang="pt-BR" i="1" dirty="0" smtClean="0"/>
              <a:t>O Despertar do Espírito</a:t>
            </a:r>
            <a:r>
              <a:rPr lang="pt-BR" dirty="0" smtClean="0"/>
              <a:t>, lição “Educação e disciplina da vontade”.)</a:t>
            </a:r>
            <a:endParaRPr lang="pt-BR" dirty="0"/>
          </a:p>
        </p:txBody>
      </p:sp>
    </p:spTree>
    <p:extLst>
      <p:ext uri="{BB962C8B-B14F-4D97-AF65-F5344CB8AC3E}">
        <p14:creationId xmlns:p14="http://schemas.microsoft.com/office/powerpoint/2010/main" val="867205417"/>
      </p:ext>
    </p:extLst>
  </p:cSld>
  <p:clrMapOvr>
    <a:masterClrMapping/>
  </p:clrMapOvr>
  <p:transition spd="slow">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Como fazer para adquirir as virtudes que almejamos?</a:t>
            </a:r>
            <a:endParaRPr lang="pt-BR" dirty="0"/>
          </a:p>
        </p:txBody>
      </p:sp>
      <p:sp>
        <p:nvSpPr>
          <p:cNvPr id="3" name="Espaço Reservado para Conteúdo 2"/>
          <p:cNvSpPr>
            <a:spLocks noGrp="1"/>
          </p:cNvSpPr>
          <p:nvPr>
            <p:ph idx="1"/>
          </p:nvPr>
        </p:nvSpPr>
        <p:spPr/>
        <p:txBody>
          <a:bodyPr>
            <a:normAutofit/>
          </a:bodyPr>
          <a:lstStyle/>
          <a:p>
            <a:r>
              <a:rPr lang="pt-BR" dirty="0" smtClean="0"/>
              <a:t>Pode iniciar-se em pequenos treinamentos ante as ocorrências do cotidiano, tais a paciência em conjuntura de qualquer natureza, enquanto espera por algo, seja uma refeição ou um atendimento por parte de outra pessoa, uma correspondência ou uma chamada telefônica, um lugar na fila de algum labor ou mesmo em um diálogo, quando outrem mais loquaz não lhe dá chance... </a:t>
            </a:r>
            <a:r>
              <a:rPr lang="pt-BR" b="1" dirty="0" smtClean="0"/>
              <a:t>Esses pequenos testes de vivência da vontade, tornam-se básicos para novos cometimentos mais complexos na área das aspirações emocionais e morais.</a:t>
            </a:r>
            <a:r>
              <a:rPr lang="pt-BR" dirty="0" smtClean="0"/>
              <a:t>”</a:t>
            </a:r>
          </a:p>
          <a:p>
            <a:pPr lvl="4"/>
            <a:r>
              <a:rPr lang="pt-BR" dirty="0" smtClean="0"/>
              <a:t>(JOANNA DE ANGELIS. </a:t>
            </a:r>
            <a:r>
              <a:rPr lang="pt-BR" i="1" dirty="0" smtClean="0"/>
              <a:t>O Despertar do Espírito</a:t>
            </a:r>
            <a:r>
              <a:rPr lang="pt-BR" dirty="0" smtClean="0"/>
              <a:t>, lição “Educação e disciplina da vontade”.)</a:t>
            </a:r>
          </a:p>
        </p:txBody>
      </p:sp>
    </p:spTree>
    <p:extLst>
      <p:ext uri="{BB962C8B-B14F-4D97-AF65-F5344CB8AC3E}">
        <p14:creationId xmlns:p14="http://schemas.microsoft.com/office/powerpoint/2010/main" val="2745651899"/>
      </p:ext>
    </p:extLst>
  </p:cSld>
  <p:clrMapOvr>
    <a:masterClrMapping/>
  </p:clrMapOvr>
  <p:transition spd="slow">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Virtudes</a:t>
            </a:r>
            <a:endParaRPr lang="pt-BR" dirty="0"/>
          </a:p>
        </p:txBody>
      </p:sp>
      <p:sp>
        <p:nvSpPr>
          <p:cNvPr id="3" name="Espaço Reservado para Conteúdo 2"/>
          <p:cNvSpPr>
            <a:spLocks noGrp="1"/>
          </p:cNvSpPr>
          <p:nvPr>
            <p:ph idx="1"/>
          </p:nvPr>
        </p:nvSpPr>
        <p:spPr/>
        <p:txBody>
          <a:bodyPr/>
          <a:lstStyle/>
          <a:p>
            <a:r>
              <a:rPr lang="pt-BR" dirty="0" smtClean="0"/>
              <a:t>“Toda virtude tem seu mérito próprio, porque todas indicam progresso na senda do bem. </a:t>
            </a:r>
            <a:r>
              <a:rPr lang="pt-BR" b="1" dirty="0" smtClean="0">
                <a:solidFill>
                  <a:schemeClr val="accent2">
                    <a:lumMod val="75000"/>
                  </a:schemeClr>
                </a:solidFill>
              </a:rPr>
              <a:t>Há virtudes sempre que há resistência voluntária ao arrastamento dos maus pendores.</a:t>
            </a:r>
            <a:r>
              <a:rPr lang="pt-BR" dirty="0" smtClean="0"/>
              <a:t> A sublimidade da virtude, porém, está no sacrifício do interesse pessoal, pelo bem do próximo, sem pensamento oculto.</a:t>
            </a:r>
          </a:p>
          <a:p>
            <a:r>
              <a:rPr lang="pt-BR" dirty="0" smtClean="0"/>
              <a:t>A virtude mais meritória é a que assenta na mais desinteressada caridade.”</a:t>
            </a:r>
          </a:p>
          <a:p>
            <a:pPr lvl="4"/>
            <a:r>
              <a:rPr lang="pt-BR" dirty="0" smtClean="0"/>
              <a:t>(ALLAN KARDEC. </a:t>
            </a:r>
            <a:r>
              <a:rPr lang="pt-BR" i="1" dirty="0" smtClean="0"/>
              <a:t>O Livro dos Espíritos</a:t>
            </a:r>
            <a:r>
              <a:rPr lang="pt-BR" dirty="0" smtClean="0"/>
              <a:t>, </a:t>
            </a:r>
            <a:r>
              <a:rPr lang="pt-BR" dirty="0" err="1" smtClean="0"/>
              <a:t>perg</a:t>
            </a:r>
            <a:r>
              <a:rPr lang="pt-BR" dirty="0" smtClean="0"/>
              <a:t>. 893.)</a:t>
            </a:r>
          </a:p>
        </p:txBody>
      </p:sp>
    </p:spTree>
    <p:extLst>
      <p:ext uri="{BB962C8B-B14F-4D97-AF65-F5344CB8AC3E}">
        <p14:creationId xmlns:p14="http://schemas.microsoft.com/office/powerpoint/2010/main" val="456514260"/>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Ainda há tempo...</a:t>
            </a:r>
            <a:endParaRPr lang="pt-BR" dirty="0"/>
          </a:p>
        </p:txBody>
      </p:sp>
      <p:sp>
        <p:nvSpPr>
          <p:cNvPr id="7" name="Espaço Reservado para Conteúdo 6"/>
          <p:cNvSpPr>
            <a:spLocks noGrp="1"/>
          </p:cNvSpPr>
          <p:nvPr>
            <p:ph idx="1"/>
          </p:nvPr>
        </p:nvSpPr>
        <p:spPr>
          <a:xfrm>
            <a:off x="1195388" y="2204864"/>
            <a:ext cx="7481067" cy="4320480"/>
          </a:xfrm>
        </p:spPr>
        <p:txBody>
          <a:bodyPr/>
          <a:lstStyle/>
          <a:p>
            <a:pPr lvl="4"/>
            <a:r>
              <a:rPr lang="pt-BR" smtClean="0"/>
              <a:t>(Internet: </a:t>
            </a:r>
            <a:r>
              <a:rPr lang="pt-BR" dirty="0" err="1" smtClean="0"/>
              <a:t>http</a:t>
            </a:r>
            <a:r>
              <a:rPr lang="pt-BR" dirty="0" smtClean="0"/>
              <a:t>://muitoquadrinho2.tumblr.com/post/124782871665)</a:t>
            </a:r>
            <a:endParaRPr lang="pt-BR" dirty="0"/>
          </a:p>
        </p:txBody>
      </p:sp>
      <p:pic>
        <p:nvPicPr>
          <p:cNvPr id="4" name="Imagem 3"/>
          <p:cNvPicPr>
            <a:picLocks noChangeAspect="1"/>
          </p:cNvPicPr>
          <p:nvPr/>
        </p:nvPicPr>
        <p:blipFill>
          <a:blip r:embed="rId3"/>
          <a:stretch>
            <a:fillRect/>
          </a:stretch>
        </p:blipFill>
        <p:spPr>
          <a:xfrm>
            <a:off x="1748529" y="2043285"/>
            <a:ext cx="6900811" cy="2008833"/>
          </a:xfrm>
          <a:prstGeom prst="rect">
            <a:avLst/>
          </a:prstGeom>
        </p:spPr>
      </p:pic>
      <p:sp>
        <p:nvSpPr>
          <p:cNvPr id="5" name="Botão de ação: Avançar ou Próximo 4">
            <a:hlinkClick r:id="rId4" action="ppaction://program" highlightClick="1"/>
          </p:cNvPr>
          <p:cNvSpPr/>
          <p:nvPr/>
        </p:nvSpPr>
        <p:spPr>
          <a:xfrm>
            <a:off x="4530017" y="5445224"/>
            <a:ext cx="792088" cy="720080"/>
          </a:xfrm>
          <a:prstGeom prst="actionButtonForwardNext">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753767570"/>
      </p:ext>
    </p:extLst>
  </p:cSld>
  <p:clrMapOvr>
    <a:masterClrMapping/>
  </p:clrMapOvr>
  <p:transition spd="slow">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O maior tesouro</a:t>
            </a:r>
            <a:endParaRPr lang="pt-BR" dirty="0"/>
          </a:p>
        </p:txBody>
      </p:sp>
      <p:sp>
        <p:nvSpPr>
          <p:cNvPr id="3" name="Espaço Reservado para Conteúdo 2"/>
          <p:cNvSpPr>
            <a:spLocks noGrp="1"/>
          </p:cNvSpPr>
          <p:nvPr>
            <p:ph idx="1"/>
          </p:nvPr>
        </p:nvSpPr>
        <p:spPr>
          <a:xfrm>
            <a:off x="1195389" y="1600200"/>
            <a:ext cx="4456731" cy="4925144"/>
          </a:xfrm>
        </p:spPr>
        <p:txBody>
          <a:bodyPr/>
          <a:lstStyle/>
          <a:p>
            <a:r>
              <a:rPr lang="pt-BR" dirty="0" smtClean="0"/>
              <a:t>O Senhor não te identificará pelos tesouros que ajuntaste, pelas bênçãos que retiveste, pelos anos que viveste no corpo físico. Reconhecer-te-á pelo emprego dos teus dons, pelo valor de tuas realizações e pelas obras que deixaste, em torno dos próprios pés.</a:t>
            </a:r>
          </a:p>
          <a:p>
            <a:pPr lvl="4"/>
            <a:r>
              <a:rPr lang="pt-BR" dirty="0" smtClean="0"/>
              <a:t>(EMMANUEL. </a:t>
            </a:r>
            <a:r>
              <a:rPr lang="pt-BR" i="1" dirty="0" smtClean="0"/>
              <a:t>Caminho, Verdade e Vida</a:t>
            </a:r>
            <a:r>
              <a:rPr lang="pt-BR" dirty="0" smtClean="0"/>
              <a:t>, lição 55.)</a:t>
            </a:r>
          </a:p>
        </p:txBody>
      </p:sp>
      <p:pic>
        <p:nvPicPr>
          <p:cNvPr id="4" name="Imagem 3"/>
          <p:cNvPicPr>
            <a:picLocks noChangeAspect="1"/>
          </p:cNvPicPr>
          <p:nvPr/>
        </p:nvPicPr>
        <p:blipFill>
          <a:blip r:embed="rId3"/>
          <a:stretch>
            <a:fillRect/>
          </a:stretch>
        </p:blipFill>
        <p:spPr>
          <a:xfrm>
            <a:off x="6012160" y="2210358"/>
            <a:ext cx="2545056" cy="37048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12560262"/>
      </p:ext>
    </p:extLst>
  </p:cSld>
  <p:clrMapOvr>
    <a:masterClrMapping/>
  </p:clrMapOvr>
  <p:transition spd="slow">
    <p:randomBar dir="vert"/>
  </p:transition>
  <p:timing>
    <p:tnLst>
      <p:par>
        <p:cTn id="1" dur="indefinite" restart="never" nodeType="tmRoot"/>
      </p:par>
    </p:tnLst>
  </p:timing>
</p:sld>
</file>

<file path=ppt/theme/theme1.xml><?xml version="1.0" encoding="utf-8"?>
<a:theme xmlns:a="http://schemas.openxmlformats.org/drawingml/2006/main" name="Math_16x9_TP102787946">
  <a:themeElements>
    <a:clrScheme name="Verde">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Math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lumMod val="50000"/>
            </a:schemeClr>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800"/>
        </a:defPPr>
      </a:lstStyle>
    </a:txDef>
  </a:objectDefaults>
  <a:extraClrScheme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Math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Math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8A0FA81-7A90-4095-B9D5-138A11D258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Apresentação de matemática com Pi (widescreen)</Template>
  <TotalTime>0</TotalTime>
  <Words>2373</Words>
  <Application>Microsoft Macintosh PowerPoint</Application>
  <PresentationFormat>Apresentação na tela (4:3)</PresentationFormat>
  <Paragraphs>122</Paragraphs>
  <Slides>15</Slides>
  <Notes>13</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15</vt:i4>
      </vt:variant>
    </vt:vector>
  </HeadingPairs>
  <TitlesOfParts>
    <vt:vector size="20" baseType="lpstr">
      <vt:lpstr>Corbel</vt:lpstr>
      <vt:lpstr>Euphemia</vt:lpstr>
      <vt:lpstr>We Are In Love (Heartless)</vt:lpstr>
      <vt:lpstr>Arial</vt:lpstr>
      <vt:lpstr>Math_16x9_TP102787946</vt:lpstr>
      <vt:lpstr>Virtudes e imperfeições</vt:lpstr>
      <vt:lpstr>Dentre os vícios, qual o que se pode considerar radical?</vt:lpstr>
      <vt:lpstr>No Evangelho, quais imperfeições são citadas e que estão associadas ao egoísmo?</vt:lpstr>
      <vt:lpstr>Por que o egoísmo é a pior imperfeição moral de todas?</vt:lpstr>
      <vt:lpstr>Por que o egoísmo é a imperfeição mais difícil de vencer?</vt:lpstr>
      <vt:lpstr>O que está acontecendo conosco?</vt:lpstr>
      <vt:lpstr>Como atingir a perfeição moral?</vt:lpstr>
      <vt:lpstr>Apresentação do PowerPoint</vt:lpstr>
      <vt:lpstr>Precisamos ir em busca de nós mesmos</vt:lpstr>
      <vt:lpstr>Ferramenta mais importante para o desenvolvimento de virtudes</vt:lpstr>
      <vt:lpstr>Deseje aprimorar-se e estabeleça metas</vt:lpstr>
      <vt:lpstr>Como fazer para adquirir as virtudes que almejamos?</vt:lpstr>
      <vt:lpstr>Virtudes</vt:lpstr>
      <vt:lpstr>Ainda há tempo...</vt:lpstr>
      <vt:lpstr>O maior tesouro</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2016-09-09T10:47:14Z</dcterms:created>
  <dcterms:modified xsi:type="dcterms:W3CDTF">2016-10-25T23:21:08Z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TC027879479991</vt:lpwstr>
  </property>
</Properties>
</file>