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9CC5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3"/>
    <p:restoredTop sz="94643"/>
  </p:normalViewPr>
  <p:slideViewPr>
    <p:cSldViewPr snapToGrid="0" snapToObjects="1" showGuides="1">
      <p:cViewPr>
        <p:scale>
          <a:sx n="89" d="100"/>
          <a:sy n="89" d="100"/>
        </p:scale>
        <p:origin x="2168" y="8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DDF36D-7AB5-42C7-9BE7-E7F10A97B2FC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0697A6E-BD5C-4710-BCC3-96DCF45B2744}">
      <dgm:prSet phldrT="[Texto]"/>
      <dgm:spPr>
        <a:solidFill>
          <a:srgbClr val="FACFA4"/>
        </a:solidFill>
      </dgm:spPr>
      <dgm:t>
        <a:bodyPr/>
        <a:lstStyle/>
        <a:p>
          <a:r>
            <a:rPr lang="pt-BR" b="1" dirty="0" smtClean="0">
              <a:solidFill>
                <a:schemeClr val="accent6">
                  <a:lumMod val="50000"/>
                </a:schemeClr>
              </a:solidFill>
            </a:rPr>
            <a:t>Na </a:t>
          </a:r>
          <a:r>
            <a:rPr lang="pt-BR" b="1" dirty="0" smtClean="0">
              <a:solidFill>
                <a:schemeClr val="accent6">
                  <a:lumMod val="50000"/>
                </a:schemeClr>
              </a:solidFill>
            </a:rPr>
            <a:t>vida presente</a:t>
          </a:r>
          <a:endParaRPr lang="pt-BR" b="1" dirty="0">
            <a:solidFill>
              <a:schemeClr val="accent6">
                <a:lumMod val="50000"/>
              </a:schemeClr>
            </a:solidFill>
          </a:endParaRPr>
        </a:p>
      </dgm:t>
    </dgm:pt>
    <dgm:pt modelId="{3AB42E6D-A91C-42A6-A470-B59020044185}" type="parTrans" cxnId="{D38A1362-8A12-4D19-8EEE-F914DA7407CF}">
      <dgm:prSet/>
      <dgm:spPr/>
      <dgm:t>
        <a:bodyPr/>
        <a:lstStyle/>
        <a:p>
          <a:endParaRPr lang="pt-BR"/>
        </a:p>
      </dgm:t>
    </dgm:pt>
    <dgm:pt modelId="{546EC177-E588-4534-AD8E-1A834BDB667B}" type="sibTrans" cxnId="{D38A1362-8A12-4D19-8EEE-F914DA7407CF}">
      <dgm:prSet/>
      <dgm:spPr/>
      <dgm:t>
        <a:bodyPr/>
        <a:lstStyle/>
        <a:p>
          <a:endParaRPr lang="pt-BR"/>
        </a:p>
      </dgm:t>
    </dgm:pt>
    <dgm:pt modelId="{639E5BD1-5CC6-4B29-AFAE-875F44102930}">
      <dgm:prSet phldrT="[Texto]"/>
      <dgm:spPr/>
      <dgm:t>
        <a:bodyPr/>
        <a:lstStyle/>
        <a:p>
          <a:r>
            <a:rPr lang="pt-BR" b="1" dirty="0" smtClean="0">
              <a:solidFill>
                <a:schemeClr val="accent6">
                  <a:lumMod val="50000"/>
                </a:schemeClr>
              </a:solidFill>
            </a:rPr>
            <a:t>Fora </a:t>
          </a:r>
          <a:r>
            <a:rPr lang="pt-BR" b="1" dirty="0" smtClean="0">
              <a:solidFill>
                <a:schemeClr val="accent6">
                  <a:lumMod val="50000"/>
                </a:schemeClr>
              </a:solidFill>
            </a:rPr>
            <a:t>desta vida</a:t>
          </a:r>
          <a:endParaRPr lang="pt-BR" b="1" dirty="0">
            <a:solidFill>
              <a:schemeClr val="accent6">
                <a:lumMod val="50000"/>
              </a:schemeClr>
            </a:solidFill>
          </a:endParaRPr>
        </a:p>
      </dgm:t>
    </dgm:pt>
    <dgm:pt modelId="{E120AEA5-FC3A-4364-ABD3-C36099C40B5A}" type="parTrans" cxnId="{B5834301-9245-4B71-A730-B1F818C8475B}">
      <dgm:prSet/>
      <dgm:spPr/>
      <dgm:t>
        <a:bodyPr/>
        <a:lstStyle/>
        <a:p>
          <a:endParaRPr lang="pt-BR"/>
        </a:p>
      </dgm:t>
    </dgm:pt>
    <dgm:pt modelId="{BD4A7CA9-4204-46AF-AE0E-1BBC52FA3789}" type="sibTrans" cxnId="{B5834301-9245-4B71-A730-B1F818C8475B}">
      <dgm:prSet/>
      <dgm:spPr/>
      <dgm:t>
        <a:bodyPr/>
        <a:lstStyle/>
        <a:p>
          <a:endParaRPr lang="pt-BR"/>
        </a:p>
      </dgm:t>
    </dgm:pt>
    <dgm:pt modelId="{8CBE4618-919D-42FD-B16C-E1C727291915}" type="pres">
      <dgm:prSet presAssocID="{99DDF36D-7AB5-42C7-9BE7-E7F10A97B2F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B9F013E-F06A-4CBC-9549-B83C4AE4152F}" type="pres">
      <dgm:prSet presAssocID="{70697A6E-BD5C-4710-BCC3-96DCF45B2744}" presName="arrow" presStyleLbl="node1" presStyleIdx="0" presStyleCnt="2" custRadScaleRad="167534" custRadScaleInc="-235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3C6F36A-25BA-4591-858C-99543ED0B380}" type="pres">
      <dgm:prSet presAssocID="{639E5BD1-5CC6-4B29-AFAE-875F44102930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B36BF4D-D0E9-0C47-9422-85D24B0FC867}" type="presOf" srcId="{639E5BD1-5CC6-4B29-AFAE-875F44102930}" destId="{83C6F36A-25BA-4591-858C-99543ED0B380}" srcOrd="0" destOrd="0" presId="urn:microsoft.com/office/officeart/2005/8/layout/arrow5"/>
    <dgm:cxn modelId="{D38A1362-8A12-4D19-8EEE-F914DA7407CF}" srcId="{99DDF36D-7AB5-42C7-9BE7-E7F10A97B2FC}" destId="{70697A6E-BD5C-4710-BCC3-96DCF45B2744}" srcOrd="0" destOrd="0" parTransId="{3AB42E6D-A91C-42A6-A470-B59020044185}" sibTransId="{546EC177-E588-4534-AD8E-1A834BDB667B}"/>
    <dgm:cxn modelId="{BE1D9A86-C3FC-AF4C-B00A-08972EF6319A}" type="presOf" srcId="{70697A6E-BD5C-4710-BCC3-96DCF45B2744}" destId="{2B9F013E-F06A-4CBC-9549-B83C4AE4152F}" srcOrd="0" destOrd="0" presId="urn:microsoft.com/office/officeart/2005/8/layout/arrow5"/>
    <dgm:cxn modelId="{B5834301-9245-4B71-A730-B1F818C8475B}" srcId="{99DDF36D-7AB5-42C7-9BE7-E7F10A97B2FC}" destId="{639E5BD1-5CC6-4B29-AFAE-875F44102930}" srcOrd="1" destOrd="0" parTransId="{E120AEA5-FC3A-4364-ABD3-C36099C40B5A}" sibTransId="{BD4A7CA9-4204-46AF-AE0E-1BBC52FA3789}"/>
    <dgm:cxn modelId="{81FD1A10-03F1-344F-8D29-B4EC0FA7BEF0}" type="presOf" srcId="{99DDF36D-7AB5-42C7-9BE7-E7F10A97B2FC}" destId="{8CBE4618-919D-42FD-B16C-E1C727291915}" srcOrd="0" destOrd="0" presId="urn:microsoft.com/office/officeart/2005/8/layout/arrow5"/>
    <dgm:cxn modelId="{838C762F-9B65-4C47-99FB-2D10EE36DA2B}" type="presParOf" srcId="{8CBE4618-919D-42FD-B16C-E1C727291915}" destId="{2B9F013E-F06A-4CBC-9549-B83C4AE4152F}" srcOrd="0" destOrd="0" presId="urn:microsoft.com/office/officeart/2005/8/layout/arrow5"/>
    <dgm:cxn modelId="{BB874430-74F3-7E49-80D3-F65FB7B364AC}" type="presParOf" srcId="{8CBE4618-919D-42FD-B16C-E1C727291915}" destId="{83C6F36A-25BA-4591-858C-99543ED0B380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F013E-F06A-4CBC-9549-B83C4AE4152F}">
      <dsp:nvSpPr>
        <dsp:cNvPr id="0" name=""/>
        <dsp:cNvSpPr/>
      </dsp:nvSpPr>
      <dsp:spPr>
        <a:xfrm rot="16200000">
          <a:off x="0" y="390"/>
          <a:ext cx="2103617" cy="2103617"/>
        </a:xfrm>
        <a:prstGeom prst="downArrow">
          <a:avLst>
            <a:gd name="adj1" fmla="val 50000"/>
            <a:gd name="adj2" fmla="val 35000"/>
          </a:avLst>
        </a:prstGeom>
        <a:solidFill>
          <a:srgbClr val="FACF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solidFill>
                <a:schemeClr val="accent6">
                  <a:lumMod val="50000"/>
                </a:schemeClr>
              </a:solidFill>
            </a:rPr>
            <a:t>Na </a:t>
          </a:r>
          <a:r>
            <a:rPr lang="pt-BR" sz="2400" b="1" kern="1200" dirty="0" smtClean="0">
              <a:solidFill>
                <a:schemeClr val="accent6">
                  <a:lumMod val="50000"/>
                </a:schemeClr>
              </a:solidFill>
            </a:rPr>
            <a:t>vida presente</a:t>
          </a:r>
          <a:endParaRPr lang="pt-BR" sz="24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5400000">
        <a:off x="1" y="526293"/>
        <a:ext cx="1735484" cy="1051809"/>
      </dsp:txXfrm>
    </dsp:sp>
    <dsp:sp modelId="{83C6F36A-25BA-4591-858C-99543ED0B380}">
      <dsp:nvSpPr>
        <dsp:cNvPr id="0" name=""/>
        <dsp:cNvSpPr/>
      </dsp:nvSpPr>
      <dsp:spPr>
        <a:xfrm rot="5400000">
          <a:off x="4786575" y="195"/>
          <a:ext cx="2103617" cy="210361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solidFill>
                <a:schemeClr val="accent6">
                  <a:lumMod val="50000"/>
                </a:schemeClr>
              </a:solidFill>
            </a:rPr>
            <a:t>Fora </a:t>
          </a:r>
          <a:r>
            <a:rPr lang="pt-BR" sz="2400" b="1" kern="1200" dirty="0" smtClean="0">
              <a:solidFill>
                <a:schemeClr val="accent6">
                  <a:lumMod val="50000"/>
                </a:schemeClr>
              </a:solidFill>
            </a:rPr>
            <a:t>desta vida</a:t>
          </a:r>
          <a:endParaRPr lang="pt-BR" sz="24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5154709" y="526099"/>
        <a:ext cx="1735484" cy="10518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86400"/>
          </a:xfrm>
          <a:prstGeom prst="rect">
            <a:avLst/>
          </a:prstGeom>
        </p:spPr>
      </p:pic>
      <p:grpSp>
        <p:nvGrpSpPr>
          <p:cNvPr id="4" name="Grupo 3"/>
          <p:cNvGrpSpPr/>
          <p:nvPr userDrawn="1"/>
        </p:nvGrpSpPr>
        <p:grpSpPr>
          <a:xfrm>
            <a:off x="-7750" y="2785634"/>
            <a:ext cx="9151750" cy="4072366"/>
            <a:chOff x="-7750" y="2785634"/>
            <a:chExt cx="9151750" cy="4072366"/>
          </a:xfrm>
        </p:grpSpPr>
        <p:sp>
          <p:nvSpPr>
            <p:cNvPr id="11" name="Forma Livre 10"/>
            <p:cNvSpPr/>
            <p:nvPr/>
          </p:nvSpPr>
          <p:spPr>
            <a:xfrm>
              <a:off x="378438" y="2785634"/>
              <a:ext cx="8765562" cy="4072366"/>
            </a:xfrm>
            <a:custGeom>
              <a:avLst/>
              <a:gdLst>
                <a:gd name="connsiteX0" fmla="*/ 4620126 w 9224210"/>
                <a:gd name="connsiteY0" fmla="*/ 0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5" fmla="*/ 4620126 w 9224210"/>
                <a:gd name="connsiteY5" fmla="*/ 0 h 3256547"/>
                <a:gd name="connsiteX0" fmla="*/ 4620126 w 9224210"/>
                <a:gd name="connsiteY0" fmla="*/ 368155 h 3624702"/>
                <a:gd name="connsiteX1" fmla="*/ 9224210 w 9224210"/>
                <a:gd name="connsiteY1" fmla="*/ 368155 h 3624702"/>
                <a:gd name="connsiteX2" fmla="*/ 9224210 w 9224210"/>
                <a:gd name="connsiteY2" fmla="*/ 3624702 h 3624702"/>
                <a:gd name="connsiteX3" fmla="*/ 0 w 9224210"/>
                <a:gd name="connsiteY3" fmla="*/ 3624702 h 3624702"/>
                <a:gd name="connsiteX4" fmla="*/ 0 w 9224210"/>
                <a:gd name="connsiteY4" fmla="*/ 2068618 h 3624702"/>
                <a:gd name="connsiteX5" fmla="*/ 4620126 w 9224210"/>
                <a:gd name="connsiteY5" fmla="*/ 368155 h 3624702"/>
                <a:gd name="connsiteX0" fmla="*/ 0 w 9224210"/>
                <a:gd name="connsiteY0" fmla="*/ 1700463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0" fmla="*/ 0 w 9224210"/>
                <a:gd name="connsiteY0" fmla="*/ 1942846 h 3498930"/>
                <a:gd name="connsiteX1" fmla="*/ 9224210 w 9224210"/>
                <a:gd name="connsiteY1" fmla="*/ 242383 h 3498930"/>
                <a:gd name="connsiteX2" fmla="*/ 9224210 w 9224210"/>
                <a:gd name="connsiteY2" fmla="*/ 3498930 h 3498930"/>
                <a:gd name="connsiteX3" fmla="*/ 0 w 9224210"/>
                <a:gd name="connsiteY3" fmla="*/ 3498930 h 3498930"/>
                <a:gd name="connsiteX4" fmla="*/ 0 w 9224210"/>
                <a:gd name="connsiteY4" fmla="*/ 1942846 h 3498930"/>
                <a:gd name="connsiteX0" fmla="*/ 0 w 9224210"/>
                <a:gd name="connsiteY0" fmla="*/ 2064572 h 3620656"/>
                <a:gd name="connsiteX1" fmla="*/ 9224210 w 9224210"/>
                <a:gd name="connsiteY1" fmla="*/ 364109 h 3620656"/>
                <a:gd name="connsiteX2" fmla="*/ 9224210 w 9224210"/>
                <a:gd name="connsiteY2" fmla="*/ 3620656 h 3620656"/>
                <a:gd name="connsiteX3" fmla="*/ 0 w 9224210"/>
                <a:gd name="connsiteY3" fmla="*/ 3620656 h 3620656"/>
                <a:gd name="connsiteX4" fmla="*/ 0 w 9224210"/>
                <a:gd name="connsiteY4" fmla="*/ 2064572 h 3620656"/>
                <a:gd name="connsiteX0" fmla="*/ 0 w 9224210"/>
                <a:gd name="connsiteY0" fmla="*/ 2099550 h 3655634"/>
                <a:gd name="connsiteX1" fmla="*/ 9224210 w 9224210"/>
                <a:gd name="connsiteY1" fmla="*/ 399087 h 3655634"/>
                <a:gd name="connsiteX2" fmla="*/ 9224210 w 9224210"/>
                <a:gd name="connsiteY2" fmla="*/ 3655634 h 3655634"/>
                <a:gd name="connsiteX3" fmla="*/ 0 w 9224210"/>
                <a:gd name="connsiteY3" fmla="*/ 3655634 h 3655634"/>
                <a:gd name="connsiteX4" fmla="*/ 0 w 9224210"/>
                <a:gd name="connsiteY4" fmla="*/ 2099550 h 3655634"/>
                <a:gd name="connsiteX0" fmla="*/ 0 w 9224210"/>
                <a:gd name="connsiteY0" fmla="*/ 2001977 h 3558061"/>
                <a:gd name="connsiteX1" fmla="*/ 9224210 w 9224210"/>
                <a:gd name="connsiteY1" fmla="*/ 301514 h 3558061"/>
                <a:gd name="connsiteX2" fmla="*/ 9224210 w 9224210"/>
                <a:gd name="connsiteY2" fmla="*/ 3558061 h 3558061"/>
                <a:gd name="connsiteX3" fmla="*/ 0 w 9224210"/>
                <a:gd name="connsiteY3" fmla="*/ 3558061 h 3558061"/>
                <a:gd name="connsiteX4" fmla="*/ 0 w 9224210"/>
                <a:gd name="connsiteY4" fmla="*/ 2001977 h 3558061"/>
                <a:gd name="connsiteX0" fmla="*/ 0 w 9224210"/>
                <a:gd name="connsiteY0" fmla="*/ 2228765 h 3784849"/>
                <a:gd name="connsiteX1" fmla="*/ 9224210 w 9224210"/>
                <a:gd name="connsiteY1" fmla="*/ 262382 h 3784849"/>
                <a:gd name="connsiteX2" fmla="*/ 9224210 w 9224210"/>
                <a:gd name="connsiteY2" fmla="*/ 3784849 h 3784849"/>
                <a:gd name="connsiteX3" fmla="*/ 0 w 9224210"/>
                <a:gd name="connsiteY3" fmla="*/ 3784849 h 3784849"/>
                <a:gd name="connsiteX4" fmla="*/ 0 w 9224210"/>
                <a:gd name="connsiteY4" fmla="*/ 2228765 h 3784849"/>
                <a:gd name="connsiteX0" fmla="*/ 0 w 9224210"/>
                <a:gd name="connsiteY0" fmla="*/ 2312530 h 3868614"/>
                <a:gd name="connsiteX1" fmla="*/ 9224210 w 9224210"/>
                <a:gd name="connsiteY1" fmla="*/ 250416 h 3868614"/>
                <a:gd name="connsiteX2" fmla="*/ 9224210 w 9224210"/>
                <a:gd name="connsiteY2" fmla="*/ 3868614 h 3868614"/>
                <a:gd name="connsiteX3" fmla="*/ 0 w 9224210"/>
                <a:gd name="connsiteY3" fmla="*/ 3868614 h 3868614"/>
                <a:gd name="connsiteX4" fmla="*/ 0 w 9224210"/>
                <a:gd name="connsiteY4" fmla="*/ 2312530 h 3868614"/>
                <a:gd name="connsiteX0" fmla="*/ 0 w 9224210"/>
                <a:gd name="connsiteY0" fmla="*/ 2233679 h 3789763"/>
                <a:gd name="connsiteX1" fmla="*/ 9224210 w 9224210"/>
                <a:gd name="connsiteY1" fmla="*/ 171565 h 3789763"/>
                <a:gd name="connsiteX2" fmla="*/ 9224210 w 9224210"/>
                <a:gd name="connsiteY2" fmla="*/ 3789763 h 3789763"/>
                <a:gd name="connsiteX3" fmla="*/ 0 w 9224210"/>
                <a:gd name="connsiteY3" fmla="*/ 3789763 h 3789763"/>
                <a:gd name="connsiteX4" fmla="*/ 0 w 9224210"/>
                <a:gd name="connsiteY4" fmla="*/ 2233679 h 378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4210" h="3789763">
                  <a:moveTo>
                    <a:pt x="0" y="2233679"/>
                  </a:moveTo>
                  <a:cubicBezTo>
                    <a:pt x="3042371" y="594877"/>
                    <a:pt x="6404254" y="-423855"/>
                    <a:pt x="9224210" y="171565"/>
                  </a:cubicBezTo>
                  <a:lnTo>
                    <a:pt x="9224210" y="3789763"/>
                  </a:lnTo>
                  <a:lnTo>
                    <a:pt x="0" y="3789763"/>
                  </a:lnTo>
                  <a:lnTo>
                    <a:pt x="0" y="223367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Forma Livre 14"/>
            <p:cNvSpPr/>
            <p:nvPr userDrawn="1"/>
          </p:nvSpPr>
          <p:spPr>
            <a:xfrm>
              <a:off x="0" y="3143250"/>
              <a:ext cx="9143999" cy="3714749"/>
            </a:xfrm>
            <a:custGeom>
              <a:avLst/>
              <a:gdLst>
                <a:gd name="connsiteX0" fmla="*/ 4620126 w 9224210"/>
                <a:gd name="connsiteY0" fmla="*/ 0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5" fmla="*/ 4620126 w 9224210"/>
                <a:gd name="connsiteY5" fmla="*/ 0 h 3256547"/>
                <a:gd name="connsiteX0" fmla="*/ 4620126 w 9224210"/>
                <a:gd name="connsiteY0" fmla="*/ 368155 h 3624702"/>
                <a:gd name="connsiteX1" fmla="*/ 9224210 w 9224210"/>
                <a:gd name="connsiteY1" fmla="*/ 368155 h 3624702"/>
                <a:gd name="connsiteX2" fmla="*/ 9224210 w 9224210"/>
                <a:gd name="connsiteY2" fmla="*/ 3624702 h 3624702"/>
                <a:gd name="connsiteX3" fmla="*/ 0 w 9224210"/>
                <a:gd name="connsiteY3" fmla="*/ 3624702 h 3624702"/>
                <a:gd name="connsiteX4" fmla="*/ 0 w 9224210"/>
                <a:gd name="connsiteY4" fmla="*/ 2068618 h 3624702"/>
                <a:gd name="connsiteX5" fmla="*/ 4620126 w 9224210"/>
                <a:gd name="connsiteY5" fmla="*/ 368155 h 3624702"/>
                <a:gd name="connsiteX0" fmla="*/ 0 w 9224210"/>
                <a:gd name="connsiteY0" fmla="*/ 1700463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0" fmla="*/ 0 w 9224210"/>
                <a:gd name="connsiteY0" fmla="*/ 1942846 h 3498930"/>
                <a:gd name="connsiteX1" fmla="*/ 9224210 w 9224210"/>
                <a:gd name="connsiteY1" fmla="*/ 242383 h 3498930"/>
                <a:gd name="connsiteX2" fmla="*/ 9224210 w 9224210"/>
                <a:gd name="connsiteY2" fmla="*/ 3498930 h 3498930"/>
                <a:gd name="connsiteX3" fmla="*/ 0 w 9224210"/>
                <a:gd name="connsiteY3" fmla="*/ 3498930 h 3498930"/>
                <a:gd name="connsiteX4" fmla="*/ 0 w 9224210"/>
                <a:gd name="connsiteY4" fmla="*/ 1942846 h 3498930"/>
                <a:gd name="connsiteX0" fmla="*/ 0 w 9224210"/>
                <a:gd name="connsiteY0" fmla="*/ 2064572 h 3620656"/>
                <a:gd name="connsiteX1" fmla="*/ 9224210 w 9224210"/>
                <a:gd name="connsiteY1" fmla="*/ 364109 h 3620656"/>
                <a:gd name="connsiteX2" fmla="*/ 9224210 w 9224210"/>
                <a:gd name="connsiteY2" fmla="*/ 3620656 h 3620656"/>
                <a:gd name="connsiteX3" fmla="*/ 0 w 9224210"/>
                <a:gd name="connsiteY3" fmla="*/ 3620656 h 3620656"/>
                <a:gd name="connsiteX4" fmla="*/ 0 w 9224210"/>
                <a:gd name="connsiteY4" fmla="*/ 2064572 h 3620656"/>
                <a:gd name="connsiteX0" fmla="*/ 0 w 9224210"/>
                <a:gd name="connsiteY0" fmla="*/ 2099550 h 3655634"/>
                <a:gd name="connsiteX1" fmla="*/ 9224210 w 9224210"/>
                <a:gd name="connsiteY1" fmla="*/ 399087 h 3655634"/>
                <a:gd name="connsiteX2" fmla="*/ 9224210 w 9224210"/>
                <a:gd name="connsiteY2" fmla="*/ 3655634 h 3655634"/>
                <a:gd name="connsiteX3" fmla="*/ 0 w 9224210"/>
                <a:gd name="connsiteY3" fmla="*/ 3655634 h 3655634"/>
                <a:gd name="connsiteX4" fmla="*/ 0 w 9224210"/>
                <a:gd name="connsiteY4" fmla="*/ 2099550 h 3655634"/>
                <a:gd name="connsiteX0" fmla="*/ 0 w 9224210"/>
                <a:gd name="connsiteY0" fmla="*/ 2001977 h 3558061"/>
                <a:gd name="connsiteX1" fmla="*/ 9224210 w 9224210"/>
                <a:gd name="connsiteY1" fmla="*/ 301514 h 3558061"/>
                <a:gd name="connsiteX2" fmla="*/ 9224210 w 9224210"/>
                <a:gd name="connsiteY2" fmla="*/ 3558061 h 3558061"/>
                <a:gd name="connsiteX3" fmla="*/ 0 w 9224210"/>
                <a:gd name="connsiteY3" fmla="*/ 3558061 h 3558061"/>
                <a:gd name="connsiteX4" fmla="*/ 0 w 9224210"/>
                <a:gd name="connsiteY4" fmla="*/ 2001977 h 3558061"/>
                <a:gd name="connsiteX0" fmla="*/ 0 w 9224210"/>
                <a:gd name="connsiteY0" fmla="*/ 2228765 h 3784849"/>
                <a:gd name="connsiteX1" fmla="*/ 9224210 w 9224210"/>
                <a:gd name="connsiteY1" fmla="*/ 262382 h 3784849"/>
                <a:gd name="connsiteX2" fmla="*/ 9224210 w 9224210"/>
                <a:gd name="connsiteY2" fmla="*/ 3784849 h 3784849"/>
                <a:gd name="connsiteX3" fmla="*/ 0 w 9224210"/>
                <a:gd name="connsiteY3" fmla="*/ 3784849 h 3784849"/>
                <a:gd name="connsiteX4" fmla="*/ 0 w 9224210"/>
                <a:gd name="connsiteY4" fmla="*/ 2228765 h 3784849"/>
                <a:gd name="connsiteX0" fmla="*/ 0 w 9224210"/>
                <a:gd name="connsiteY0" fmla="*/ 2312530 h 3868614"/>
                <a:gd name="connsiteX1" fmla="*/ 9224210 w 9224210"/>
                <a:gd name="connsiteY1" fmla="*/ 250416 h 3868614"/>
                <a:gd name="connsiteX2" fmla="*/ 9224210 w 9224210"/>
                <a:gd name="connsiteY2" fmla="*/ 3868614 h 3868614"/>
                <a:gd name="connsiteX3" fmla="*/ 0 w 9224210"/>
                <a:gd name="connsiteY3" fmla="*/ 3868614 h 3868614"/>
                <a:gd name="connsiteX4" fmla="*/ 0 w 9224210"/>
                <a:gd name="connsiteY4" fmla="*/ 2312530 h 3868614"/>
                <a:gd name="connsiteX0" fmla="*/ 0 w 9224210"/>
                <a:gd name="connsiteY0" fmla="*/ 2233679 h 3789763"/>
                <a:gd name="connsiteX1" fmla="*/ 9224210 w 9224210"/>
                <a:gd name="connsiteY1" fmla="*/ 171565 h 3789763"/>
                <a:gd name="connsiteX2" fmla="*/ 9224210 w 9224210"/>
                <a:gd name="connsiteY2" fmla="*/ 3789763 h 3789763"/>
                <a:gd name="connsiteX3" fmla="*/ 0 w 9224210"/>
                <a:gd name="connsiteY3" fmla="*/ 3789763 h 3789763"/>
                <a:gd name="connsiteX4" fmla="*/ 0 w 9224210"/>
                <a:gd name="connsiteY4" fmla="*/ 2233679 h 378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4210" h="3789763">
                  <a:moveTo>
                    <a:pt x="0" y="2233679"/>
                  </a:moveTo>
                  <a:cubicBezTo>
                    <a:pt x="3042371" y="594877"/>
                    <a:pt x="6404254" y="-423855"/>
                    <a:pt x="9224210" y="171565"/>
                  </a:cubicBezTo>
                  <a:lnTo>
                    <a:pt x="9224210" y="3789763"/>
                  </a:lnTo>
                  <a:lnTo>
                    <a:pt x="0" y="3789763"/>
                  </a:lnTo>
                  <a:lnTo>
                    <a:pt x="0" y="223367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Forma Livre 11"/>
            <p:cNvSpPr/>
            <p:nvPr/>
          </p:nvSpPr>
          <p:spPr>
            <a:xfrm>
              <a:off x="-7750" y="3343758"/>
              <a:ext cx="9151750" cy="3514242"/>
            </a:xfrm>
            <a:custGeom>
              <a:avLst/>
              <a:gdLst>
                <a:gd name="connsiteX0" fmla="*/ 4620126 w 9224210"/>
                <a:gd name="connsiteY0" fmla="*/ 0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5" fmla="*/ 4620126 w 9224210"/>
                <a:gd name="connsiteY5" fmla="*/ 0 h 3256547"/>
                <a:gd name="connsiteX0" fmla="*/ 4620126 w 9224210"/>
                <a:gd name="connsiteY0" fmla="*/ 368155 h 3624702"/>
                <a:gd name="connsiteX1" fmla="*/ 9224210 w 9224210"/>
                <a:gd name="connsiteY1" fmla="*/ 368155 h 3624702"/>
                <a:gd name="connsiteX2" fmla="*/ 9224210 w 9224210"/>
                <a:gd name="connsiteY2" fmla="*/ 3624702 h 3624702"/>
                <a:gd name="connsiteX3" fmla="*/ 0 w 9224210"/>
                <a:gd name="connsiteY3" fmla="*/ 3624702 h 3624702"/>
                <a:gd name="connsiteX4" fmla="*/ 0 w 9224210"/>
                <a:gd name="connsiteY4" fmla="*/ 2068618 h 3624702"/>
                <a:gd name="connsiteX5" fmla="*/ 4620126 w 9224210"/>
                <a:gd name="connsiteY5" fmla="*/ 368155 h 3624702"/>
                <a:gd name="connsiteX0" fmla="*/ 0 w 9224210"/>
                <a:gd name="connsiteY0" fmla="*/ 1700463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0" fmla="*/ 0 w 9224210"/>
                <a:gd name="connsiteY0" fmla="*/ 1942846 h 3498930"/>
                <a:gd name="connsiteX1" fmla="*/ 9224210 w 9224210"/>
                <a:gd name="connsiteY1" fmla="*/ 242383 h 3498930"/>
                <a:gd name="connsiteX2" fmla="*/ 9224210 w 9224210"/>
                <a:gd name="connsiteY2" fmla="*/ 3498930 h 3498930"/>
                <a:gd name="connsiteX3" fmla="*/ 0 w 9224210"/>
                <a:gd name="connsiteY3" fmla="*/ 3498930 h 3498930"/>
                <a:gd name="connsiteX4" fmla="*/ 0 w 9224210"/>
                <a:gd name="connsiteY4" fmla="*/ 1942846 h 3498930"/>
                <a:gd name="connsiteX0" fmla="*/ 0 w 9224210"/>
                <a:gd name="connsiteY0" fmla="*/ 2064572 h 3620656"/>
                <a:gd name="connsiteX1" fmla="*/ 9224210 w 9224210"/>
                <a:gd name="connsiteY1" fmla="*/ 364109 h 3620656"/>
                <a:gd name="connsiteX2" fmla="*/ 9224210 w 9224210"/>
                <a:gd name="connsiteY2" fmla="*/ 3620656 h 3620656"/>
                <a:gd name="connsiteX3" fmla="*/ 0 w 9224210"/>
                <a:gd name="connsiteY3" fmla="*/ 3620656 h 3620656"/>
                <a:gd name="connsiteX4" fmla="*/ 0 w 9224210"/>
                <a:gd name="connsiteY4" fmla="*/ 2064572 h 3620656"/>
                <a:gd name="connsiteX0" fmla="*/ 0 w 9224210"/>
                <a:gd name="connsiteY0" fmla="*/ 2099550 h 3655634"/>
                <a:gd name="connsiteX1" fmla="*/ 9224210 w 9224210"/>
                <a:gd name="connsiteY1" fmla="*/ 399087 h 3655634"/>
                <a:gd name="connsiteX2" fmla="*/ 9224210 w 9224210"/>
                <a:gd name="connsiteY2" fmla="*/ 3655634 h 3655634"/>
                <a:gd name="connsiteX3" fmla="*/ 0 w 9224210"/>
                <a:gd name="connsiteY3" fmla="*/ 3655634 h 3655634"/>
                <a:gd name="connsiteX4" fmla="*/ 0 w 9224210"/>
                <a:gd name="connsiteY4" fmla="*/ 2099550 h 3655634"/>
                <a:gd name="connsiteX0" fmla="*/ 0 w 9224210"/>
                <a:gd name="connsiteY0" fmla="*/ 2001977 h 3558061"/>
                <a:gd name="connsiteX1" fmla="*/ 9224210 w 9224210"/>
                <a:gd name="connsiteY1" fmla="*/ 301514 h 3558061"/>
                <a:gd name="connsiteX2" fmla="*/ 9224210 w 9224210"/>
                <a:gd name="connsiteY2" fmla="*/ 3558061 h 3558061"/>
                <a:gd name="connsiteX3" fmla="*/ 0 w 9224210"/>
                <a:gd name="connsiteY3" fmla="*/ 3558061 h 3558061"/>
                <a:gd name="connsiteX4" fmla="*/ 0 w 9224210"/>
                <a:gd name="connsiteY4" fmla="*/ 2001977 h 355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4210" h="3558061">
                  <a:moveTo>
                    <a:pt x="0" y="2001977"/>
                  </a:moveTo>
                  <a:cubicBezTo>
                    <a:pt x="3042371" y="363175"/>
                    <a:pt x="6392215" y="-496005"/>
                    <a:pt x="9224210" y="301514"/>
                  </a:cubicBezTo>
                  <a:lnTo>
                    <a:pt x="9224210" y="3558061"/>
                  </a:lnTo>
                  <a:lnTo>
                    <a:pt x="0" y="3558061"/>
                  </a:lnTo>
                  <a:lnTo>
                    <a:pt x="0" y="20019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57225" y="5221378"/>
            <a:ext cx="8115300" cy="1227843"/>
          </a:xfrm>
        </p:spPr>
        <p:txBody>
          <a:bodyPr wrap="squar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914524" y="458722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74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34042" cy="6858000"/>
          </a:xfrm>
          <a:prstGeom prst="rect">
            <a:avLst/>
          </a:prstGeom>
        </p:spPr>
      </p:pic>
      <p:grpSp>
        <p:nvGrpSpPr>
          <p:cNvPr id="2" name="Grupo 1"/>
          <p:cNvGrpSpPr/>
          <p:nvPr userDrawn="1"/>
        </p:nvGrpSpPr>
        <p:grpSpPr>
          <a:xfrm>
            <a:off x="685799" y="-1377"/>
            <a:ext cx="8458211" cy="6859376"/>
            <a:chOff x="685799" y="-1377"/>
            <a:chExt cx="8458211" cy="6859376"/>
          </a:xfrm>
        </p:grpSpPr>
        <p:sp>
          <p:nvSpPr>
            <p:cNvPr id="10" name="Forma Livre 9"/>
            <p:cNvSpPr/>
            <p:nvPr/>
          </p:nvSpPr>
          <p:spPr>
            <a:xfrm rot="16200000" flipH="1">
              <a:off x="-1384063" y="2359257"/>
              <a:ext cx="6568604" cy="2428879"/>
            </a:xfrm>
            <a:custGeom>
              <a:avLst/>
              <a:gdLst>
                <a:gd name="connsiteX0" fmla="*/ 4620126 w 9224210"/>
                <a:gd name="connsiteY0" fmla="*/ 0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5" fmla="*/ 4620126 w 9224210"/>
                <a:gd name="connsiteY5" fmla="*/ 0 h 3256547"/>
                <a:gd name="connsiteX0" fmla="*/ 4620126 w 9224210"/>
                <a:gd name="connsiteY0" fmla="*/ 368155 h 3624702"/>
                <a:gd name="connsiteX1" fmla="*/ 9224210 w 9224210"/>
                <a:gd name="connsiteY1" fmla="*/ 368155 h 3624702"/>
                <a:gd name="connsiteX2" fmla="*/ 9224210 w 9224210"/>
                <a:gd name="connsiteY2" fmla="*/ 3624702 h 3624702"/>
                <a:gd name="connsiteX3" fmla="*/ 0 w 9224210"/>
                <a:gd name="connsiteY3" fmla="*/ 3624702 h 3624702"/>
                <a:gd name="connsiteX4" fmla="*/ 0 w 9224210"/>
                <a:gd name="connsiteY4" fmla="*/ 2068618 h 3624702"/>
                <a:gd name="connsiteX5" fmla="*/ 4620126 w 9224210"/>
                <a:gd name="connsiteY5" fmla="*/ 368155 h 3624702"/>
                <a:gd name="connsiteX0" fmla="*/ 0 w 9224210"/>
                <a:gd name="connsiteY0" fmla="*/ 1700463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0" fmla="*/ 0 w 9224210"/>
                <a:gd name="connsiteY0" fmla="*/ 1942846 h 3498930"/>
                <a:gd name="connsiteX1" fmla="*/ 9224210 w 9224210"/>
                <a:gd name="connsiteY1" fmla="*/ 242383 h 3498930"/>
                <a:gd name="connsiteX2" fmla="*/ 9224210 w 9224210"/>
                <a:gd name="connsiteY2" fmla="*/ 3498930 h 3498930"/>
                <a:gd name="connsiteX3" fmla="*/ 0 w 9224210"/>
                <a:gd name="connsiteY3" fmla="*/ 3498930 h 3498930"/>
                <a:gd name="connsiteX4" fmla="*/ 0 w 9224210"/>
                <a:gd name="connsiteY4" fmla="*/ 1942846 h 3498930"/>
                <a:gd name="connsiteX0" fmla="*/ 0 w 9224210"/>
                <a:gd name="connsiteY0" fmla="*/ 2064572 h 3620656"/>
                <a:gd name="connsiteX1" fmla="*/ 9224210 w 9224210"/>
                <a:gd name="connsiteY1" fmla="*/ 364109 h 3620656"/>
                <a:gd name="connsiteX2" fmla="*/ 9224210 w 9224210"/>
                <a:gd name="connsiteY2" fmla="*/ 3620656 h 3620656"/>
                <a:gd name="connsiteX3" fmla="*/ 0 w 9224210"/>
                <a:gd name="connsiteY3" fmla="*/ 3620656 h 3620656"/>
                <a:gd name="connsiteX4" fmla="*/ 0 w 9224210"/>
                <a:gd name="connsiteY4" fmla="*/ 2064572 h 3620656"/>
                <a:gd name="connsiteX0" fmla="*/ 0 w 9224210"/>
                <a:gd name="connsiteY0" fmla="*/ 2099550 h 3655634"/>
                <a:gd name="connsiteX1" fmla="*/ 9224210 w 9224210"/>
                <a:gd name="connsiteY1" fmla="*/ 399087 h 3655634"/>
                <a:gd name="connsiteX2" fmla="*/ 9224210 w 9224210"/>
                <a:gd name="connsiteY2" fmla="*/ 3655634 h 3655634"/>
                <a:gd name="connsiteX3" fmla="*/ 0 w 9224210"/>
                <a:gd name="connsiteY3" fmla="*/ 3655634 h 3655634"/>
                <a:gd name="connsiteX4" fmla="*/ 0 w 9224210"/>
                <a:gd name="connsiteY4" fmla="*/ 2099550 h 3655634"/>
                <a:gd name="connsiteX0" fmla="*/ 0 w 9224210"/>
                <a:gd name="connsiteY0" fmla="*/ 2001977 h 3558061"/>
                <a:gd name="connsiteX1" fmla="*/ 9224210 w 9224210"/>
                <a:gd name="connsiteY1" fmla="*/ 301514 h 3558061"/>
                <a:gd name="connsiteX2" fmla="*/ 9224210 w 9224210"/>
                <a:gd name="connsiteY2" fmla="*/ 3558061 h 3558061"/>
                <a:gd name="connsiteX3" fmla="*/ 0 w 9224210"/>
                <a:gd name="connsiteY3" fmla="*/ 3558061 h 3558061"/>
                <a:gd name="connsiteX4" fmla="*/ 0 w 9224210"/>
                <a:gd name="connsiteY4" fmla="*/ 2001977 h 3558061"/>
                <a:gd name="connsiteX0" fmla="*/ 0 w 9224210"/>
                <a:gd name="connsiteY0" fmla="*/ 2228765 h 3784849"/>
                <a:gd name="connsiteX1" fmla="*/ 9224210 w 9224210"/>
                <a:gd name="connsiteY1" fmla="*/ 262382 h 3784849"/>
                <a:gd name="connsiteX2" fmla="*/ 9224210 w 9224210"/>
                <a:gd name="connsiteY2" fmla="*/ 3784849 h 3784849"/>
                <a:gd name="connsiteX3" fmla="*/ 0 w 9224210"/>
                <a:gd name="connsiteY3" fmla="*/ 3784849 h 3784849"/>
                <a:gd name="connsiteX4" fmla="*/ 0 w 9224210"/>
                <a:gd name="connsiteY4" fmla="*/ 2228765 h 3784849"/>
                <a:gd name="connsiteX0" fmla="*/ 0 w 9224210"/>
                <a:gd name="connsiteY0" fmla="*/ 2312530 h 3868614"/>
                <a:gd name="connsiteX1" fmla="*/ 9224210 w 9224210"/>
                <a:gd name="connsiteY1" fmla="*/ 250416 h 3868614"/>
                <a:gd name="connsiteX2" fmla="*/ 9224210 w 9224210"/>
                <a:gd name="connsiteY2" fmla="*/ 3868614 h 3868614"/>
                <a:gd name="connsiteX3" fmla="*/ 0 w 9224210"/>
                <a:gd name="connsiteY3" fmla="*/ 3868614 h 3868614"/>
                <a:gd name="connsiteX4" fmla="*/ 0 w 9224210"/>
                <a:gd name="connsiteY4" fmla="*/ 2312530 h 3868614"/>
                <a:gd name="connsiteX0" fmla="*/ 0 w 9224210"/>
                <a:gd name="connsiteY0" fmla="*/ 2233679 h 3789763"/>
                <a:gd name="connsiteX1" fmla="*/ 9224210 w 9224210"/>
                <a:gd name="connsiteY1" fmla="*/ 171565 h 3789763"/>
                <a:gd name="connsiteX2" fmla="*/ 9224210 w 9224210"/>
                <a:gd name="connsiteY2" fmla="*/ 3789763 h 3789763"/>
                <a:gd name="connsiteX3" fmla="*/ 0 w 9224210"/>
                <a:gd name="connsiteY3" fmla="*/ 3789763 h 3789763"/>
                <a:gd name="connsiteX4" fmla="*/ 0 w 9224210"/>
                <a:gd name="connsiteY4" fmla="*/ 2233679 h 378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4210" h="3789763">
                  <a:moveTo>
                    <a:pt x="0" y="2233679"/>
                  </a:moveTo>
                  <a:cubicBezTo>
                    <a:pt x="3042371" y="594877"/>
                    <a:pt x="6404254" y="-423855"/>
                    <a:pt x="9224210" y="171565"/>
                  </a:cubicBezTo>
                  <a:lnTo>
                    <a:pt x="9224210" y="3789763"/>
                  </a:lnTo>
                  <a:lnTo>
                    <a:pt x="0" y="3789763"/>
                  </a:lnTo>
                  <a:lnTo>
                    <a:pt x="0" y="223367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Forma Livre 10"/>
            <p:cNvSpPr/>
            <p:nvPr userDrawn="1"/>
          </p:nvSpPr>
          <p:spPr>
            <a:xfrm rot="16200000" flipH="1">
              <a:off x="-1419211" y="2324109"/>
              <a:ext cx="6852192" cy="2215586"/>
            </a:xfrm>
            <a:custGeom>
              <a:avLst/>
              <a:gdLst>
                <a:gd name="connsiteX0" fmla="*/ 4620126 w 9224210"/>
                <a:gd name="connsiteY0" fmla="*/ 0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5" fmla="*/ 4620126 w 9224210"/>
                <a:gd name="connsiteY5" fmla="*/ 0 h 3256547"/>
                <a:gd name="connsiteX0" fmla="*/ 4620126 w 9224210"/>
                <a:gd name="connsiteY0" fmla="*/ 368155 h 3624702"/>
                <a:gd name="connsiteX1" fmla="*/ 9224210 w 9224210"/>
                <a:gd name="connsiteY1" fmla="*/ 368155 h 3624702"/>
                <a:gd name="connsiteX2" fmla="*/ 9224210 w 9224210"/>
                <a:gd name="connsiteY2" fmla="*/ 3624702 h 3624702"/>
                <a:gd name="connsiteX3" fmla="*/ 0 w 9224210"/>
                <a:gd name="connsiteY3" fmla="*/ 3624702 h 3624702"/>
                <a:gd name="connsiteX4" fmla="*/ 0 w 9224210"/>
                <a:gd name="connsiteY4" fmla="*/ 2068618 h 3624702"/>
                <a:gd name="connsiteX5" fmla="*/ 4620126 w 9224210"/>
                <a:gd name="connsiteY5" fmla="*/ 368155 h 3624702"/>
                <a:gd name="connsiteX0" fmla="*/ 0 w 9224210"/>
                <a:gd name="connsiteY0" fmla="*/ 1700463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0" fmla="*/ 0 w 9224210"/>
                <a:gd name="connsiteY0" fmla="*/ 1942846 h 3498930"/>
                <a:gd name="connsiteX1" fmla="*/ 9224210 w 9224210"/>
                <a:gd name="connsiteY1" fmla="*/ 242383 h 3498930"/>
                <a:gd name="connsiteX2" fmla="*/ 9224210 w 9224210"/>
                <a:gd name="connsiteY2" fmla="*/ 3498930 h 3498930"/>
                <a:gd name="connsiteX3" fmla="*/ 0 w 9224210"/>
                <a:gd name="connsiteY3" fmla="*/ 3498930 h 3498930"/>
                <a:gd name="connsiteX4" fmla="*/ 0 w 9224210"/>
                <a:gd name="connsiteY4" fmla="*/ 1942846 h 3498930"/>
                <a:gd name="connsiteX0" fmla="*/ 0 w 9224210"/>
                <a:gd name="connsiteY0" fmla="*/ 2064572 h 3620656"/>
                <a:gd name="connsiteX1" fmla="*/ 9224210 w 9224210"/>
                <a:gd name="connsiteY1" fmla="*/ 364109 h 3620656"/>
                <a:gd name="connsiteX2" fmla="*/ 9224210 w 9224210"/>
                <a:gd name="connsiteY2" fmla="*/ 3620656 h 3620656"/>
                <a:gd name="connsiteX3" fmla="*/ 0 w 9224210"/>
                <a:gd name="connsiteY3" fmla="*/ 3620656 h 3620656"/>
                <a:gd name="connsiteX4" fmla="*/ 0 w 9224210"/>
                <a:gd name="connsiteY4" fmla="*/ 2064572 h 3620656"/>
                <a:gd name="connsiteX0" fmla="*/ 0 w 9224210"/>
                <a:gd name="connsiteY0" fmla="*/ 2099550 h 3655634"/>
                <a:gd name="connsiteX1" fmla="*/ 9224210 w 9224210"/>
                <a:gd name="connsiteY1" fmla="*/ 399087 h 3655634"/>
                <a:gd name="connsiteX2" fmla="*/ 9224210 w 9224210"/>
                <a:gd name="connsiteY2" fmla="*/ 3655634 h 3655634"/>
                <a:gd name="connsiteX3" fmla="*/ 0 w 9224210"/>
                <a:gd name="connsiteY3" fmla="*/ 3655634 h 3655634"/>
                <a:gd name="connsiteX4" fmla="*/ 0 w 9224210"/>
                <a:gd name="connsiteY4" fmla="*/ 2099550 h 3655634"/>
                <a:gd name="connsiteX0" fmla="*/ 0 w 9224210"/>
                <a:gd name="connsiteY0" fmla="*/ 2001977 h 3558061"/>
                <a:gd name="connsiteX1" fmla="*/ 9224210 w 9224210"/>
                <a:gd name="connsiteY1" fmla="*/ 301514 h 3558061"/>
                <a:gd name="connsiteX2" fmla="*/ 9224210 w 9224210"/>
                <a:gd name="connsiteY2" fmla="*/ 3558061 h 3558061"/>
                <a:gd name="connsiteX3" fmla="*/ 0 w 9224210"/>
                <a:gd name="connsiteY3" fmla="*/ 3558061 h 3558061"/>
                <a:gd name="connsiteX4" fmla="*/ 0 w 9224210"/>
                <a:gd name="connsiteY4" fmla="*/ 2001977 h 3558061"/>
                <a:gd name="connsiteX0" fmla="*/ 0 w 9224210"/>
                <a:gd name="connsiteY0" fmla="*/ 2228765 h 3784849"/>
                <a:gd name="connsiteX1" fmla="*/ 9224210 w 9224210"/>
                <a:gd name="connsiteY1" fmla="*/ 262382 h 3784849"/>
                <a:gd name="connsiteX2" fmla="*/ 9224210 w 9224210"/>
                <a:gd name="connsiteY2" fmla="*/ 3784849 h 3784849"/>
                <a:gd name="connsiteX3" fmla="*/ 0 w 9224210"/>
                <a:gd name="connsiteY3" fmla="*/ 3784849 h 3784849"/>
                <a:gd name="connsiteX4" fmla="*/ 0 w 9224210"/>
                <a:gd name="connsiteY4" fmla="*/ 2228765 h 3784849"/>
                <a:gd name="connsiteX0" fmla="*/ 0 w 9224210"/>
                <a:gd name="connsiteY0" fmla="*/ 2312530 h 3868614"/>
                <a:gd name="connsiteX1" fmla="*/ 9224210 w 9224210"/>
                <a:gd name="connsiteY1" fmla="*/ 250416 h 3868614"/>
                <a:gd name="connsiteX2" fmla="*/ 9224210 w 9224210"/>
                <a:gd name="connsiteY2" fmla="*/ 3868614 h 3868614"/>
                <a:gd name="connsiteX3" fmla="*/ 0 w 9224210"/>
                <a:gd name="connsiteY3" fmla="*/ 3868614 h 3868614"/>
                <a:gd name="connsiteX4" fmla="*/ 0 w 9224210"/>
                <a:gd name="connsiteY4" fmla="*/ 2312530 h 3868614"/>
                <a:gd name="connsiteX0" fmla="*/ 0 w 9224210"/>
                <a:gd name="connsiteY0" fmla="*/ 2233679 h 3789763"/>
                <a:gd name="connsiteX1" fmla="*/ 9224210 w 9224210"/>
                <a:gd name="connsiteY1" fmla="*/ 171565 h 3789763"/>
                <a:gd name="connsiteX2" fmla="*/ 9224210 w 9224210"/>
                <a:gd name="connsiteY2" fmla="*/ 3789763 h 3789763"/>
                <a:gd name="connsiteX3" fmla="*/ 0 w 9224210"/>
                <a:gd name="connsiteY3" fmla="*/ 3789763 h 3789763"/>
                <a:gd name="connsiteX4" fmla="*/ 0 w 9224210"/>
                <a:gd name="connsiteY4" fmla="*/ 2233679 h 378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4210" h="3789763">
                  <a:moveTo>
                    <a:pt x="0" y="2233679"/>
                  </a:moveTo>
                  <a:cubicBezTo>
                    <a:pt x="3042371" y="594877"/>
                    <a:pt x="6404254" y="-423855"/>
                    <a:pt x="9224210" y="171565"/>
                  </a:cubicBezTo>
                  <a:lnTo>
                    <a:pt x="9224210" y="3789763"/>
                  </a:lnTo>
                  <a:lnTo>
                    <a:pt x="0" y="3789763"/>
                  </a:lnTo>
                  <a:lnTo>
                    <a:pt x="0" y="223367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Forma Livre 11"/>
            <p:cNvSpPr/>
            <p:nvPr/>
          </p:nvSpPr>
          <p:spPr>
            <a:xfrm rot="16200000" flipH="1">
              <a:off x="1651658" y="-634354"/>
              <a:ext cx="6859376" cy="8125329"/>
            </a:xfrm>
            <a:custGeom>
              <a:avLst/>
              <a:gdLst>
                <a:gd name="connsiteX0" fmla="*/ 4620126 w 9224210"/>
                <a:gd name="connsiteY0" fmla="*/ 0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5" fmla="*/ 4620126 w 9224210"/>
                <a:gd name="connsiteY5" fmla="*/ 0 h 3256547"/>
                <a:gd name="connsiteX0" fmla="*/ 4620126 w 9224210"/>
                <a:gd name="connsiteY0" fmla="*/ 368155 h 3624702"/>
                <a:gd name="connsiteX1" fmla="*/ 9224210 w 9224210"/>
                <a:gd name="connsiteY1" fmla="*/ 368155 h 3624702"/>
                <a:gd name="connsiteX2" fmla="*/ 9224210 w 9224210"/>
                <a:gd name="connsiteY2" fmla="*/ 3624702 h 3624702"/>
                <a:gd name="connsiteX3" fmla="*/ 0 w 9224210"/>
                <a:gd name="connsiteY3" fmla="*/ 3624702 h 3624702"/>
                <a:gd name="connsiteX4" fmla="*/ 0 w 9224210"/>
                <a:gd name="connsiteY4" fmla="*/ 2068618 h 3624702"/>
                <a:gd name="connsiteX5" fmla="*/ 4620126 w 9224210"/>
                <a:gd name="connsiteY5" fmla="*/ 368155 h 3624702"/>
                <a:gd name="connsiteX0" fmla="*/ 0 w 9224210"/>
                <a:gd name="connsiteY0" fmla="*/ 1700463 h 3256547"/>
                <a:gd name="connsiteX1" fmla="*/ 9224210 w 9224210"/>
                <a:gd name="connsiteY1" fmla="*/ 0 h 3256547"/>
                <a:gd name="connsiteX2" fmla="*/ 9224210 w 9224210"/>
                <a:gd name="connsiteY2" fmla="*/ 3256547 h 3256547"/>
                <a:gd name="connsiteX3" fmla="*/ 0 w 9224210"/>
                <a:gd name="connsiteY3" fmla="*/ 3256547 h 3256547"/>
                <a:gd name="connsiteX4" fmla="*/ 0 w 9224210"/>
                <a:gd name="connsiteY4" fmla="*/ 1700463 h 3256547"/>
                <a:gd name="connsiteX0" fmla="*/ 0 w 9224210"/>
                <a:gd name="connsiteY0" fmla="*/ 1942846 h 3498930"/>
                <a:gd name="connsiteX1" fmla="*/ 9224210 w 9224210"/>
                <a:gd name="connsiteY1" fmla="*/ 242383 h 3498930"/>
                <a:gd name="connsiteX2" fmla="*/ 9224210 w 9224210"/>
                <a:gd name="connsiteY2" fmla="*/ 3498930 h 3498930"/>
                <a:gd name="connsiteX3" fmla="*/ 0 w 9224210"/>
                <a:gd name="connsiteY3" fmla="*/ 3498930 h 3498930"/>
                <a:gd name="connsiteX4" fmla="*/ 0 w 9224210"/>
                <a:gd name="connsiteY4" fmla="*/ 1942846 h 3498930"/>
                <a:gd name="connsiteX0" fmla="*/ 0 w 9224210"/>
                <a:gd name="connsiteY0" fmla="*/ 2064572 h 3620656"/>
                <a:gd name="connsiteX1" fmla="*/ 9224210 w 9224210"/>
                <a:gd name="connsiteY1" fmla="*/ 364109 h 3620656"/>
                <a:gd name="connsiteX2" fmla="*/ 9224210 w 9224210"/>
                <a:gd name="connsiteY2" fmla="*/ 3620656 h 3620656"/>
                <a:gd name="connsiteX3" fmla="*/ 0 w 9224210"/>
                <a:gd name="connsiteY3" fmla="*/ 3620656 h 3620656"/>
                <a:gd name="connsiteX4" fmla="*/ 0 w 9224210"/>
                <a:gd name="connsiteY4" fmla="*/ 2064572 h 3620656"/>
                <a:gd name="connsiteX0" fmla="*/ 0 w 9224210"/>
                <a:gd name="connsiteY0" fmla="*/ 2099550 h 3655634"/>
                <a:gd name="connsiteX1" fmla="*/ 9224210 w 9224210"/>
                <a:gd name="connsiteY1" fmla="*/ 399087 h 3655634"/>
                <a:gd name="connsiteX2" fmla="*/ 9224210 w 9224210"/>
                <a:gd name="connsiteY2" fmla="*/ 3655634 h 3655634"/>
                <a:gd name="connsiteX3" fmla="*/ 0 w 9224210"/>
                <a:gd name="connsiteY3" fmla="*/ 3655634 h 3655634"/>
                <a:gd name="connsiteX4" fmla="*/ 0 w 9224210"/>
                <a:gd name="connsiteY4" fmla="*/ 2099550 h 3655634"/>
                <a:gd name="connsiteX0" fmla="*/ 0 w 9224210"/>
                <a:gd name="connsiteY0" fmla="*/ 2001977 h 3558061"/>
                <a:gd name="connsiteX1" fmla="*/ 9224210 w 9224210"/>
                <a:gd name="connsiteY1" fmla="*/ 301514 h 3558061"/>
                <a:gd name="connsiteX2" fmla="*/ 9224210 w 9224210"/>
                <a:gd name="connsiteY2" fmla="*/ 3558061 h 3558061"/>
                <a:gd name="connsiteX3" fmla="*/ 0 w 9224210"/>
                <a:gd name="connsiteY3" fmla="*/ 3558061 h 3558061"/>
                <a:gd name="connsiteX4" fmla="*/ 0 w 9224210"/>
                <a:gd name="connsiteY4" fmla="*/ 2001977 h 3558061"/>
                <a:gd name="connsiteX0" fmla="*/ 0 w 9224210"/>
                <a:gd name="connsiteY0" fmla="*/ 2001977 h 13793150"/>
                <a:gd name="connsiteX1" fmla="*/ 9224210 w 9224210"/>
                <a:gd name="connsiteY1" fmla="*/ 301514 h 13793150"/>
                <a:gd name="connsiteX2" fmla="*/ 9224209 w 9224210"/>
                <a:gd name="connsiteY2" fmla="*/ 13793151 h 13793150"/>
                <a:gd name="connsiteX3" fmla="*/ 0 w 9224210"/>
                <a:gd name="connsiteY3" fmla="*/ 3558061 h 13793150"/>
                <a:gd name="connsiteX4" fmla="*/ 0 w 9224210"/>
                <a:gd name="connsiteY4" fmla="*/ 2001977 h 13793150"/>
                <a:gd name="connsiteX0" fmla="*/ 0 w 9224210"/>
                <a:gd name="connsiteY0" fmla="*/ 2001977 h 13793152"/>
                <a:gd name="connsiteX1" fmla="*/ 9224210 w 9224210"/>
                <a:gd name="connsiteY1" fmla="*/ 301514 h 13793152"/>
                <a:gd name="connsiteX2" fmla="*/ 9224209 w 9224210"/>
                <a:gd name="connsiteY2" fmla="*/ 13793151 h 13793152"/>
                <a:gd name="connsiteX3" fmla="*/ 19217 w 9224210"/>
                <a:gd name="connsiteY3" fmla="*/ 13793149 h 13793152"/>
                <a:gd name="connsiteX4" fmla="*/ 0 w 9224210"/>
                <a:gd name="connsiteY4" fmla="*/ 2001977 h 13793152"/>
                <a:gd name="connsiteX0" fmla="*/ 0 w 9224210"/>
                <a:gd name="connsiteY0" fmla="*/ 2001977 h 13793150"/>
                <a:gd name="connsiteX1" fmla="*/ 9224210 w 9224210"/>
                <a:gd name="connsiteY1" fmla="*/ 301514 h 13793150"/>
                <a:gd name="connsiteX2" fmla="*/ 9224209 w 9224210"/>
                <a:gd name="connsiteY2" fmla="*/ 13793151 h 13793150"/>
                <a:gd name="connsiteX3" fmla="*/ 115301 w 9224210"/>
                <a:gd name="connsiteY3" fmla="*/ 13574866 h 13793150"/>
                <a:gd name="connsiteX4" fmla="*/ 0 w 9224210"/>
                <a:gd name="connsiteY4" fmla="*/ 2001977 h 13793150"/>
                <a:gd name="connsiteX0" fmla="*/ 1851 w 9226061"/>
                <a:gd name="connsiteY0" fmla="*/ 2001977 h 13793157"/>
                <a:gd name="connsiteX1" fmla="*/ 9226061 w 9226061"/>
                <a:gd name="connsiteY1" fmla="*/ 301514 h 13793157"/>
                <a:gd name="connsiteX2" fmla="*/ 9226060 w 9226061"/>
                <a:gd name="connsiteY2" fmla="*/ 13793151 h 13793157"/>
                <a:gd name="connsiteX3" fmla="*/ 1848 w 9226061"/>
                <a:gd name="connsiteY3" fmla="*/ 13793156 h 13793157"/>
                <a:gd name="connsiteX4" fmla="*/ 1851 w 9226061"/>
                <a:gd name="connsiteY4" fmla="*/ 2001977 h 1379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6061" h="13793157">
                  <a:moveTo>
                    <a:pt x="1851" y="2001977"/>
                  </a:moveTo>
                  <a:cubicBezTo>
                    <a:pt x="3044222" y="363175"/>
                    <a:pt x="6394066" y="-496005"/>
                    <a:pt x="9226061" y="301514"/>
                  </a:cubicBezTo>
                  <a:cubicBezTo>
                    <a:pt x="9226061" y="4798726"/>
                    <a:pt x="9226060" y="9295939"/>
                    <a:pt x="9226060" y="13793151"/>
                  </a:cubicBezTo>
                  <a:lnTo>
                    <a:pt x="1848" y="13793156"/>
                  </a:lnTo>
                  <a:cubicBezTo>
                    <a:pt x="-4558" y="9862765"/>
                    <a:pt x="8257" y="5932368"/>
                    <a:pt x="1851" y="200197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" name="Title 1"/>
          <p:cNvSpPr>
            <a:spLocks noGrp="1"/>
          </p:cNvSpPr>
          <p:nvPr userDrawn="1">
            <p:ph type="title"/>
          </p:nvPr>
        </p:nvSpPr>
        <p:spPr>
          <a:xfrm>
            <a:off x="2028825" y="365126"/>
            <a:ext cx="6865144" cy="1325563"/>
          </a:xfrm>
        </p:spPr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585913" y="1825624"/>
            <a:ext cx="7308056" cy="4703763"/>
          </a:xfrm>
        </p:spPr>
        <p:txBody>
          <a:bodyPr anchor="ctr"/>
          <a:lstStyle>
            <a:lvl1pPr marL="269875" indent="-269875" algn="just">
              <a:lnSpc>
                <a:spcPct val="100000"/>
              </a:lnSpc>
              <a:spcBef>
                <a:spcPts val="900"/>
              </a:spcBef>
              <a:buSzPct val="80000"/>
              <a:buFont typeface="AppleSDGothicNeo-Regular" charset="-127"/>
              <a:buChar char="◉"/>
              <a:tabLst/>
              <a:defRPr>
                <a:solidFill>
                  <a:schemeClr val="tx1"/>
                </a:solidFill>
              </a:defRPr>
            </a:lvl1pPr>
            <a:lvl2pPr marL="627063" indent="-284163" algn="just">
              <a:lnSpc>
                <a:spcPct val="100000"/>
              </a:lnSpc>
              <a:spcBef>
                <a:spcPts val="600"/>
              </a:spcBef>
              <a:buSzPct val="80000"/>
              <a:buFont typeface="AppleSDGothicNeo-Regular" charset="-127"/>
              <a:buChar char="◉"/>
              <a:tabLst/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2pPr>
            <a:lvl3pPr marL="941388" indent="-255588" algn="just">
              <a:lnSpc>
                <a:spcPct val="100000"/>
              </a:lnSpc>
              <a:spcBef>
                <a:spcPts val="500"/>
              </a:spcBef>
              <a:buSzPct val="80000"/>
              <a:buFont typeface="AppleSDGothicNeo-Regular" charset="-127"/>
              <a:buChar char="◉"/>
              <a:tabLst/>
              <a:defRPr sz="1800">
                <a:solidFill>
                  <a:schemeClr val="tx1">
                    <a:lumMod val="85000"/>
                  </a:schemeClr>
                </a:solidFill>
              </a:defRPr>
            </a:lvl3pPr>
            <a:lvl4pPr marL="1255713" indent="-227013" algn="just">
              <a:lnSpc>
                <a:spcPct val="100000"/>
              </a:lnSpc>
              <a:spcBef>
                <a:spcPts val="400"/>
              </a:spcBef>
              <a:buSzPct val="80000"/>
              <a:buFont typeface="AppleSDGothicNeo-Regular" charset="-127"/>
              <a:buChar char="◉"/>
              <a:tabLst/>
              <a:defRPr sz="1600">
                <a:solidFill>
                  <a:schemeClr val="tx1"/>
                </a:solidFill>
              </a:defRPr>
            </a:lvl4pPr>
            <a:lvl5pPr marL="1371600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039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28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657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9047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3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69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5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3622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91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977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907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109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767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8143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009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89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E6348166-32FD-974A-A2E7-194B6EA8B37A}" type="datetimeFigureOut">
              <a:rPr lang="pt-BR" smtClean="0"/>
              <a:t>24/05/17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CDBDBD0-A982-3549-82C1-84109FB4851D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64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UY" sz="6000" smtClean="0"/>
              <a:t>Reencarnações dolorosas</a:t>
            </a:r>
            <a:endParaRPr lang="pt-BR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Reencarnação</a:t>
            </a:r>
            <a:endParaRPr lang="pt-BR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814663" y="3595271"/>
            <a:ext cx="2957861" cy="52322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smtClean="0">
                <a:solidFill>
                  <a:srgbClr val="359CC5"/>
                </a:solidFill>
              </a:rPr>
              <a:t>Escola de Evangelização de Pacientes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 smtClean="0">
                <a:solidFill>
                  <a:srgbClr val="359CC5"/>
                </a:solidFill>
              </a:rPr>
              <a:t>Grupo Espírita </a:t>
            </a:r>
            <a:r>
              <a:rPr lang="pt-BR" sz="1400" dirty="0" err="1" smtClean="0">
                <a:solidFill>
                  <a:srgbClr val="359CC5"/>
                </a:solidFill>
              </a:rPr>
              <a:t>Guillon</a:t>
            </a:r>
            <a:r>
              <a:rPr lang="pt-BR" sz="1400" dirty="0" smtClean="0">
                <a:solidFill>
                  <a:srgbClr val="359CC5"/>
                </a:solidFill>
              </a:rPr>
              <a:t> Ribeiro</a:t>
            </a:r>
            <a:endParaRPr lang="pt-BR" sz="1400" dirty="0">
              <a:solidFill>
                <a:srgbClr val="359C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340" y="2389354"/>
            <a:ext cx="2928867" cy="3576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Reencarnações dolorosas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1585913" y="1825624"/>
            <a:ext cx="3357562" cy="4703763"/>
          </a:xfrm>
        </p:spPr>
        <p:txBody>
          <a:bodyPr/>
          <a:lstStyle/>
          <a:p>
            <a:r>
              <a:rPr lang="pt-BR" i="1" dirty="0" smtClean="0"/>
              <a:t>“</a:t>
            </a:r>
            <a:r>
              <a:rPr lang="pt-BR" i="1" dirty="0"/>
              <a:t>Bem-aventurados </a:t>
            </a:r>
            <a:r>
              <a:rPr lang="pt-BR" i="1"/>
              <a:t>os </a:t>
            </a:r>
            <a:r>
              <a:rPr lang="pt-BR" i="1" smtClean="0"/>
              <a:t>perseguidos </a:t>
            </a:r>
            <a:r>
              <a:rPr lang="pt-BR" i="1" dirty="0"/>
              <a:t>por causa da justiça, porque deles é o Reino dos Céus</a:t>
            </a:r>
            <a:r>
              <a:rPr lang="pt-BR" i="1" dirty="0" smtClean="0"/>
              <a:t>.”</a:t>
            </a:r>
          </a:p>
          <a:p>
            <a:pPr lvl="4"/>
            <a:r>
              <a:rPr lang="pt-BR" dirty="0" smtClean="0"/>
              <a:t>(Mateus, 5:10)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391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Motivos dos sofrimentos na terra 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773411" y="1825624"/>
            <a:ext cx="4120557" cy="4703763"/>
          </a:xfrm>
        </p:spPr>
        <p:txBody>
          <a:bodyPr/>
          <a:lstStyle/>
          <a:p>
            <a:r>
              <a:rPr lang="pt-BR" dirty="0" smtClean="0"/>
              <a:t>“</a:t>
            </a:r>
            <a:r>
              <a:rPr lang="pt-BR" i="1" dirty="0" smtClean="0"/>
              <a:t>Pode o homem gozar de completa felicidade na Terra?</a:t>
            </a:r>
          </a:p>
          <a:p>
            <a:pPr lvl="1"/>
            <a:r>
              <a:rPr lang="pt-BR" dirty="0" smtClean="0"/>
              <a:t>‘Não, por isso que a vida lhe foi dada como prova ou expiação. Dele, porém, depende a suavização de seus males e o ser tão feliz quanto possível na Terra.’ 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920)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39"/>
          <a:stretch/>
        </p:blipFill>
        <p:spPr bwMode="auto">
          <a:xfrm>
            <a:off x="1585913" y="2890382"/>
            <a:ext cx="3187499" cy="2574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2658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232944360"/>
              </p:ext>
            </p:extLst>
          </p:nvPr>
        </p:nvGraphicFramePr>
        <p:xfrm>
          <a:off x="1793373" y="1736440"/>
          <a:ext cx="6893135" cy="2104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088209" y="2367260"/>
            <a:ext cx="23034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pt-BR" dirty="0"/>
              <a:t>As vicissitudes da vida originam-se de duas fontes bem diferentes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Causas atuais das aflições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85913" y="4114800"/>
            <a:ext cx="7308056" cy="241458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Os homens, muitas vezes, caem por sua própria culpa, vítimas de sua </a:t>
            </a:r>
            <a:r>
              <a:rPr lang="pt-BR" b="1" dirty="0" smtClean="0"/>
              <a:t>imprevidência</a:t>
            </a:r>
            <a:r>
              <a:rPr lang="pt-BR" dirty="0" smtClean="0"/>
              <a:t>, de seu </a:t>
            </a:r>
            <a:r>
              <a:rPr lang="pt-BR" b="1" dirty="0" smtClean="0"/>
              <a:t>orgulho</a:t>
            </a:r>
            <a:r>
              <a:rPr lang="pt-BR" dirty="0" smtClean="0"/>
              <a:t> e de sua </a:t>
            </a:r>
            <a:r>
              <a:rPr lang="pt-BR" b="1" dirty="0" smtClean="0"/>
              <a:t>ambição</a:t>
            </a:r>
            <a:r>
              <a:rPr lang="pt-BR" dirty="0" smtClean="0"/>
              <a:t>.</a:t>
            </a:r>
          </a:p>
          <a:p>
            <a:r>
              <a:rPr lang="pt-BR" dirty="0" smtClean="0"/>
              <a:t>Se arruínam por </a:t>
            </a:r>
            <a:r>
              <a:rPr lang="pt-BR" b="1" dirty="0" smtClean="0"/>
              <a:t>falta de ordem</a:t>
            </a:r>
            <a:r>
              <a:rPr lang="pt-BR" dirty="0" smtClean="0"/>
              <a:t>, de perseverança, pelo </a:t>
            </a:r>
            <a:r>
              <a:rPr lang="pt-BR" b="1" dirty="0" smtClean="0"/>
              <a:t>mau proceder</a:t>
            </a:r>
            <a:r>
              <a:rPr lang="pt-BR" dirty="0" smtClean="0"/>
              <a:t>, ou por não terem sabido </a:t>
            </a:r>
            <a:r>
              <a:rPr lang="pt-BR" b="1" dirty="0" smtClean="0"/>
              <a:t>limitar seus desejos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5, item 4)</a:t>
            </a:r>
          </a:p>
        </p:txBody>
      </p:sp>
    </p:spTree>
    <p:extLst>
      <p:ext uri="{BB962C8B-B14F-4D97-AF65-F5344CB8AC3E}">
        <p14:creationId xmlns:p14="http://schemas.microsoft.com/office/powerpoint/2010/main" val="117509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Causas atuais das aflições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Uniões desgraçadas</a:t>
            </a:r>
            <a:r>
              <a:rPr lang="pt-BR" dirty="0" smtClean="0"/>
              <a:t>, porque resultaram de um cálculo de interesse ou de vaidade e nas quais o coração não tomou parte alguma!</a:t>
            </a:r>
          </a:p>
          <a:p>
            <a:r>
              <a:rPr lang="pt-BR" b="1" dirty="0" smtClean="0"/>
              <a:t>Dissensões e funestas disputas</a:t>
            </a:r>
            <a:r>
              <a:rPr lang="pt-BR" dirty="0" smtClean="0"/>
              <a:t> se teriam evitado com um pouco de moderação e menos suscetibilidade.</a:t>
            </a:r>
          </a:p>
          <a:p>
            <a:r>
              <a:rPr lang="pt-BR" dirty="0" smtClean="0"/>
              <a:t>Doenças e enfermidades decorrem da </a:t>
            </a:r>
            <a:r>
              <a:rPr lang="pt-BR" b="1" dirty="0" smtClean="0"/>
              <a:t>intemperança e dos excessos</a:t>
            </a:r>
            <a:r>
              <a:rPr lang="pt-BR" dirty="0" smtClean="0"/>
              <a:t> de todo gênero.</a:t>
            </a:r>
          </a:p>
          <a:p>
            <a:r>
              <a:rPr lang="pt-BR" dirty="0" smtClean="0"/>
              <a:t>Pais são infelizes com seus filhos, porque não lhes combateram desde o princípio as </a:t>
            </a:r>
            <a:r>
              <a:rPr lang="pt-BR" b="1" dirty="0" smtClean="0"/>
              <a:t>más tendências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5, item 4)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646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Perda de pessoas amadas</a:t>
            </a:r>
            <a:endParaRPr lang="en-US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“</a:t>
            </a:r>
            <a:r>
              <a:rPr lang="pt-BR" i="1" dirty="0" smtClean="0"/>
              <a:t>A perda dos entes que nos são caros não constitui para nós legítima causa de dor, tanto mais legítima quanto irreparável e independente da nossa vontade?</a:t>
            </a:r>
          </a:p>
          <a:p>
            <a:pPr marL="3695700" lvl="1" indent="-300038"/>
            <a:r>
              <a:rPr lang="pt-BR" dirty="0" smtClean="0"/>
              <a:t>‘Essa causa de dor atinge assim o rico, como o pobre: representa uma prova, ou expiação, e comum é a lei. Tendes, porém, uma consolação em poderdes comunicar-vos com os vossos amigos pelos meios que vos estão ao alcance, </a:t>
            </a:r>
            <a:r>
              <a:rPr lang="pt-BR" i="1" dirty="0" smtClean="0"/>
              <a:t>enquanto não dispondes de outros mais diretos e mais acessíveis aos vossos sentidos</a:t>
            </a:r>
            <a:r>
              <a:rPr lang="pt-BR" dirty="0" smtClean="0"/>
              <a:t>.’ 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934)</a:t>
            </a:r>
            <a:endParaRPr lang="pt-B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89" y="3429000"/>
            <a:ext cx="3456384" cy="2636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8733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941" y="4386262"/>
            <a:ext cx="3810000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Mortes prematuras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85913" y="1825625"/>
            <a:ext cx="7308056" cy="2417763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</a:t>
            </a:r>
            <a:r>
              <a:rPr lang="pt-BR" i="1" dirty="0" smtClean="0"/>
              <a:t>Por que tão frequentemente a vida se interrompe na infância?</a:t>
            </a:r>
          </a:p>
          <a:p>
            <a:pPr lvl="1"/>
            <a:r>
              <a:rPr lang="pt-BR" dirty="0" smtClean="0"/>
              <a:t>‘A curta duração da vida da criança pode representar, para o Espírito que a animava, o complemento de existência precedentemente interrompida antes do momento em que devera terminar, e sua morte, também não raro, constitui </a:t>
            </a:r>
            <a:r>
              <a:rPr lang="pt-BR" b="1" dirty="0" smtClean="0"/>
              <a:t>provação ou expiação para os pais</a:t>
            </a:r>
            <a:r>
              <a:rPr lang="pt-BR" dirty="0" smtClean="0"/>
              <a:t>.’ 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199)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567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misericórdia de Deus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85913" y="1825624"/>
            <a:ext cx="4829175" cy="4703763"/>
          </a:xfrm>
        </p:spPr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i="1" dirty="0" smtClean="0"/>
              <a:t>Em que se funda o dogma da reencarnação?</a:t>
            </a:r>
          </a:p>
          <a:p>
            <a:pPr lvl="1"/>
            <a:r>
              <a:rPr lang="pt-BR" dirty="0" smtClean="0"/>
              <a:t>‘Na justiça de Deus e na revelação, pois incessantemente repetimos: o bom pai deixa sempre aberta a seus filhos uma porta para o arrependimento. Não te diz a razão que seria injusto privar para sempre da felicidade eterna todos aqueles de quem não dependeu o melhorarem-se? Não são filhos de Deus todos os homens?’ ”</a:t>
            </a:r>
          </a:p>
          <a:p>
            <a:pPr lvl="4"/>
            <a:r>
              <a:rPr lang="pt-BR" dirty="0" smtClean="0"/>
              <a:t>(ALLAN KARDEC. O Livro dos Espíritos, </a:t>
            </a:r>
            <a:r>
              <a:rPr lang="pt-BR" dirty="0" err="1" smtClean="0"/>
              <a:t>perg</a:t>
            </a:r>
            <a:r>
              <a:rPr lang="pt-BR" dirty="0" smtClean="0"/>
              <a:t>. 171)</a:t>
            </a:r>
            <a:endParaRPr lang="pt-BR" dirty="0"/>
          </a:p>
        </p:txBody>
      </p:sp>
      <p:pic>
        <p:nvPicPr>
          <p:cNvPr id="5124" name="Picture 4" descr="https://pregandoaverdade.files.wordpress.com/2014/03/porta-abert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0" r="45532"/>
          <a:stretch/>
        </p:blipFill>
        <p:spPr bwMode="auto">
          <a:xfrm>
            <a:off x="6648462" y="2464320"/>
            <a:ext cx="2245507" cy="34263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4001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Reencarnação: estágio sagrado</a:t>
            </a:r>
            <a:endParaRPr lang="en-US" dirty="0" smtClean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738563" indent="-257175"/>
            <a:endParaRPr lang="pt-BR" dirty="0" smtClean="0"/>
          </a:p>
          <a:p>
            <a:pPr marL="3738563" indent="-257175"/>
            <a:endParaRPr lang="pt-BR" dirty="0" smtClean="0"/>
          </a:p>
          <a:p>
            <a:pPr marL="3738563" indent="-257175"/>
            <a:endParaRPr lang="pt-BR" dirty="0" smtClean="0"/>
          </a:p>
          <a:p>
            <a:pPr marL="3738563" indent="-257175"/>
            <a:r>
              <a:rPr lang="pt-BR" dirty="0" smtClean="0"/>
              <a:t>“... a reencarnação é um estágio sagrado de recapitulação das nossas experiências...</a:t>
            </a:r>
          </a:p>
          <a:p>
            <a:r>
              <a:rPr lang="pt-BR" dirty="0" smtClean="0"/>
              <a:t>... as nossas possibilidades de hoje nos vinculam às sombras de ontem, exigindo‐nos trabalho infatigável no bem, para a construção do Amanhã, sobre as bases redentoras do Cristo.”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Ação e Reação</a:t>
            </a:r>
            <a:r>
              <a:rPr lang="pt-BR" dirty="0" smtClean="0"/>
              <a:t>, prefácio “Ante o Centenário”.)</a:t>
            </a:r>
            <a:endParaRPr lang="pt-BR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49" y="2219713"/>
            <a:ext cx="2926833" cy="2195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0155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Lei de ação e reação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85913" y="1825624"/>
            <a:ext cx="7308056" cy="2832101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“Conforme os princípios de causa e efeito que nos traçam a lei da reencarnação, cada qual de nós traz consigo a soma de tudo o que já fez de si, com a obrigação de subtrair os males que tenhamos colecionado até a completa extinção, multiplicando os bens que já possuamos, para dividi-los com os outros, na construção da felicidade geral.”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Companheiro</a:t>
            </a:r>
            <a:r>
              <a:rPr lang="pt-BR" dirty="0" smtClean="0"/>
              <a:t>, lição “Companheiros e Caminho”)</a:t>
            </a:r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53"/>
          <a:stretch/>
        </p:blipFill>
        <p:spPr bwMode="auto">
          <a:xfrm>
            <a:off x="2935685" y="4905799"/>
            <a:ext cx="4608512" cy="1623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2014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Reencarnação: processo de reparação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85913" y="1825625"/>
            <a:ext cx="7308056" cy="2332038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“[...] Cada consciência é uma criação de Deus e cada existência é um elo sagrado na corrente da vida em que Deus palpita e se manifesta. Responderemos por todos os golpes destrutivos que vibramos nos corações alheios e não nos permitiremos repouso enquanto não consertarmos, valorosos, o serviço de reajuste.”</a:t>
            </a:r>
          </a:p>
          <a:p>
            <a:pPr lvl="4"/>
            <a:r>
              <a:rPr lang="pt-BR" dirty="0" smtClean="0"/>
              <a:t>(ANDRÉ LUIZ. </a:t>
            </a:r>
            <a:r>
              <a:rPr lang="pt-BR" i="1" dirty="0" smtClean="0"/>
              <a:t>Ação e Reação</a:t>
            </a:r>
            <a:r>
              <a:rPr lang="pt-BR" dirty="0" smtClean="0"/>
              <a:t>, cap. 15)</a:t>
            </a:r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753" y="4273136"/>
            <a:ext cx="3384376" cy="2256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9703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undidad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Profundidad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undida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728</TotalTime>
  <Words>767</Words>
  <Application>Microsoft Macintosh PowerPoint</Application>
  <PresentationFormat>Apresentação na tela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AppleSDGothicNeo-Regular</vt:lpstr>
      <vt:lpstr>Corbel</vt:lpstr>
      <vt:lpstr>Arial</vt:lpstr>
      <vt:lpstr>Profundidade</vt:lpstr>
      <vt:lpstr>Reencarnações dolorosas</vt:lpstr>
      <vt:lpstr>Reencarnações dolorosas</vt:lpstr>
      <vt:lpstr>Motivos dos sofrimentos na terra </vt:lpstr>
      <vt:lpstr>Causas atuais das aflições</vt:lpstr>
      <vt:lpstr>Causas atuais das aflições</vt:lpstr>
      <vt:lpstr>Perda de pessoas amadas</vt:lpstr>
      <vt:lpstr>Mortes prematuras</vt:lpstr>
      <vt:lpstr>A misericórdia de Deus</vt:lpstr>
      <vt:lpstr>Reencarnação: estágio sagrado</vt:lpstr>
      <vt:lpstr>Lei de ação e reação</vt:lpstr>
      <vt:lpstr>Reencarnação: processo de reparação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04  Reencarnações dolorosas</dc:title>
  <dc:creator>Adriano Alves</dc:creator>
  <cp:lastModifiedBy>Adriano Alves</cp:lastModifiedBy>
  <cp:revision>20</cp:revision>
  <dcterms:created xsi:type="dcterms:W3CDTF">2017-05-24T14:24:09Z</dcterms:created>
  <dcterms:modified xsi:type="dcterms:W3CDTF">2017-05-25T02:32:10Z</dcterms:modified>
</cp:coreProperties>
</file>