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70" r:id="rId3"/>
    <p:sldId id="276" r:id="rId4"/>
    <p:sldId id="272" r:id="rId5"/>
    <p:sldId id="273" r:id="rId6"/>
    <p:sldId id="283" r:id="rId7"/>
    <p:sldId id="282" r:id="rId8"/>
    <p:sldId id="274" r:id="rId9"/>
    <p:sldId id="281" r:id="rId10"/>
    <p:sldId id="275" r:id="rId11"/>
    <p:sldId id="277" r:id="rId12"/>
    <p:sldId id="280" r:id="rId13"/>
    <p:sldId id="279" r:id="rId14"/>
    <p:sldId id="278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74D"/>
    <a:srgbClr val="87706B"/>
    <a:srgbClr val="928B70"/>
    <a:srgbClr val="755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58" autoAdjust="0"/>
  </p:normalViewPr>
  <p:slideViewPr>
    <p:cSldViewPr showGuides="1">
      <p:cViewPr varScale="1">
        <p:scale>
          <a:sx n="93" d="100"/>
          <a:sy n="93" d="100"/>
        </p:scale>
        <p:origin x="-1936" y="-112"/>
      </p:cViewPr>
      <p:guideLst>
        <p:guide orient="horz" pos="99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470679-4FC3-D546-9044-5FAA03A6A9ED}" type="doc">
      <dgm:prSet loTypeId="urn:microsoft.com/office/officeart/2005/8/layout/hProcess4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BBFA2621-A58E-774E-9F92-A6C11B77D9B8}">
      <dgm:prSet phldrT="[Text]"/>
      <dgm:spPr/>
      <dgm:t>
        <a:bodyPr/>
        <a:lstStyle/>
        <a:p>
          <a:r>
            <a:rPr lang="pt-BR" dirty="0" smtClean="0"/>
            <a:t>3ª Ordem: Imperfeitos</a:t>
          </a:r>
          <a:endParaRPr lang="pt-BR" dirty="0"/>
        </a:p>
      </dgm:t>
    </dgm:pt>
    <dgm:pt modelId="{C5FD295F-6356-C84B-BC33-A2A8CCFCEA4E}" type="parTrans" cxnId="{E2F3EF06-1E78-E74E-A9B7-00A803F94219}">
      <dgm:prSet/>
      <dgm:spPr/>
      <dgm:t>
        <a:bodyPr/>
        <a:lstStyle/>
        <a:p>
          <a:endParaRPr lang="pt-BR"/>
        </a:p>
      </dgm:t>
    </dgm:pt>
    <dgm:pt modelId="{4ADDBF19-BAC8-A44D-BCBC-01C409E09C7D}" type="sibTrans" cxnId="{E2F3EF06-1E78-E74E-A9B7-00A803F94219}">
      <dgm:prSet/>
      <dgm:spPr/>
      <dgm:t>
        <a:bodyPr/>
        <a:lstStyle/>
        <a:p>
          <a:endParaRPr lang="pt-BR"/>
        </a:p>
      </dgm:t>
    </dgm:pt>
    <dgm:pt modelId="{8D18DDD8-BE4D-8848-BEF6-B35EBA0A417B}">
      <dgm:prSet phldrT="[Text]"/>
      <dgm:spPr/>
      <dgm:t>
        <a:bodyPr anchor="ctr"/>
        <a:lstStyle/>
        <a:p>
          <a:pPr algn="ctr"/>
          <a:r>
            <a:rPr lang="pt-BR" dirty="0" smtClean="0"/>
            <a:t>Impuros</a:t>
          </a:r>
          <a:endParaRPr lang="pt-BR" dirty="0"/>
        </a:p>
      </dgm:t>
    </dgm:pt>
    <dgm:pt modelId="{2480A43D-E8D6-0D47-AAFB-2D946556264A}" type="parTrans" cxnId="{1A2568A8-8C08-0745-98EB-E16453FED147}">
      <dgm:prSet/>
      <dgm:spPr/>
      <dgm:t>
        <a:bodyPr/>
        <a:lstStyle/>
        <a:p>
          <a:endParaRPr lang="pt-BR"/>
        </a:p>
      </dgm:t>
    </dgm:pt>
    <dgm:pt modelId="{A7BE04B5-7B93-7E46-AC70-D3C8E2FEEA70}" type="sibTrans" cxnId="{1A2568A8-8C08-0745-98EB-E16453FED147}">
      <dgm:prSet/>
      <dgm:spPr/>
      <dgm:t>
        <a:bodyPr/>
        <a:lstStyle/>
        <a:p>
          <a:endParaRPr lang="pt-BR"/>
        </a:p>
      </dgm:t>
    </dgm:pt>
    <dgm:pt modelId="{CF428429-8423-3549-BA02-458BAAB81B10}">
      <dgm:prSet phldrT="[Text]"/>
      <dgm:spPr/>
      <dgm:t>
        <a:bodyPr anchor="ctr"/>
        <a:lstStyle/>
        <a:p>
          <a:pPr algn="ctr"/>
          <a:r>
            <a:rPr lang="pt-BR" dirty="0" smtClean="0"/>
            <a:t>Levianos</a:t>
          </a:r>
          <a:endParaRPr lang="pt-BR" dirty="0"/>
        </a:p>
      </dgm:t>
    </dgm:pt>
    <dgm:pt modelId="{AD0A5EAF-4F40-D64C-B3D2-FB9037D46F1D}" type="parTrans" cxnId="{3DF8B623-72B6-004C-89DE-340DBF3A8FE1}">
      <dgm:prSet/>
      <dgm:spPr/>
      <dgm:t>
        <a:bodyPr/>
        <a:lstStyle/>
        <a:p>
          <a:endParaRPr lang="pt-BR"/>
        </a:p>
      </dgm:t>
    </dgm:pt>
    <dgm:pt modelId="{49F2E6AD-CA2E-4342-970E-4BDE8D6FDF7D}" type="sibTrans" cxnId="{3DF8B623-72B6-004C-89DE-340DBF3A8FE1}">
      <dgm:prSet/>
      <dgm:spPr/>
      <dgm:t>
        <a:bodyPr/>
        <a:lstStyle/>
        <a:p>
          <a:endParaRPr lang="pt-BR"/>
        </a:p>
      </dgm:t>
    </dgm:pt>
    <dgm:pt modelId="{66C6E884-A5BC-0447-8276-BB825449E8E9}">
      <dgm:prSet phldrT="[Text]"/>
      <dgm:spPr/>
      <dgm:t>
        <a:bodyPr/>
        <a:lstStyle/>
        <a:p>
          <a:r>
            <a:rPr lang="pt-BR" dirty="0" smtClean="0"/>
            <a:t>2ª Ordem: Bons</a:t>
          </a:r>
          <a:endParaRPr lang="pt-BR" dirty="0"/>
        </a:p>
      </dgm:t>
    </dgm:pt>
    <dgm:pt modelId="{1350FE54-2F37-9548-98F0-18C83F7986B4}" type="parTrans" cxnId="{4AACA8BD-10C0-F64D-A7AA-02632DB98EDC}">
      <dgm:prSet/>
      <dgm:spPr/>
      <dgm:t>
        <a:bodyPr/>
        <a:lstStyle/>
        <a:p>
          <a:endParaRPr lang="pt-BR"/>
        </a:p>
      </dgm:t>
    </dgm:pt>
    <dgm:pt modelId="{9C85A364-F28B-234A-8CF0-9A9306FEA5D4}" type="sibTrans" cxnId="{4AACA8BD-10C0-F64D-A7AA-02632DB98EDC}">
      <dgm:prSet/>
      <dgm:spPr/>
      <dgm:t>
        <a:bodyPr/>
        <a:lstStyle/>
        <a:p>
          <a:endParaRPr lang="pt-BR"/>
        </a:p>
      </dgm:t>
    </dgm:pt>
    <dgm:pt modelId="{A8957943-4466-084E-B58A-BFF53542CAE6}">
      <dgm:prSet phldrT="[Text]"/>
      <dgm:spPr/>
      <dgm:t>
        <a:bodyPr anchor="ctr"/>
        <a:lstStyle/>
        <a:p>
          <a:pPr algn="ctr"/>
          <a:r>
            <a:rPr lang="pt-BR" dirty="0" smtClean="0"/>
            <a:t>Benévolos</a:t>
          </a:r>
          <a:endParaRPr lang="pt-BR" dirty="0"/>
        </a:p>
      </dgm:t>
    </dgm:pt>
    <dgm:pt modelId="{374F7E8E-BE1A-0743-BBA1-121C732E5417}" type="parTrans" cxnId="{7F4A9FF8-0904-6544-8B6E-AE856B32FE24}">
      <dgm:prSet/>
      <dgm:spPr/>
      <dgm:t>
        <a:bodyPr/>
        <a:lstStyle/>
        <a:p>
          <a:endParaRPr lang="pt-BR"/>
        </a:p>
      </dgm:t>
    </dgm:pt>
    <dgm:pt modelId="{1F0D0B0C-0F63-9D40-8901-485DF5423E1F}" type="sibTrans" cxnId="{7F4A9FF8-0904-6544-8B6E-AE856B32FE24}">
      <dgm:prSet/>
      <dgm:spPr/>
      <dgm:t>
        <a:bodyPr/>
        <a:lstStyle/>
        <a:p>
          <a:endParaRPr lang="pt-BR"/>
        </a:p>
      </dgm:t>
    </dgm:pt>
    <dgm:pt modelId="{E81FC2BB-42A4-E347-9721-4C6CC42ABECE}">
      <dgm:prSet phldrT="[Text]"/>
      <dgm:spPr/>
      <dgm:t>
        <a:bodyPr anchor="ctr"/>
        <a:lstStyle/>
        <a:p>
          <a:pPr algn="ctr"/>
          <a:r>
            <a:rPr lang="pt-BR" dirty="0" smtClean="0"/>
            <a:t>Sábios</a:t>
          </a:r>
          <a:endParaRPr lang="pt-BR" dirty="0"/>
        </a:p>
      </dgm:t>
    </dgm:pt>
    <dgm:pt modelId="{7D1E47B4-8C85-914B-A6A8-28A72C0D5F19}" type="parTrans" cxnId="{6455E92E-0B80-0340-8E33-8CA74215EB35}">
      <dgm:prSet/>
      <dgm:spPr/>
      <dgm:t>
        <a:bodyPr/>
        <a:lstStyle/>
        <a:p>
          <a:endParaRPr lang="pt-BR"/>
        </a:p>
      </dgm:t>
    </dgm:pt>
    <dgm:pt modelId="{1B9F335C-D476-E940-9DB4-30B595048837}" type="sibTrans" cxnId="{6455E92E-0B80-0340-8E33-8CA74215EB35}">
      <dgm:prSet/>
      <dgm:spPr/>
      <dgm:t>
        <a:bodyPr/>
        <a:lstStyle/>
        <a:p>
          <a:endParaRPr lang="pt-BR"/>
        </a:p>
      </dgm:t>
    </dgm:pt>
    <dgm:pt modelId="{31A94C03-2969-BF41-8539-87BCF53C428A}">
      <dgm:prSet phldrT="[Text]"/>
      <dgm:spPr/>
      <dgm:t>
        <a:bodyPr/>
        <a:lstStyle/>
        <a:p>
          <a:r>
            <a:rPr lang="pt-BR" dirty="0" smtClean="0"/>
            <a:t>1ª Ordem: Puros</a:t>
          </a:r>
          <a:endParaRPr lang="pt-BR" dirty="0"/>
        </a:p>
      </dgm:t>
    </dgm:pt>
    <dgm:pt modelId="{DB714678-2962-1746-87A7-665F4CDAA0AF}" type="parTrans" cxnId="{55FA74DB-A7D5-714C-B705-012A78F46AD4}">
      <dgm:prSet/>
      <dgm:spPr/>
      <dgm:t>
        <a:bodyPr/>
        <a:lstStyle/>
        <a:p>
          <a:endParaRPr lang="pt-BR"/>
        </a:p>
      </dgm:t>
    </dgm:pt>
    <dgm:pt modelId="{821A289C-DF80-2649-A1DB-3B296240AFCC}" type="sibTrans" cxnId="{55FA74DB-A7D5-714C-B705-012A78F46AD4}">
      <dgm:prSet/>
      <dgm:spPr/>
      <dgm:t>
        <a:bodyPr/>
        <a:lstStyle/>
        <a:p>
          <a:endParaRPr lang="pt-BR"/>
        </a:p>
      </dgm:t>
    </dgm:pt>
    <dgm:pt modelId="{BD777568-440F-F24F-89E6-D089460C16DA}">
      <dgm:prSet phldrT="[Text]"/>
      <dgm:spPr/>
      <dgm:t>
        <a:bodyPr anchor="ctr"/>
        <a:lstStyle/>
        <a:p>
          <a:pPr algn="ctr"/>
          <a:r>
            <a:rPr lang="pt-BR" dirty="0" smtClean="0"/>
            <a:t>Puros</a:t>
          </a:r>
          <a:endParaRPr lang="pt-BR" dirty="0"/>
        </a:p>
      </dgm:t>
    </dgm:pt>
    <dgm:pt modelId="{2F22FD8C-E405-C549-93B9-6FABBB12AB0B}" type="parTrans" cxnId="{A92EE9B1-6A08-CD48-9A3C-0FFB6FDCE44E}">
      <dgm:prSet/>
      <dgm:spPr/>
      <dgm:t>
        <a:bodyPr/>
        <a:lstStyle/>
        <a:p>
          <a:endParaRPr lang="pt-BR"/>
        </a:p>
      </dgm:t>
    </dgm:pt>
    <dgm:pt modelId="{FCF672BA-B20B-D24A-91D4-8ECD34348077}" type="sibTrans" cxnId="{A92EE9B1-6A08-CD48-9A3C-0FFB6FDCE44E}">
      <dgm:prSet/>
      <dgm:spPr/>
      <dgm:t>
        <a:bodyPr/>
        <a:lstStyle/>
        <a:p>
          <a:endParaRPr lang="pt-BR"/>
        </a:p>
      </dgm:t>
    </dgm:pt>
    <dgm:pt modelId="{7DDFBD8A-F85D-6148-9DC3-28318C7FC433}">
      <dgm:prSet phldrT="[Text]"/>
      <dgm:spPr/>
      <dgm:t>
        <a:bodyPr anchor="ctr"/>
        <a:lstStyle/>
        <a:p>
          <a:pPr algn="ctr"/>
          <a:r>
            <a:rPr lang="pt-BR" dirty="0" err="1" smtClean="0"/>
            <a:t>Pseudo</a:t>
          </a:r>
          <a:r>
            <a:rPr lang="pt-BR" dirty="0" smtClean="0"/>
            <a:t>-sábios</a:t>
          </a:r>
          <a:endParaRPr lang="pt-BR" dirty="0"/>
        </a:p>
      </dgm:t>
    </dgm:pt>
    <dgm:pt modelId="{A741603F-29D3-A149-8F01-32836103AFF6}" type="parTrans" cxnId="{109BBA88-3350-D142-84F5-CBE991160A8C}">
      <dgm:prSet/>
      <dgm:spPr/>
      <dgm:t>
        <a:bodyPr/>
        <a:lstStyle/>
        <a:p>
          <a:endParaRPr lang="pt-BR"/>
        </a:p>
      </dgm:t>
    </dgm:pt>
    <dgm:pt modelId="{305C78A5-7A21-8C47-B046-0A7060607845}" type="sibTrans" cxnId="{109BBA88-3350-D142-84F5-CBE991160A8C}">
      <dgm:prSet/>
      <dgm:spPr/>
      <dgm:t>
        <a:bodyPr/>
        <a:lstStyle/>
        <a:p>
          <a:endParaRPr lang="pt-BR"/>
        </a:p>
      </dgm:t>
    </dgm:pt>
    <dgm:pt modelId="{F46F03AC-A8F0-C046-B73D-12CB5C95FCFC}">
      <dgm:prSet phldrT="[Text]"/>
      <dgm:spPr/>
      <dgm:t>
        <a:bodyPr anchor="ctr"/>
        <a:lstStyle/>
        <a:p>
          <a:pPr algn="ctr"/>
          <a:r>
            <a:rPr lang="pt-BR" dirty="0" smtClean="0"/>
            <a:t>Neutros</a:t>
          </a:r>
          <a:endParaRPr lang="pt-BR" dirty="0"/>
        </a:p>
      </dgm:t>
    </dgm:pt>
    <dgm:pt modelId="{1FB98BF5-6C5C-E34C-812D-FD2550A58640}" type="parTrans" cxnId="{35AAD74B-3DD0-1A44-B67D-048C2CD0A4E9}">
      <dgm:prSet/>
      <dgm:spPr/>
      <dgm:t>
        <a:bodyPr/>
        <a:lstStyle/>
        <a:p>
          <a:endParaRPr lang="pt-BR"/>
        </a:p>
      </dgm:t>
    </dgm:pt>
    <dgm:pt modelId="{461BDB30-8157-D34A-8E0C-588BC9BFB28A}" type="sibTrans" cxnId="{35AAD74B-3DD0-1A44-B67D-048C2CD0A4E9}">
      <dgm:prSet/>
      <dgm:spPr/>
      <dgm:t>
        <a:bodyPr/>
        <a:lstStyle/>
        <a:p>
          <a:endParaRPr lang="pt-BR"/>
        </a:p>
      </dgm:t>
    </dgm:pt>
    <dgm:pt modelId="{90786144-0767-8342-BF8C-D171CE0A8510}">
      <dgm:prSet phldrT="[Text]"/>
      <dgm:spPr/>
      <dgm:t>
        <a:bodyPr anchor="ctr"/>
        <a:lstStyle/>
        <a:p>
          <a:pPr algn="ctr"/>
          <a:r>
            <a:rPr lang="pt-BR" dirty="0" smtClean="0"/>
            <a:t>Batedores e</a:t>
          </a:r>
          <a:br>
            <a:rPr lang="pt-BR" dirty="0" smtClean="0"/>
          </a:br>
          <a:r>
            <a:rPr lang="pt-BR" dirty="0" smtClean="0"/>
            <a:t>perturbadores</a:t>
          </a:r>
          <a:endParaRPr lang="pt-BR" dirty="0"/>
        </a:p>
      </dgm:t>
    </dgm:pt>
    <dgm:pt modelId="{E28F2AA1-6577-A84F-B47B-26E2903B4C8A}" type="parTrans" cxnId="{96851882-AE35-1A4F-90D9-2501FCA2F4EB}">
      <dgm:prSet/>
      <dgm:spPr/>
      <dgm:t>
        <a:bodyPr/>
        <a:lstStyle/>
        <a:p>
          <a:endParaRPr lang="pt-BR"/>
        </a:p>
      </dgm:t>
    </dgm:pt>
    <dgm:pt modelId="{AE961791-B93E-7149-B96E-F995A6ABBDD0}" type="sibTrans" cxnId="{96851882-AE35-1A4F-90D9-2501FCA2F4EB}">
      <dgm:prSet/>
      <dgm:spPr/>
      <dgm:t>
        <a:bodyPr/>
        <a:lstStyle/>
        <a:p>
          <a:endParaRPr lang="pt-BR"/>
        </a:p>
      </dgm:t>
    </dgm:pt>
    <dgm:pt modelId="{D6CDD4B9-B91E-8949-9078-283D7E8F3A03}">
      <dgm:prSet phldrT="[Text]"/>
      <dgm:spPr/>
      <dgm:t>
        <a:bodyPr anchor="ctr"/>
        <a:lstStyle/>
        <a:p>
          <a:pPr algn="ctr"/>
          <a:r>
            <a:rPr lang="pt-BR" dirty="0" smtClean="0"/>
            <a:t>De sabedoria</a:t>
          </a:r>
          <a:endParaRPr lang="pt-BR" dirty="0"/>
        </a:p>
      </dgm:t>
    </dgm:pt>
    <dgm:pt modelId="{A0CBCB28-A17A-5D43-91F1-E07599C83EBD}" type="parTrans" cxnId="{FB7EDBBE-A57A-384A-AAC4-67FC39258DAB}">
      <dgm:prSet/>
      <dgm:spPr/>
      <dgm:t>
        <a:bodyPr/>
        <a:lstStyle/>
        <a:p>
          <a:endParaRPr lang="pt-BR"/>
        </a:p>
      </dgm:t>
    </dgm:pt>
    <dgm:pt modelId="{F7FC0FBF-F65A-844D-88DE-5B354E4A31A5}" type="sibTrans" cxnId="{FB7EDBBE-A57A-384A-AAC4-67FC39258DAB}">
      <dgm:prSet/>
      <dgm:spPr/>
      <dgm:t>
        <a:bodyPr/>
        <a:lstStyle/>
        <a:p>
          <a:endParaRPr lang="pt-BR"/>
        </a:p>
      </dgm:t>
    </dgm:pt>
    <dgm:pt modelId="{4CD5A97F-317C-4A42-8B38-3854E4B6EFDC}">
      <dgm:prSet phldrT="[Text]"/>
      <dgm:spPr/>
      <dgm:t>
        <a:bodyPr anchor="ctr"/>
        <a:lstStyle/>
        <a:p>
          <a:pPr algn="ctr"/>
          <a:r>
            <a:rPr lang="pt-BR" dirty="0" smtClean="0"/>
            <a:t>Superiores</a:t>
          </a:r>
          <a:endParaRPr lang="pt-BR" dirty="0"/>
        </a:p>
      </dgm:t>
    </dgm:pt>
    <dgm:pt modelId="{111D7868-D166-B04D-9770-C61FC4C251CA}" type="parTrans" cxnId="{9E2DB43B-8376-A442-82BF-5DE942B1D98A}">
      <dgm:prSet/>
      <dgm:spPr/>
      <dgm:t>
        <a:bodyPr/>
        <a:lstStyle/>
        <a:p>
          <a:endParaRPr lang="pt-BR"/>
        </a:p>
      </dgm:t>
    </dgm:pt>
    <dgm:pt modelId="{144DF723-6459-984F-8BF5-E63A8A86FF18}" type="sibTrans" cxnId="{9E2DB43B-8376-A442-82BF-5DE942B1D98A}">
      <dgm:prSet/>
      <dgm:spPr/>
      <dgm:t>
        <a:bodyPr/>
        <a:lstStyle/>
        <a:p>
          <a:endParaRPr lang="pt-BR"/>
        </a:p>
      </dgm:t>
    </dgm:pt>
    <dgm:pt modelId="{A8ECA1C1-1B49-4E46-ADB2-F919892E7E47}" type="pres">
      <dgm:prSet presAssocID="{D3470679-4FC3-D546-9044-5FAA03A6A9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A757121-442D-B04F-938C-51E237E29E26}" type="pres">
      <dgm:prSet presAssocID="{D3470679-4FC3-D546-9044-5FAA03A6A9ED}" presName="tSp" presStyleCnt="0"/>
      <dgm:spPr/>
    </dgm:pt>
    <dgm:pt modelId="{F0FA9600-3BBB-AD4D-982A-8E0A98589F21}" type="pres">
      <dgm:prSet presAssocID="{D3470679-4FC3-D546-9044-5FAA03A6A9ED}" presName="bSp" presStyleCnt="0"/>
      <dgm:spPr/>
    </dgm:pt>
    <dgm:pt modelId="{E8DB6E52-B954-5A45-8800-89B78DDAB4A9}" type="pres">
      <dgm:prSet presAssocID="{D3470679-4FC3-D546-9044-5FAA03A6A9ED}" presName="process" presStyleCnt="0"/>
      <dgm:spPr/>
    </dgm:pt>
    <dgm:pt modelId="{7F92182D-601D-AE41-86E6-B82A4B8D53EB}" type="pres">
      <dgm:prSet presAssocID="{BBFA2621-A58E-774E-9F92-A6C11B77D9B8}" presName="composite1" presStyleCnt="0"/>
      <dgm:spPr/>
    </dgm:pt>
    <dgm:pt modelId="{E10D8FF0-2EC0-794B-B928-BE9F753546B0}" type="pres">
      <dgm:prSet presAssocID="{BBFA2621-A58E-774E-9F92-A6C11B77D9B8}" presName="dummyNode1" presStyleLbl="node1" presStyleIdx="0" presStyleCnt="3"/>
      <dgm:spPr/>
    </dgm:pt>
    <dgm:pt modelId="{6D5FCF32-1BB2-0341-B18B-1692911BDAF5}" type="pres">
      <dgm:prSet presAssocID="{BBFA2621-A58E-774E-9F92-A6C11B77D9B8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1578020-E147-E449-98A1-B076703C8E6A}" type="pres">
      <dgm:prSet presAssocID="{BBFA2621-A58E-774E-9F92-A6C11B77D9B8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BAC9B6-7A4B-ED43-9092-B397DF7ADB20}" type="pres">
      <dgm:prSet presAssocID="{BBFA2621-A58E-774E-9F92-A6C11B77D9B8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2106604-FED8-154D-A324-9D36F2FACBB5}" type="pres">
      <dgm:prSet presAssocID="{BBFA2621-A58E-774E-9F92-A6C11B77D9B8}" presName="connSite1" presStyleCnt="0"/>
      <dgm:spPr/>
    </dgm:pt>
    <dgm:pt modelId="{745B9D65-6DDE-074F-9D8F-BB97E03DFE9B}" type="pres">
      <dgm:prSet presAssocID="{4ADDBF19-BAC8-A44D-BCBC-01C409E09C7D}" presName="Name9" presStyleLbl="sibTrans2D1" presStyleIdx="0" presStyleCnt="2"/>
      <dgm:spPr/>
      <dgm:t>
        <a:bodyPr/>
        <a:lstStyle/>
        <a:p>
          <a:endParaRPr lang="pt-BR"/>
        </a:p>
      </dgm:t>
    </dgm:pt>
    <dgm:pt modelId="{D5B8767F-D05E-134D-A135-4318A36B61C6}" type="pres">
      <dgm:prSet presAssocID="{66C6E884-A5BC-0447-8276-BB825449E8E9}" presName="composite2" presStyleCnt="0"/>
      <dgm:spPr/>
    </dgm:pt>
    <dgm:pt modelId="{589D90F5-6D1C-0C46-A6BE-C67300E0DEF6}" type="pres">
      <dgm:prSet presAssocID="{66C6E884-A5BC-0447-8276-BB825449E8E9}" presName="dummyNode2" presStyleLbl="node1" presStyleIdx="0" presStyleCnt="3"/>
      <dgm:spPr/>
    </dgm:pt>
    <dgm:pt modelId="{016A2403-105D-E246-A584-4A57976E9421}" type="pres">
      <dgm:prSet presAssocID="{66C6E884-A5BC-0447-8276-BB825449E8E9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16C1752-1EE7-6046-B593-E747CA5C213D}" type="pres">
      <dgm:prSet presAssocID="{66C6E884-A5BC-0447-8276-BB825449E8E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D7D3E3F-257D-FC4E-B7D6-AB0536B0EABE}" type="pres">
      <dgm:prSet presAssocID="{66C6E884-A5BC-0447-8276-BB825449E8E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5956AA8-2F2A-DE45-8BBA-235C8C1D50F4}" type="pres">
      <dgm:prSet presAssocID="{66C6E884-A5BC-0447-8276-BB825449E8E9}" presName="connSite2" presStyleCnt="0"/>
      <dgm:spPr/>
    </dgm:pt>
    <dgm:pt modelId="{3773B81C-2271-A440-AEFD-860F7A91393A}" type="pres">
      <dgm:prSet presAssocID="{9C85A364-F28B-234A-8CF0-9A9306FEA5D4}" presName="Name18" presStyleLbl="sibTrans2D1" presStyleIdx="1" presStyleCnt="2"/>
      <dgm:spPr/>
      <dgm:t>
        <a:bodyPr/>
        <a:lstStyle/>
        <a:p>
          <a:endParaRPr lang="pt-BR"/>
        </a:p>
      </dgm:t>
    </dgm:pt>
    <dgm:pt modelId="{15823859-D7A8-634E-AF67-CA19F356F64E}" type="pres">
      <dgm:prSet presAssocID="{31A94C03-2969-BF41-8539-87BCF53C428A}" presName="composite1" presStyleCnt="0"/>
      <dgm:spPr/>
    </dgm:pt>
    <dgm:pt modelId="{812A3272-35AF-344F-85ED-88B31ED80012}" type="pres">
      <dgm:prSet presAssocID="{31A94C03-2969-BF41-8539-87BCF53C428A}" presName="dummyNode1" presStyleLbl="node1" presStyleIdx="1" presStyleCnt="3"/>
      <dgm:spPr/>
    </dgm:pt>
    <dgm:pt modelId="{9AB78631-8698-3647-82E9-B3672B952BAF}" type="pres">
      <dgm:prSet presAssocID="{31A94C03-2969-BF41-8539-87BCF53C428A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FF1F27-B431-F347-BB2E-D21627881C07}" type="pres">
      <dgm:prSet presAssocID="{31A94C03-2969-BF41-8539-87BCF53C428A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60B44B-B085-0F49-ABF9-905127EBAA1A}" type="pres">
      <dgm:prSet presAssocID="{31A94C03-2969-BF41-8539-87BCF53C428A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72A611C-901E-BD4C-A047-9881275082E2}" type="pres">
      <dgm:prSet presAssocID="{31A94C03-2969-BF41-8539-87BCF53C428A}" presName="connSite1" presStyleCnt="0"/>
      <dgm:spPr/>
    </dgm:pt>
  </dgm:ptLst>
  <dgm:cxnLst>
    <dgm:cxn modelId="{7C715B81-5086-8647-BFB3-654E785791DE}" type="presOf" srcId="{31A94C03-2969-BF41-8539-87BCF53C428A}" destId="{0A60B44B-B085-0F49-ABF9-905127EBAA1A}" srcOrd="0" destOrd="0" presId="urn:microsoft.com/office/officeart/2005/8/layout/hProcess4"/>
    <dgm:cxn modelId="{3443DCAF-BA37-FB4B-B588-833C98B6407F}" type="presOf" srcId="{4CD5A97F-317C-4A42-8B38-3854E4B6EFDC}" destId="{D16C1752-1EE7-6046-B593-E747CA5C213D}" srcOrd="1" destOrd="3" presId="urn:microsoft.com/office/officeart/2005/8/layout/hProcess4"/>
    <dgm:cxn modelId="{B0FDD070-7D77-504C-85FC-91ADF6133102}" type="presOf" srcId="{BD777568-440F-F24F-89E6-D089460C16DA}" destId="{9AB78631-8698-3647-82E9-B3672B952BAF}" srcOrd="0" destOrd="0" presId="urn:microsoft.com/office/officeart/2005/8/layout/hProcess4"/>
    <dgm:cxn modelId="{3DF8B623-72B6-004C-89DE-340DBF3A8FE1}" srcId="{BBFA2621-A58E-774E-9F92-A6C11B77D9B8}" destId="{CF428429-8423-3549-BA02-458BAAB81B10}" srcOrd="1" destOrd="0" parTransId="{AD0A5EAF-4F40-D64C-B3D2-FB9037D46F1D}" sibTransId="{49F2E6AD-CA2E-4342-970E-4BDE8D6FDF7D}"/>
    <dgm:cxn modelId="{6455E92E-0B80-0340-8E33-8CA74215EB35}" srcId="{66C6E884-A5BC-0447-8276-BB825449E8E9}" destId="{E81FC2BB-42A4-E347-9721-4C6CC42ABECE}" srcOrd="1" destOrd="0" parTransId="{7D1E47B4-8C85-914B-A6A8-28A72C0D5F19}" sibTransId="{1B9F335C-D476-E940-9DB4-30B595048837}"/>
    <dgm:cxn modelId="{DC382B89-BDE9-D243-B46B-952CCB1B8631}" type="presOf" srcId="{BBFA2621-A58E-774E-9F92-A6C11B77D9B8}" destId="{F0BAC9B6-7A4B-ED43-9092-B397DF7ADB20}" srcOrd="0" destOrd="0" presId="urn:microsoft.com/office/officeart/2005/8/layout/hProcess4"/>
    <dgm:cxn modelId="{4AACA8BD-10C0-F64D-A7AA-02632DB98EDC}" srcId="{D3470679-4FC3-D546-9044-5FAA03A6A9ED}" destId="{66C6E884-A5BC-0447-8276-BB825449E8E9}" srcOrd="1" destOrd="0" parTransId="{1350FE54-2F37-9548-98F0-18C83F7986B4}" sibTransId="{9C85A364-F28B-234A-8CF0-9A9306FEA5D4}"/>
    <dgm:cxn modelId="{1A2568A8-8C08-0745-98EB-E16453FED147}" srcId="{BBFA2621-A58E-774E-9F92-A6C11B77D9B8}" destId="{8D18DDD8-BE4D-8848-BEF6-B35EBA0A417B}" srcOrd="0" destOrd="0" parTransId="{2480A43D-E8D6-0D47-AAFB-2D946556264A}" sibTransId="{A7BE04B5-7B93-7E46-AC70-D3C8E2FEEA70}"/>
    <dgm:cxn modelId="{D389E2DF-5BC9-9144-9EFF-208BD775B1A2}" type="presOf" srcId="{7DDFBD8A-F85D-6148-9DC3-28318C7FC433}" destId="{6D5FCF32-1BB2-0341-B18B-1692911BDAF5}" srcOrd="0" destOrd="2" presId="urn:microsoft.com/office/officeart/2005/8/layout/hProcess4"/>
    <dgm:cxn modelId="{109BBA88-3350-D142-84F5-CBE991160A8C}" srcId="{BBFA2621-A58E-774E-9F92-A6C11B77D9B8}" destId="{7DDFBD8A-F85D-6148-9DC3-28318C7FC433}" srcOrd="2" destOrd="0" parTransId="{A741603F-29D3-A149-8F01-32836103AFF6}" sibTransId="{305C78A5-7A21-8C47-B046-0A7060607845}"/>
    <dgm:cxn modelId="{0DEB224E-B3A3-C443-A46B-0FFD3072A23D}" type="presOf" srcId="{BD777568-440F-F24F-89E6-D089460C16DA}" destId="{DBFF1F27-B431-F347-BB2E-D21627881C07}" srcOrd="1" destOrd="0" presId="urn:microsoft.com/office/officeart/2005/8/layout/hProcess4"/>
    <dgm:cxn modelId="{E0AC8AAE-A318-154C-B796-E798B3955042}" type="presOf" srcId="{4CD5A97F-317C-4A42-8B38-3854E4B6EFDC}" destId="{016A2403-105D-E246-A584-4A57976E9421}" srcOrd="0" destOrd="3" presId="urn:microsoft.com/office/officeart/2005/8/layout/hProcess4"/>
    <dgm:cxn modelId="{3D7C0864-2185-DC49-AC48-DD0B007A28AB}" type="presOf" srcId="{A8957943-4466-084E-B58A-BFF53542CAE6}" destId="{016A2403-105D-E246-A584-4A57976E9421}" srcOrd="0" destOrd="0" presId="urn:microsoft.com/office/officeart/2005/8/layout/hProcess4"/>
    <dgm:cxn modelId="{CB4642B6-C2EC-AC40-9B49-26AB5DF09AB9}" type="presOf" srcId="{90786144-0767-8342-BF8C-D171CE0A8510}" destId="{E1578020-E147-E449-98A1-B076703C8E6A}" srcOrd="1" destOrd="4" presId="urn:microsoft.com/office/officeart/2005/8/layout/hProcess4"/>
    <dgm:cxn modelId="{55FA74DB-A7D5-714C-B705-012A78F46AD4}" srcId="{D3470679-4FC3-D546-9044-5FAA03A6A9ED}" destId="{31A94C03-2969-BF41-8539-87BCF53C428A}" srcOrd="2" destOrd="0" parTransId="{DB714678-2962-1746-87A7-665F4CDAA0AF}" sibTransId="{821A289C-DF80-2649-A1DB-3B296240AFCC}"/>
    <dgm:cxn modelId="{2E68A0F7-BF50-1C4C-BFE7-83FA0E91F2DB}" type="presOf" srcId="{E81FC2BB-42A4-E347-9721-4C6CC42ABECE}" destId="{D16C1752-1EE7-6046-B593-E747CA5C213D}" srcOrd="1" destOrd="1" presId="urn:microsoft.com/office/officeart/2005/8/layout/hProcess4"/>
    <dgm:cxn modelId="{0F3B80DB-23C1-B94F-A933-EEDE323CD1A9}" type="presOf" srcId="{CF428429-8423-3549-BA02-458BAAB81B10}" destId="{E1578020-E147-E449-98A1-B076703C8E6A}" srcOrd="1" destOrd="1" presId="urn:microsoft.com/office/officeart/2005/8/layout/hProcess4"/>
    <dgm:cxn modelId="{D8B8059D-186D-5049-8A57-6FA258BABCAC}" type="presOf" srcId="{4ADDBF19-BAC8-A44D-BCBC-01C409E09C7D}" destId="{745B9D65-6DDE-074F-9D8F-BB97E03DFE9B}" srcOrd="0" destOrd="0" presId="urn:microsoft.com/office/officeart/2005/8/layout/hProcess4"/>
    <dgm:cxn modelId="{7D93B909-6857-644D-8E2D-D22B16DAFD41}" type="presOf" srcId="{E81FC2BB-42A4-E347-9721-4C6CC42ABECE}" destId="{016A2403-105D-E246-A584-4A57976E9421}" srcOrd="0" destOrd="1" presId="urn:microsoft.com/office/officeart/2005/8/layout/hProcess4"/>
    <dgm:cxn modelId="{F0F3106A-C5F1-BB43-AA46-7609921D5CA6}" type="presOf" srcId="{8D18DDD8-BE4D-8848-BEF6-B35EBA0A417B}" destId="{E1578020-E147-E449-98A1-B076703C8E6A}" srcOrd="1" destOrd="0" presId="urn:microsoft.com/office/officeart/2005/8/layout/hProcess4"/>
    <dgm:cxn modelId="{96851882-AE35-1A4F-90D9-2501FCA2F4EB}" srcId="{BBFA2621-A58E-774E-9F92-A6C11B77D9B8}" destId="{90786144-0767-8342-BF8C-D171CE0A8510}" srcOrd="4" destOrd="0" parTransId="{E28F2AA1-6577-A84F-B47B-26E2903B4C8A}" sibTransId="{AE961791-B93E-7149-B96E-F995A6ABBDD0}"/>
    <dgm:cxn modelId="{5F67AE57-5F7B-D840-908E-E755797CC161}" type="presOf" srcId="{9C85A364-F28B-234A-8CF0-9A9306FEA5D4}" destId="{3773B81C-2271-A440-AEFD-860F7A91393A}" srcOrd="0" destOrd="0" presId="urn:microsoft.com/office/officeart/2005/8/layout/hProcess4"/>
    <dgm:cxn modelId="{714CA052-3557-EB47-9BE9-7005E10E6AAC}" type="presOf" srcId="{90786144-0767-8342-BF8C-D171CE0A8510}" destId="{6D5FCF32-1BB2-0341-B18B-1692911BDAF5}" srcOrd="0" destOrd="4" presId="urn:microsoft.com/office/officeart/2005/8/layout/hProcess4"/>
    <dgm:cxn modelId="{A92EE9B1-6A08-CD48-9A3C-0FFB6FDCE44E}" srcId="{31A94C03-2969-BF41-8539-87BCF53C428A}" destId="{BD777568-440F-F24F-89E6-D089460C16DA}" srcOrd="0" destOrd="0" parTransId="{2F22FD8C-E405-C549-93B9-6FABBB12AB0B}" sibTransId="{FCF672BA-B20B-D24A-91D4-8ECD34348077}"/>
    <dgm:cxn modelId="{5453764C-5119-8646-8A33-7A09387A56E8}" type="presOf" srcId="{A8957943-4466-084E-B58A-BFF53542CAE6}" destId="{D16C1752-1EE7-6046-B593-E747CA5C213D}" srcOrd="1" destOrd="0" presId="urn:microsoft.com/office/officeart/2005/8/layout/hProcess4"/>
    <dgm:cxn modelId="{A4356BBC-2CFD-D54A-8E3B-7958CAD8F59C}" type="presOf" srcId="{F46F03AC-A8F0-C046-B73D-12CB5C95FCFC}" destId="{6D5FCF32-1BB2-0341-B18B-1692911BDAF5}" srcOrd="0" destOrd="3" presId="urn:microsoft.com/office/officeart/2005/8/layout/hProcess4"/>
    <dgm:cxn modelId="{7F4A9FF8-0904-6544-8B6E-AE856B32FE24}" srcId="{66C6E884-A5BC-0447-8276-BB825449E8E9}" destId="{A8957943-4466-084E-B58A-BFF53542CAE6}" srcOrd="0" destOrd="0" parTransId="{374F7E8E-BE1A-0743-BBA1-121C732E5417}" sibTransId="{1F0D0B0C-0F63-9D40-8901-485DF5423E1F}"/>
    <dgm:cxn modelId="{FB7EDBBE-A57A-384A-AAC4-67FC39258DAB}" srcId="{66C6E884-A5BC-0447-8276-BB825449E8E9}" destId="{D6CDD4B9-B91E-8949-9078-283D7E8F3A03}" srcOrd="2" destOrd="0" parTransId="{A0CBCB28-A17A-5D43-91F1-E07599C83EBD}" sibTransId="{F7FC0FBF-F65A-844D-88DE-5B354E4A31A5}"/>
    <dgm:cxn modelId="{F5C0261F-BF7D-9648-94C1-482591538B5C}" type="presOf" srcId="{66C6E884-A5BC-0447-8276-BB825449E8E9}" destId="{BD7D3E3F-257D-FC4E-B7D6-AB0536B0EABE}" srcOrd="0" destOrd="0" presId="urn:microsoft.com/office/officeart/2005/8/layout/hProcess4"/>
    <dgm:cxn modelId="{E2F3EF06-1E78-E74E-A9B7-00A803F94219}" srcId="{D3470679-4FC3-D546-9044-5FAA03A6A9ED}" destId="{BBFA2621-A58E-774E-9F92-A6C11B77D9B8}" srcOrd="0" destOrd="0" parTransId="{C5FD295F-6356-C84B-BC33-A2A8CCFCEA4E}" sibTransId="{4ADDBF19-BAC8-A44D-BCBC-01C409E09C7D}"/>
    <dgm:cxn modelId="{35AAD74B-3DD0-1A44-B67D-048C2CD0A4E9}" srcId="{BBFA2621-A58E-774E-9F92-A6C11B77D9B8}" destId="{F46F03AC-A8F0-C046-B73D-12CB5C95FCFC}" srcOrd="3" destOrd="0" parTransId="{1FB98BF5-6C5C-E34C-812D-FD2550A58640}" sibTransId="{461BDB30-8157-D34A-8E0C-588BC9BFB28A}"/>
    <dgm:cxn modelId="{90CE7FFD-8929-8A48-9331-AEFE0E2FE18B}" type="presOf" srcId="{7DDFBD8A-F85D-6148-9DC3-28318C7FC433}" destId="{E1578020-E147-E449-98A1-B076703C8E6A}" srcOrd="1" destOrd="2" presId="urn:microsoft.com/office/officeart/2005/8/layout/hProcess4"/>
    <dgm:cxn modelId="{9E2DB43B-8376-A442-82BF-5DE942B1D98A}" srcId="{66C6E884-A5BC-0447-8276-BB825449E8E9}" destId="{4CD5A97F-317C-4A42-8B38-3854E4B6EFDC}" srcOrd="3" destOrd="0" parTransId="{111D7868-D166-B04D-9770-C61FC4C251CA}" sibTransId="{144DF723-6459-984F-8BF5-E63A8A86FF18}"/>
    <dgm:cxn modelId="{61CA0312-9C4C-BC46-9174-50A938BC753F}" type="presOf" srcId="{8D18DDD8-BE4D-8848-BEF6-B35EBA0A417B}" destId="{6D5FCF32-1BB2-0341-B18B-1692911BDAF5}" srcOrd="0" destOrd="0" presId="urn:microsoft.com/office/officeart/2005/8/layout/hProcess4"/>
    <dgm:cxn modelId="{EBCC61FB-0624-F244-987D-6FC42CD18DDB}" type="presOf" srcId="{CF428429-8423-3549-BA02-458BAAB81B10}" destId="{6D5FCF32-1BB2-0341-B18B-1692911BDAF5}" srcOrd="0" destOrd="1" presId="urn:microsoft.com/office/officeart/2005/8/layout/hProcess4"/>
    <dgm:cxn modelId="{459742E5-F2A8-5C47-99B4-548B399AAC44}" type="presOf" srcId="{F46F03AC-A8F0-C046-B73D-12CB5C95FCFC}" destId="{E1578020-E147-E449-98A1-B076703C8E6A}" srcOrd="1" destOrd="3" presId="urn:microsoft.com/office/officeart/2005/8/layout/hProcess4"/>
    <dgm:cxn modelId="{F3FF3529-5D93-CC41-9C60-E03BB029B893}" type="presOf" srcId="{D3470679-4FC3-D546-9044-5FAA03A6A9ED}" destId="{A8ECA1C1-1B49-4E46-ADB2-F919892E7E47}" srcOrd="0" destOrd="0" presId="urn:microsoft.com/office/officeart/2005/8/layout/hProcess4"/>
    <dgm:cxn modelId="{778B0A81-A815-F24D-8B73-30FFC2428C72}" type="presOf" srcId="{D6CDD4B9-B91E-8949-9078-283D7E8F3A03}" destId="{016A2403-105D-E246-A584-4A57976E9421}" srcOrd="0" destOrd="2" presId="urn:microsoft.com/office/officeart/2005/8/layout/hProcess4"/>
    <dgm:cxn modelId="{FB5C5719-30AA-814C-8C6E-68F6283B6F8B}" type="presOf" srcId="{D6CDD4B9-B91E-8949-9078-283D7E8F3A03}" destId="{D16C1752-1EE7-6046-B593-E747CA5C213D}" srcOrd="1" destOrd="2" presId="urn:microsoft.com/office/officeart/2005/8/layout/hProcess4"/>
    <dgm:cxn modelId="{3D0C38C3-2715-E649-803E-72CC5BB2238E}" type="presParOf" srcId="{A8ECA1C1-1B49-4E46-ADB2-F919892E7E47}" destId="{3A757121-442D-B04F-938C-51E237E29E26}" srcOrd="0" destOrd="0" presId="urn:microsoft.com/office/officeart/2005/8/layout/hProcess4"/>
    <dgm:cxn modelId="{D0F93818-DF7B-A24F-8A51-9D95367EA3B0}" type="presParOf" srcId="{A8ECA1C1-1B49-4E46-ADB2-F919892E7E47}" destId="{F0FA9600-3BBB-AD4D-982A-8E0A98589F21}" srcOrd="1" destOrd="0" presId="urn:microsoft.com/office/officeart/2005/8/layout/hProcess4"/>
    <dgm:cxn modelId="{CB03D7B0-E83C-CB41-9CD8-B31275AEE0BF}" type="presParOf" srcId="{A8ECA1C1-1B49-4E46-ADB2-F919892E7E47}" destId="{E8DB6E52-B954-5A45-8800-89B78DDAB4A9}" srcOrd="2" destOrd="0" presId="urn:microsoft.com/office/officeart/2005/8/layout/hProcess4"/>
    <dgm:cxn modelId="{456FC467-25FE-244C-AA3F-78AD520B8A29}" type="presParOf" srcId="{E8DB6E52-B954-5A45-8800-89B78DDAB4A9}" destId="{7F92182D-601D-AE41-86E6-B82A4B8D53EB}" srcOrd="0" destOrd="0" presId="urn:microsoft.com/office/officeart/2005/8/layout/hProcess4"/>
    <dgm:cxn modelId="{087321B6-AA2B-2C4D-87E9-EF9EB293952B}" type="presParOf" srcId="{7F92182D-601D-AE41-86E6-B82A4B8D53EB}" destId="{E10D8FF0-2EC0-794B-B928-BE9F753546B0}" srcOrd="0" destOrd="0" presId="urn:microsoft.com/office/officeart/2005/8/layout/hProcess4"/>
    <dgm:cxn modelId="{855EBC4C-8591-E84A-841D-534E5186446E}" type="presParOf" srcId="{7F92182D-601D-AE41-86E6-B82A4B8D53EB}" destId="{6D5FCF32-1BB2-0341-B18B-1692911BDAF5}" srcOrd="1" destOrd="0" presId="urn:microsoft.com/office/officeart/2005/8/layout/hProcess4"/>
    <dgm:cxn modelId="{1349845F-C308-4446-A3FF-20D3586A22DE}" type="presParOf" srcId="{7F92182D-601D-AE41-86E6-B82A4B8D53EB}" destId="{E1578020-E147-E449-98A1-B076703C8E6A}" srcOrd="2" destOrd="0" presId="urn:microsoft.com/office/officeart/2005/8/layout/hProcess4"/>
    <dgm:cxn modelId="{1BCD2AFF-8D97-7042-96E0-597431378F80}" type="presParOf" srcId="{7F92182D-601D-AE41-86E6-B82A4B8D53EB}" destId="{F0BAC9B6-7A4B-ED43-9092-B397DF7ADB20}" srcOrd="3" destOrd="0" presId="urn:microsoft.com/office/officeart/2005/8/layout/hProcess4"/>
    <dgm:cxn modelId="{ECEA55E2-71DA-0446-9ECD-D0711260F739}" type="presParOf" srcId="{7F92182D-601D-AE41-86E6-B82A4B8D53EB}" destId="{C2106604-FED8-154D-A324-9D36F2FACBB5}" srcOrd="4" destOrd="0" presId="urn:microsoft.com/office/officeart/2005/8/layout/hProcess4"/>
    <dgm:cxn modelId="{9D46E38F-2067-DE49-AE58-F5853162ED88}" type="presParOf" srcId="{E8DB6E52-B954-5A45-8800-89B78DDAB4A9}" destId="{745B9D65-6DDE-074F-9D8F-BB97E03DFE9B}" srcOrd="1" destOrd="0" presId="urn:microsoft.com/office/officeart/2005/8/layout/hProcess4"/>
    <dgm:cxn modelId="{EABC42F1-2836-1645-8A0A-5CCCB47ABDD4}" type="presParOf" srcId="{E8DB6E52-B954-5A45-8800-89B78DDAB4A9}" destId="{D5B8767F-D05E-134D-A135-4318A36B61C6}" srcOrd="2" destOrd="0" presId="urn:microsoft.com/office/officeart/2005/8/layout/hProcess4"/>
    <dgm:cxn modelId="{461A23B9-6E3E-CE43-8C4B-27DE6986D1F0}" type="presParOf" srcId="{D5B8767F-D05E-134D-A135-4318A36B61C6}" destId="{589D90F5-6D1C-0C46-A6BE-C67300E0DEF6}" srcOrd="0" destOrd="0" presId="urn:microsoft.com/office/officeart/2005/8/layout/hProcess4"/>
    <dgm:cxn modelId="{DC0825CC-5DAE-BE43-BA84-ECDFB10F7023}" type="presParOf" srcId="{D5B8767F-D05E-134D-A135-4318A36B61C6}" destId="{016A2403-105D-E246-A584-4A57976E9421}" srcOrd="1" destOrd="0" presId="urn:microsoft.com/office/officeart/2005/8/layout/hProcess4"/>
    <dgm:cxn modelId="{476D1123-B108-244A-96C7-1BD89E9D9BFF}" type="presParOf" srcId="{D5B8767F-D05E-134D-A135-4318A36B61C6}" destId="{D16C1752-1EE7-6046-B593-E747CA5C213D}" srcOrd="2" destOrd="0" presId="urn:microsoft.com/office/officeart/2005/8/layout/hProcess4"/>
    <dgm:cxn modelId="{A7383C75-F2AA-5A45-A579-47D67597D7CC}" type="presParOf" srcId="{D5B8767F-D05E-134D-A135-4318A36B61C6}" destId="{BD7D3E3F-257D-FC4E-B7D6-AB0536B0EABE}" srcOrd="3" destOrd="0" presId="urn:microsoft.com/office/officeart/2005/8/layout/hProcess4"/>
    <dgm:cxn modelId="{7D5C19AA-3F31-D14A-8A55-109E4F9607F7}" type="presParOf" srcId="{D5B8767F-D05E-134D-A135-4318A36B61C6}" destId="{95956AA8-2F2A-DE45-8BBA-235C8C1D50F4}" srcOrd="4" destOrd="0" presId="urn:microsoft.com/office/officeart/2005/8/layout/hProcess4"/>
    <dgm:cxn modelId="{F930AA9B-2DA8-D545-A61D-D9668CE6382F}" type="presParOf" srcId="{E8DB6E52-B954-5A45-8800-89B78DDAB4A9}" destId="{3773B81C-2271-A440-AEFD-860F7A91393A}" srcOrd="3" destOrd="0" presId="urn:microsoft.com/office/officeart/2005/8/layout/hProcess4"/>
    <dgm:cxn modelId="{FD2129EB-299D-5A43-BD6F-398FC4581728}" type="presParOf" srcId="{E8DB6E52-B954-5A45-8800-89B78DDAB4A9}" destId="{15823859-D7A8-634E-AF67-CA19F356F64E}" srcOrd="4" destOrd="0" presId="urn:microsoft.com/office/officeart/2005/8/layout/hProcess4"/>
    <dgm:cxn modelId="{29541324-3B06-6E46-A61D-968C39459304}" type="presParOf" srcId="{15823859-D7A8-634E-AF67-CA19F356F64E}" destId="{812A3272-35AF-344F-85ED-88B31ED80012}" srcOrd="0" destOrd="0" presId="urn:microsoft.com/office/officeart/2005/8/layout/hProcess4"/>
    <dgm:cxn modelId="{006BA22E-B368-F24C-8E75-E82B2EDF50C5}" type="presParOf" srcId="{15823859-D7A8-634E-AF67-CA19F356F64E}" destId="{9AB78631-8698-3647-82E9-B3672B952BAF}" srcOrd="1" destOrd="0" presId="urn:microsoft.com/office/officeart/2005/8/layout/hProcess4"/>
    <dgm:cxn modelId="{AA48ADD7-DDEE-E241-8FDB-022320CFFFE0}" type="presParOf" srcId="{15823859-D7A8-634E-AF67-CA19F356F64E}" destId="{DBFF1F27-B431-F347-BB2E-D21627881C07}" srcOrd="2" destOrd="0" presId="urn:microsoft.com/office/officeart/2005/8/layout/hProcess4"/>
    <dgm:cxn modelId="{A4A30AC6-3409-3240-93B3-BDE4F3A8EB2B}" type="presParOf" srcId="{15823859-D7A8-634E-AF67-CA19F356F64E}" destId="{0A60B44B-B085-0F49-ABF9-905127EBAA1A}" srcOrd="3" destOrd="0" presId="urn:microsoft.com/office/officeart/2005/8/layout/hProcess4"/>
    <dgm:cxn modelId="{33F928D3-C531-B442-A137-C310CBA2E50A}" type="presParOf" srcId="{15823859-D7A8-634E-AF67-CA19F356F64E}" destId="{172A611C-901E-BD4C-A047-9881275082E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5FCF32-1BB2-0341-B18B-1692911BDAF5}">
      <dsp:nvSpPr>
        <dsp:cNvPr id="0" name=""/>
        <dsp:cNvSpPr/>
      </dsp:nvSpPr>
      <dsp:spPr>
        <a:xfrm>
          <a:off x="1875" y="1490431"/>
          <a:ext cx="2319858" cy="1913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Impuros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Levianos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err="1" smtClean="0"/>
            <a:t>Pseudo</a:t>
          </a:r>
          <a:r>
            <a:rPr lang="pt-BR" sz="1400" kern="1200" dirty="0" smtClean="0"/>
            <a:t>-sábios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Neutros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Batedores e</a:t>
          </a:r>
          <a:br>
            <a:rPr lang="pt-BR" sz="1400" kern="1200" dirty="0" smtClean="0"/>
          </a:br>
          <a:r>
            <a:rPr lang="pt-BR" sz="1400" kern="1200" dirty="0" smtClean="0"/>
            <a:t>perturbadores</a:t>
          </a:r>
          <a:endParaRPr lang="pt-BR" sz="1400" kern="1200" dirty="0"/>
        </a:p>
      </dsp:txBody>
      <dsp:txXfrm>
        <a:off x="45908" y="1534464"/>
        <a:ext cx="2231792" cy="1415318"/>
      </dsp:txXfrm>
    </dsp:sp>
    <dsp:sp modelId="{745B9D65-6DDE-074F-9D8F-BB97E03DFE9B}">
      <dsp:nvSpPr>
        <dsp:cNvPr id="0" name=""/>
        <dsp:cNvSpPr/>
      </dsp:nvSpPr>
      <dsp:spPr>
        <a:xfrm>
          <a:off x="1320366" y="1999264"/>
          <a:ext cx="2479898" cy="2479898"/>
        </a:xfrm>
        <a:prstGeom prst="leftCircularArrow">
          <a:avLst>
            <a:gd name="adj1" fmla="val 2840"/>
            <a:gd name="adj2" fmla="val 346943"/>
            <a:gd name="adj3" fmla="val 2122454"/>
            <a:gd name="adj4" fmla="val 9024489"/>
            <a:gd name="adj5" fmla="val 331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90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BAC9B6-7A4B-ED43-9092-B397DF7ADB20}">
      <dsp:nvSpPr>
        <dsp:cNvPr id="0" name=""/>
        <dsp:cNvSpPr/>
      </dsp:nvSpPr>
      <dsp:spPr>
        <a:xfrm>
          <a:off x="517399" y="2993816"/>
          <a:ext cx="2062096" cy="820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90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smtClean="0"/>
            <a:t>3ª Ordem: Imperfeitos</a:t>
          </a:r>
          <a:endParaRPr lang="pt-BR" sz="2500" kern="1200" dirty="0"/>
        </a:p>
      </dsp:txBody>
      <dsp:txXfrm>
        <a:off x="541417" y="3017834"/>
        <a:ext cx="2014060" cy="771991"/>
      </dsp:txXfrm>
    </dsp:sp>
    <dsp:sp modelId="{016A2403-105D-E246-A584-4A57976E9421}">
      <dsp:nvSpPr>
        <dsp:cNvPr id="0" name=""/>
        <dsp:cNvSpPr/>
      </dsp:nvSpPr>
      <dsp:spPr>
        <a:xfrm>
          <a:off x="2914889" y="1490431"/>
          <a:ext cx="2319858" cy="1913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Benévolos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Sábios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De sabedoria</a:t>
          </a:r>
          <a:endParaRPr lang="pt-BR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Superiores</a:t>
          </a:r>
          <a:endParaRPr lang="pt-BR" sz="1400" kern="1200" dirty="0"/>
        </a:p>
      </dsp:txBody>
      <dsp:txXfrm>
        <a:off x="2958922" y="1944478"/>
        <a:ext cx="2231792" cy="1415318"/>
      </dsp:txXfrm>
    </dsp:sp>
    <dsp:sp modelId="{3773B81C-2271-A440-AEFD-860F7A91393A}">
      <dsp:nvSpPr>
        <dsp:cNvPr id="0" name=""/>
        <dsp:cNvSpPr/>
      </dsp:nvSpPr>
      <dsp:spPr>
        <a:xfrm>
          <a:off x="4214047" y="340075"/>
          <a:ext cx="2776324" cy="2776324"/>
        </a:xfrm>
        <a:prstGeom prst="circularArrow">
          <a:avLst>
            <a:gd name="adj1" fmla="val 2537"/>
            <a:gd name="adj2" fmla="val 307718"/>
            <a:gd name="adj3" fmla="val 19516771"/>
            <a:gd name="adj4" fmla="val 12575511"/>
            <a:gd name="adj5" fmla="val 296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90000">
              <a:schemeClr val="accent3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7D3E3F-257D-FC4E-B7D6-AB0536B0EABE}">
      <dsp:nvSpPr>
        <dsp:cNvPr id="0" name=""/>
        <dsp:cNvSpPr/>
      </dsp:nvSpPr>
      <dsp:spPr>
        <a:xfrm>
          <a:off x="3430413" y="1080417"/>
          <a:ext cx="2062096" cy="820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90000">
              <a:schemeClr val="accent3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smtClean="0"/>
            <a:t>2ª Ordem: Bons</a:t>
          </a:r>
          <a:endParaRPr lang="pt-BR" sz="2500" kern="1200" dirty="0"/>
        </a:p>
      </dsp:txBody>
      <dsp:txXfrm>
        <a:off x="3454431" y="1104435"/>
        <a:ext cx="2014060" cy="771991"/>
      </dsp:txXfrm>
    </dsp:sp>
    <dsp:sp modelId="{9AB78631-8698-3647-82E9-B3672B952BAF}">
      <dsp:nvSpPr>
        <dsp:cNvPr id="0" name=""/>
        <dsp:cNvSpPr/>
      </dsp:nvSpPr>
      <dsp:spPr>
        <a:xfrm>
          <a:off x="5827903" y="1490431"/>
          <a:ext cx="2319858" cy="1913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Puros</a:t>
          </a:r>
          <a:endParaRPr lang="pt-BR" sz="1400" kern="1200" dirty="0"/>
        </a:p>
      </dsp:txBody>
      <dsp:txXfrm>
        <a:off x="5871936" y="1534464"/>
        <a:ext cx="2231792" cy="1415318"/>
      </dsp:txXfrm>
    </dsp:sp>
    <dsp:sp modelId="{0A60B44B-B085-0F49-ABF9-905127EBAA1A}">
      <dsp:nvSpPr>
        <dsp:cNvPr id="0" name=""/>
        <dsp:cNvSpPr/>
      </dsp:nvSpPr>
      <dsp:spPr>
        <a:xfrm>
          <a:off x="6343427" y="2993816"/>
          <a:ext cx="2062096" cy="820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90000">
              <a:schemeClr val="accent4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smtClean="0"/>
            <a:t>1ª Ordem: Puros</a:t>
          </a:r>
          <a:endParaRPr lang="pt-BR" sz="2500" kern="1200" dirty="0"/>
        </a:p>
      </dsp:txBody>
      <dsp:txXfrm>
        <a:off x="6367445" y="3017834"/>
        <a:ext cx="2014060" cy="771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B52A7-34A2-2B49-B53E-6B08F5609F09}" type="datetimeFigureOut">
              <a:rPr lang="en-US" smtClean="0"/>
              <a:t>28/01/15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C22CD-C4FD-2843-AD93-9D79259B47C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91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 exemplo de missão mais restrita, podem os Espíritos desencarnados</a:t>
            </a:r>
            <a:r>
              <a:rPr lang="pt-BR" baseline="0" dirty="0" smtClean="0"/>
              <a:t> assumirem o compromisso de serem guias ou protetores de irmãos encarnados.</a:t>
            </a:r>
            <a:r>
              <a:rPr lang="en-US" baseline="0" dirty="0" smtClean="0"/>
              <a:t> http://2.bp.blogspot.com/-rX9PSCilqYc/UMzWwh8D6gI/</a:t>
            </a:r>
            <a:r>
              <a:rPr lang="en-US" baseline="0" dirty="0" err="1" smtClean="0"/>
              <a:t>AAAAAAAAAcg</a:t>
            </a:r>
            <a:r>
              <a:rPr lang="en-US" baseline="0" dirty="0" smtClean="0"/>
              <a:t>/KSR1eB9_9zI/s1600/espirita%5B3%5D.jpg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1116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“...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entretanto, não deveis tomar as expressões fraternas por promessa formal, no terreno das realizações do mundo, porquanto essas realizações dependem do vosso esforço próprio e se acham entrosadas no mecanismo das provações indispensáveis ao vosso aperfeiçoamento.”</a:t>
            </a: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666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Objetivo da reencarnação: não apenas</a:t>
            </a:r>
            <a:r>
              <a:rPr lang="pt-BR" baseline="0" dirty="0" smtClean="0"/>
              <a:t> o próprio progresso mas cumprimento dos desígnios de Deus.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48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Objetivo da reencarnação: não apenas</a:t>
            </a:r>
            <a:r>
              <a:rPr lang="pt-BR" baseline="0" dirty="0" smtClean="0"/>
              <a:t> o próprio progresso mas cumprimento dos desígnios de Deus.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485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Imagem de João Evangelista, que, antes, fora Daniel e antes, Isaac.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4095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Francisco de Assis, Madre Tereza de Calcutá, Irmã Dulce,</a:t>
            </a:r>
            <a:r>
              <a:rPr lang="pt-BR" baseline="0" dirty="0" smtClean="0"/>
              <a:t> Chico Xavier e Bezerra de Menezes.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085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Tantos missionários nos deixam seus exemplos e nos impulsionam na tarefa</a:t>
            </a:r>
            <a:r>
              <a:rPr lang="pt-BR" baseline="0" dirty="0" smtClean="0"/>
              <a:t> à qual devemos nos dedicar: tornarmo-nos homens e mulheres de bem!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C22CD-C4FD-2843-AD93-9D79259B47C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586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7.jpeg"/><Relationship Id="rId5" Type="http://schemas.microsoft.com/office/2007/relationships/hdphoto" Target="../media/hdphoto4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l="8618"/>
          <a:stretch/>
        </p:blipFill>
        <p:spPr>
          <a:xfrm>
            <a:off x="153267" y="156474"/>
            <a:ext cx="6699944" cy="6555087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53268" y="2564904"/>
            <a:ext cx="6699942" cy="414665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5529" y="153282"/>
            <a:ext cx="2003625" cy="655827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4293096"/>
            <a:ext cx="1981200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4293096"/>
            <a:ext cx="6324600" cy="1828800"/>
          </a:xfrm>
        </p:spPr>
        <p:txBody>
          <a:bodyPr anchor="b"/>
          <a:lstStyle>
            <a:lvl1pPr algn="r">
              <a:defRPr sz="4200" spc="150" baseline="0"/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893952"/>
          </a:xfrm>
        </p:spPr>
        <p:txBody>
          <a:bodyPr/>
          <a:lstStyle>
            <a:lvl1pPr algn="just">
              <a:spcAft>
                <a:spcPts val="600"/>
              </a:spcAft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just">
              <a:spcAft>
                <a:spcPts val="500"/>
              </a:spcAft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algn="just">
              <a:spcBef>
                <a:spcPts val="0"/>
              </a:spcBef>
              <a:spcAft>
                <a:spcPts val="4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just">
              <a:spcBef>
                <a:spcPts val="0"/>
              </a:spcBef>
              <a:spcAft>
                <a:spcPts val="300"/>
              </a:spcAft>
              <a:defRPr sz="1600">
                <a:solidFill>
                  <a:srgbClr val="595959"/>
                </a:solidFill>
              </a:defRPr>
            </a:lvl4pPr>
            <a:lvl5pPr marL="274638" indent="0" algn="r">
              <a:spcBef>
                <a:spcPts val="0"/>
              </a:spcBef>
              <a:spcAft>
                <a:spcPts val="1200"/>
              </a:spcAft>
              <a:buNone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small"/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t="9287"/>
          <a:stretch/>
        </p:blipFill>
        <p:spPr>
          <a:xfrm>
            <a:off x="153267" y="153538"/>
            <a:ext cx="8834730" cy="44558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267" y="4757991"/>
            <a:ext cx="8834730" cy="194793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4906840"/>
            <a:ext cx="3816424" cy="1695234"/>
          </a:xfrm>
        </p:spPr>
        <p:txBody>
          <a:bodyPr anchor="ctr"/>
          <a:lstStyle>
            <a:lvl1pPr marL="0" indent="0" algn="r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332656"/>
            <a:ext cx="3830960" cy="4205541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small"/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e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rcRect b="8354"/>
          <a:stretch/>
        </p:blipFill>
        <p:spPr>
          <a:xfrm flipH="1">
            <a:off x="153267" y="144845"/>
            <a:ext cx="8834730" cy="13551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15">
            <a:alphaModFix amt="33000"/>
          </a:blip>
          <a:srcRect t="3569"/>
          <a:stretch/>
        </p:blipFill>
        <p:spPr>
          <a:xfrm flipH="1">
            <a:off x="153267" y="1628799"/>
            <a:ext cx="8834730" cy="50488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7863" y="355847"/>
            <a:ext cx="5443075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1BDB2BA-7F69-4067-9401-1E493512F450}" type="datetimeFigureOut">
              <a:rPr lang="pt-BR" smtClean="0"/>
              <a:t>28/01/15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b="1" dirty="0" smtClean="0"/>
              <a:t>Escola de Evangelização de Pacientes</a:t>
            </a:r>
          </a:p>
          <a:p>
            <a:r>
              <a:rPr lang="pt-BR" sz="1500" b="1" dirty="0" smtClean="0"/>
              <a:t>Grupo Espírita </a:t>
            </a:r>
            <a:r>
              <a:rPr lang="pt-BR" sz="1500" b="1" dirty="0" err="1" smtClean="0"/>
              <a:t>Guillon</a:t>
            </a:r>
            <a:r>
              <a:rPr lang="pt-BR" sz="1500" b="1" dirty="0" smtClean="0"/>
              <a:t> Ribeiro</a:t>
            </a:r>
            <a:endParaRPr lang="pt-BR" sz="15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Reencarnação</a:t>
            </a:r>
            <a:br>
              <a:rPr lang="pt-BR" dirty="0" smtClean="0"/>
            </a:br>
            <a:r>
              <a:rPr lang="pt-BR" sz="3400" cap="small" dirty="0" smtClean="0"/>
              <a:t>Missão dos Espíritos</a:t>
            </a:r>
            <a:endParaRPr lang="pt-BR" sz="3400" cap="small" dirty="0"/>
          </a:p>
        </p:txBody>
      </p:sp>
    </p:spTree>
    <p:extLst>
      <p:ext uri="{BB962C8B-B14F-4D97-AF65-F5344CB8AC3E}">
        <p14:creationId xmlns:p14="http://schemas.microsoft.com/office/powerpoint/2010/main" val="3217523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(</a:t>
            </a:r>
            <a:r>
              <a:rPr lang="es-ES_tradnl" dirty="0" smtClean="0"/>
              <a:t>I </a:t>
            </a:r>
            <a:r>
              <a:rPr lang="es-ES_tradnl" dirty="0" err="1" smtClean="0"/>
              <a:t>Coríntios</a:t>
            </a:r>
            <a:r>
              <a:rPr lang="es-ES_tradnl" dirty="0" smtClean="0"/>
              <a:t>, 12:7</a:t>
            </a:r>
            <a:r>
              <a:rPr lang="fr-FR" dirty="0" smtClean="0"/>
              <a:t>)</a:t>
            </a:r>
            <a:endParaRPr lang="pt-BR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i="1" cap="none" dirty="0" smtClean="0"/>
              <a:t>“A manifestação do Espírito é concedida a cada um, visando a um fim proveitoso.”</a:t>
            </a:r>
            <a:r>
              <a:rPr lang="pt-BR" sz="3200" cap="none" dirty="0" smtClean="0"/>
              <a:t> Paulo</a:t>
            </a:r>
            <a:endParaRPr lang="pt-BR" sz="3200" cap="none" dirty="0"/>
          </a:p>
        </p:txBody>
      </p:sp>
    </p:spTree>
    <p:extLst>
      <p:ext uri="{BB962C8B-B14F-4D97-AF65-F5344CB8AC3E}">
        <p14:creationId xmlns:p14="http://schemas.microsoft.com/office/powerpoint/2010/main" val="67984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779063"/>
              </p:ext>
            </p:extLst>
          </p:nvPr>
        </p:nvGraphicFramePr>
        <p:xfrm>
          <a:off x="381000" y="1719263"/>
          <a:ext cx="8407400" cy="4894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Escala Espírita</a:t>
            </a:r>
            <a:endParaRPr lang="pt-BR" dirty="0"/>
          </a:p>
        </p:txBody>
      </p:sp>
      <p:sp>
        <p:nvSpPr>
          <p:cNvPr id="6" name="Rounded Rectangle 5"/>
          <p:cNvSpPr/>
          <p:nvPr/>
        </p:nvSpPr>
        <p:spPr>
          <a:xfrm>
            <a:off x="523950" y="1863360"/>
            <a:ext cx="2319858" cy="2736304"/>
          </a:xfrm>
          <a:prstGeom prst="roundRect">
            <a:avLst>
              <a:gd name="adj" fmla="val 5966"/>
            </a:avLst>
          </a:prstGeom>
          <a:solidFill>
            <a:schemeClr val="accent2">
              <a:lumMod val="40000"/>
              <a:lumOff val="60000"/>
              <a:alpha val="90000"/>
            </a:schemeClr>
          </a:solidFill>
          <a:ln>
            <a:solidFill>
              <a:srgbClr val="BF974D"/>
            </a:solidFill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lvl="1" algn="ctr"/>
            <a:r>
              <a:rPr lang="pt-BR" dirty="0" smtClean="0"/>
              <a:t>Predominância </a:t>
            </a:r>
            <a:r>
              <a:rPr lang="pt-BR" dirty="0"/>
              <a:t>da </a:t>
            </a:r>
            <a:r>
              <a:rPr lang="pt-BR" dirty="0" smtClean="0"/>
              <a:t>matéria </a:t>
            </a:r>
            <a:r>
              <a:rPr lang="pt-BR" dirty="0"/>
              <a:t>sobre o </a:t>
            </a:r>
            <a:r>
              <a:rPr lang="pt-BR" dirty="0" smtClean="0"/>
              <a:t>Espírito. Propensão </a:t>
            </a:r>
            <a:r>
              <a:rPr lang="pt-BR" dirty="0"/>
              <a:t>para o mal. </a:t>
            </a:r>
            <a:r>
              <a:rPr lang="pt-BR" dirty="0" smtClean="0"/>
              <a:t>Ignorância, </a:t>
            </a:r>
            <a:r>
              <a:rPr lang="pt-BR" dirty="0"/>
              <a:t>orgulho, </a:t>
            </a:r>
            <a:r>
              <a:rPr lang="pt-BR" dirty="0" smtClean="0"/>
              <a:t>egoísmo </a:t>
            </a:r>
            <a:r>
              <a:rPr lang="pt-BR" dirty="0"/>
              <a:t>e todas as </a:t>
            </a:r>
            <a:r>
              <a:rPr lang="pt-BR" dirty="0" smtClean="0"/>
              <a:t>paixões </a:t>
            </a:r>
            <a:r>
              <a:rPr lang="pt-BR" dirty="0"/>
              <a:t>que lhes </a:t>
            </a:r>
            <a:r>
              <a:rPr lang="pt-BR" dirty="0" smtClean="0"/>
              <a:t>são consequentes.</a:t>
            </a:r>
            <a:endParaRPr lang="pt-BR" dirty="0"/>
          </a:p>
        </p:txBody>
      </p:sp>
      <p:sp>
        <p:nvSpPr>
          <p:cNvPr id="8" name="Rounded Rectangle 7"/>
          <p:cNvSpPr/>
          <p:nvPr/>
        </p:nvSpPr>
        <p:spPr>
          <a:xfrm>
            <a:off x="3436174" y="3719168"/>
            <a:ext cx="2319858" cy="3080840"/>
          </a:xfrm>
          <a:prstGeom prst="roundRect">
            <a:avLst>
              <a:gd name="adj" fmla="val 5966"/>
            </a:avLst>
          </a:prstGeom>
          <a:solidFill>
            <a:schemeClr val="accent3">
              <a:lumMod val="40000"/>
              <a:lumOff val="60000"/>
              <a:alpha val="90000"/>
            </a:schemeClr>
          </a:solidFill>
          <a:ln>
            <a:solidFill>
              <a:srgbClr val="928B70"/>
            </a:solidFill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lvl="1" algn="ctr"/>
            <a:r>
              <a:rPr lang="pt-BR" sz="1600" dirty="0"/>
              <a:t>Quando encarnados, </a:t>
            </a:r>
            <a:r>
              <a:rPr lang="pt-BR" sz="1600" dirty="0" smtClean="0"/>
              <a:t>são </a:t>
            </a:r>
            <a:r>
              <a:rPr lang="pt-BR" sz="1600" dirty="0"/>
              <a:t>bondosos e benevolentes com os seus semelhantes. </a:t>
            </a:r>
            <a:r>
              <a:rPr lang="pt-BR" sz="1600" dirty="0" smtClean="0"/>
              <a:t>Não </a:t>
            </a:r>
            <a:r>
              <a:rPr lang="pt-BR" sz="1600" dirty="0"/>
              <a:t>os movem o orgulho, nem o </a:t>
            </a:r>
            <a:r>
              <a:rPr lang="pt-BR" sz="1600" dirty="0" smtClean="0"/>
              <a:t>egoísmo, </a:t>
            </a:r>
            <a:r>
              <a:rPr lang="pt-BR" sz="1600" dirty="0"/>
              <a:t>ou a </a:t>
            </a:r>
            <a:r>
              <a:rPr lang="pt-BR" sz="1600" dirty="0" smtClean="0"/>
              <a:t>ambição. Não </a:t>
            </a:r>
            <a:r>
              <a:rPr lang="pt-BR" sz="1600" dirty="0"/>
              <a:t>experimentam </a:t>
            </a:r>
            <a:r>
              <a:rPr lang="pt-BR" sz="1600" dirty="0" smtClean="0"/>
              <a:t>ódio, </a:t>
            </a:r>
            <a:r>
              <a:rPr lang="pt-BR" sz="1600" dirty="0"/>
              <a:t>rancor, inveja ou </a:t>
            </a:r>
            <a:r>
              <a:rPr lang="pt-BR" sz="1600" dirty="0" smtClean="0"/>
              <a:t>ciúme </a:t>
            </a:r>
            <a:r>
              <a:rPr lang="pt-BR" sz="1600" dirty="0"/>
              <a:t>e fazem o bem pelo </a:t>
            </a:r>
            <a:r>
              <a:rPr lang="pt-BR" sz="1600" dirty="0" smtClean="0"/>
              <a:t>bem.</a:t>
            </a:r>
            <a:endParaRPr lang="pt-BR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6351430" y="1863360"/>
            <a:ext cx="2319858" cy="2736304"/>
          </a:xfrm>
          <a:prstGeom prst="roundRect">
            <a:avLst>
              <a:gd name="adj" fmla="val 5966"/>
            </a:avLst>
          </a:prstGeom>
          <a:solidFill>
            <a:schemeClr val="accent4">
              <a:lumMod val="40000"/>
              <a:lumOff val="60000"/>
              <a:alpha val="90000"/>
            </a:schemeClr>
          </a:solidFill>
          <a:ln>
            <a:solidFill>
              <a:srgbClr val="87706B"/>
            </a:solidFill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lvl="1" algn="ctr"/>
            <a:r>
              <a:rPr lang="pt-BR" dirty="0"/>
              <a:t>Nenhuma </a:t>
            </a:r>
            <a:r>
              <a:rPr lang="pt-BR" dirty="0" smtClean="0"/>
              <a:t>influência </a:t>
            </a:r>
            <a:r>
              <a:rPr lang="pt-BR" dirty="0"/>
              <a:t>da </a:t>
            </a:r>
            <a:r>
              <a:rPr lang="pt-BR" dirty="0" smtClean="0"/>
              <a:t>matéria. </a:t>
            </a:r>
            <a:r>
              <a:rPr lang="pt-BR" dirty="0"/>
              <a:t>Superioridade intelectual e moral absoluta, com </a:t>
            </a:r>
            <a:r>
              <a:rPr lang="pt-BR" dirty="0" smtClean="0"/>
              <a:t>relação </a:t>
            </a:r>
            <a:r>
              <a:rPr lang="pt-BR" dirty="0"/>
              <a:t>aos </a:t>
            </a:r>
            <a:r>
              <a:rPr lang="pt-BR" dirty="0" smtClean="0"/>
              <a:t>Espíritos </a:t>
            </a:r>
            <a:r>
              <a:rPr lang="pt-BR" dirty="0"/>
              <a:t>das outras </a:t>
            </a:r>
            <a:r>
              <a:rPr lang="pt-BR" dirty="0" smtClean="0"/>
              <a:t>ordens.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613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BAC9B6-7A4B-ED43-9092-B397DF7AD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F0BAC9B6-7A4B-ED43-9092-B397DF7AD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F0BAC9B6-7A4B-ED43-9092-B397DF7AD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F0BAC9B6-7A4B-ED43-9092-B397DF7ADB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5FCF32-1BB2-0341-B18B-1692911BD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6D5FCF32-1BB2-0341-B18B-1692911BD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6D5FCF32-1BB2-0341-B18B-1692911BD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5B9D65-6DDE-074F-9D8F-BB97E03DFE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745B9D65-6DDE-074F-9D8F-BB97E03DFE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7D3E3F-257D-FC4E-B7D6-AB0536B0E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D7D3E3F-257D-FC4E-B7D6-AB0536B0E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D7D3E3F-257D-FC4E-B7D6-AB0536B0E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D7D3E3F-257D-FC4E-B7D6-AB0536B0EA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6A2403-105D-E246-A584-4A57976E9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016A2403-105D-E246-A584-4A57976E9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016A2403-105D-E246-A584-4A57976E9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3B81C-2271-A440-AEFD-860F7A913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>
                                            <p:graphicEl>
                                              <a:dgm id="{3773B81C-2271-A440-AEFD-860F7A9139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60B44B-B085-0F49-ABF9-905127EBA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0A60B44B-B085-0F49-ABF9-905127EBA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0A60B44B-B085-0F49-ABF9-905127EBA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dgm id="{0A60B44B-B085-0F49-ABF9-905127EBA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B78631-8698-3647-82E9-B3672B952B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9AB78631-8698-3647-82E9-B3672B952B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9AB78631-8698-3647-82E9-B3672B952B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6" grpId="0" animBg="1"/>
      <p:bldP spid="6" grpId="1" animBg="1"/>
      <p:bldP spid="8" grpId="0" animBg="1"/>
      <p:bldP spid="8" grpId="1" animBg="1"/>
      <p:bldP spid="15" grpId="0" animBg="1"/>
      <p:bldP spid="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i="1" dirty="0" smtClean="0"/>
              <a:t>“Em que consistem as missões de que podem ser encarregados os Espíritos errantes? </a:t>
            </a:r>
          </a:p>
          <a:p>
            <a:pPr lvl="1"/>
            <a:r>
              <a:rPr lang="pt-BR" dirty="0" smtClean="0"/>
              <a:t>‘São tão variadas que impossível fora descrevê-las. Muitas há mesmo que não podeis compreender. [...].’</a:t>
            </a:r>
          </a:p>
          <a:p>
            <a:pPr marL="4565650" lvl="2" indent="-182563"/>
            <a:endParaRPr lang="pt-BR" dirty="0" smtClean="0"/>
          </a:p>
          <a:p>
            <a:pPr marL="4565650" lvl="2" indent="-182563"/>
            <a:r>
              <a:rPr lang="pt-BR" dirty="0" smtClean="0"/>
              <a:t>As missões dos Espíritos tem sempre por objeto o bem. Quer como Espíritos, quer como homens, são incumbidos de auxiliar o progresso da Humanidade, dos povos ou dos indivíduos...”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 smtClean="0"/>
              <a:t>. 569)</a:t>
            </a:r>
          </a:p>
          <a:p>
            <a:endParaRPr lang="pt-B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Missão dos Espíritos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82" y="3645024"/>
            <a:ext cx="3978318" cy="2259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1469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Alguns desempenham </a:t>
            </a:r>
            <a:r>
              <a:rPr lang="pt-BR" dirty="0" smtClean="0"/>
              <a:t>missões </a:t>
            </a:r>
            <a:r>
              <a:rPr lang="pt-BR" dirty="0"/>
              <a:t>mais restritas e, de certo modo, pessoais ou inteiramente locais, como sejam assistir os </a:t>
            </a:r>
            <a:r>
              <a:rPr lang="pt-BR" dirty="0" smtClean="0"/>
              <a:t>enfer</a:t>
            </a:r>
            <a:r>
              <a:rPr lang="pt-BR" dirty="0"/>
              <a:t>mos, os agonizantes, os aflitos, velar por aqueles de quem se </a:t>
            </a:r>
            <a:r>
              <a:rPr lang="pt-BR" dirty="0" smtClean="0"/>
              <a:t>constituíram </a:t>
            </a:r>
            <a:r>
              <a:rPr lang="pt-BR" dirty="0"/>
              <a:t>guias e protetores, dirigi-los, dando-lhes conselhos ou inspirando-lhes bons pensamentos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569</a:t>
            </a:r>
            <a:r>
              <a:rPr lang="pt-BR" dirty="0" smtClean="0"/>
              <a:t>)</a:t>
            </a:r>
            <a:endParaRPr lang="pt-BR" dirty="0"/>
          </a:p>
          <a:p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236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974977" cy="4893952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“</a:t>
            </a:r>
            <a:r>
              <a:rPr lang="pt-BR" dirty="0"/>
              <a:t>O </a:t>
            </a:r>
            <a:r>
              <a:rPr lang="pt-BR" dirty="0" smtClean="0"/>
              <a:t>Espírito </a:t>
            </a:r>
            <a:r>
              <a:rPr lang="pt-BR" dirty="0"/>
              <a:t>protetor, anjo de guarda, ou bom </a:t>
            </a:r>
            <a:r>
              <a:rPr lang="pt-BR" dirty="0" smtClean="0"/>
              <a:t>gênio é </a:t>
            </a:r>
            <a:r>
              <a:rPr lang="pt-BR" dirty="0"/>
              <a:t>o que tem por </a:t>
            </a:r>
            <a:r>
              <a:rPr lang="pt-BR" dirty="0" smtClean="0"/>
              <a:t>missão </a:t>
            </a:r>
            <a:r>
              <a:rPr lang="pt-BR" dirty="0"/>
              <a:t>acompanhar o homem na vida e </a:t>
            </a:r>
            <a:r>
              <a:rPr lang="pt-BR" dirty="0" smtClean="0"/>
              <a:t>ajudá-</a:t>
            </a:r>
            <a:r>
              <a:rPr lang="pt-BR" dirty="0"/>
              <a:t>lo a </a:t>
            </a:r>
            <a:r>
              <a:rPr lang="pt-BR" dirty="0" err="1" smtClean="0"/>
              <a:t>progre-dir</a:t>
            </a:r>
            <a:r>
              <a:rPr lang="pt-BR" dirty="0"/>
              <a:t>. </a:t>
            </a:r>
            <a:r>
              <a:rPr lang="pt-BR" dirty="0" smtClean="0"/>
              <a:t>É </a:t>
            </a:r>
            <a:r>
              <a:rPr lang="pt-BR" dirty="0"/>
              <a:t>sempre de natureza superior, com </a:t>
            </a:r>
            <a:r>
              <a:rPr lang="pt-BR" dirty="0" smtClean="0"/>
              <a:t>relação </a:t>
            </a:r>
            <a:r>
              <a:rPr lang="pt-BR" dirty="0"/>
              <a:t>ao protegido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</a:t>
            </a:r>
            <a:r>
              <a:rPr lang="pt-BR" dirty="0" smtClean="0"/>
              <a:t>514)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Espírito protetor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845" y="2780928"/>
            <a:ext cx="4064000" cy="3035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528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“Um guia espiritual poderá cooperar sempre em vossos trabalhos, seja auxiliando-vos nas dificuldades, de maneira indireta, ou confortando-vos na dor, estimulando-vos para a edificação moral, imprescindível à iluminação de cada um...”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194)</a:t>
            </a:r>
          </a:p>
          <a:p>
            <a:pPr marL="4298950"/>
            <a:r>
              <a:rPr lang="pt-BR" dirty="0" smtClean="0"/>
              <a:t>“</a:t>
            </a:r>
            <a:r>
              <a:rPr lang="pt-BR" dirty="0"/>
              <a:t>Ah! se </a:t>
            </a:r>
            <a:r>
              <a:rPr lang="pt-BR" dirty="0" smtClean="0"/>
              <a:t>conhecêsseis </a:t>
            </a:r>
            <a:r>
              <a:rPr lang="pt-BR" dirty="0"/>
              <a:t>bem esta verdade! Quanto vos ajudaria nos momentos de crise</a:t>
            </a:r>
            <a:r>
              <a:rPr lang="pt-BR" dirty="0" smtClean="0"/>
              <a:t>!”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/>
              <a:t>. </a:t>
            </a:r>
            <a:r>
              <a:rPr lang="pt-BR" dirty="0" smtClean="0"/>
              <a:t>495)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Espírito protetor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99" y="3805481"/>
            <a:ext cx="3566121" cy="2674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464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2141977"/>
          </a:xfrm>
        </p:spPr>
        <p:txBody>
          <a:bodyPr>
            <a:normAutofit fontScale="92500" lnSpcReduction="10000"/>
          </a:bodyPr>
          <a:lstStyle/>
          <a:p>
            <a:r>
              <a:rPr lang="pt-BR" i="1" dirty="0"/>
              <a:t>Em que consiste a </a:t>
            </a:r>
            <a:r>
              <a:rPr lang="pt-BR" i="1" dirty="0" smtClean="0"/>
              <a:t>missão </a:t>
            </a:r>
            <a:r>
              <a:rPr lang="pt-BR" i="1" dirty="0"/>
              <a:t>dos </a:t>
            </a:r>
            <a:r>
              <a:rPr lang="pt-BR" i="1" dirty="0" smtClean="0"/>
              <a:t>Espíritos </a:t>
            </a:r>
            <a:r>
              <a:rPr lang="pt-BR" i="1" dirty="0"/>
              <a:t>encarnados? </a:t>
            </a:r>
            <a:endParaRPr lang="pt-BR" dirty="0"/>
          </a:p>
          <a:p>
            <a:pPr lvl="1"/>
            <a:r>
              <a:rPr lang="pt-BR" dirty="0"/>
              <a:t>“Em instruir os homens, em lhes auxiliar o progresso; em lhes melhorar as </a:t>
            </a:r>
            <a:r>
              <a:rPr lang="pt-BR" dirty="0" smtClean="0"/>
              <a:t>instituições, </a:t>
            </a:r>
            <a:r>
              <a:rPr lang="pt-BR" dirty="0"/>
              <a:t>por meios diretos e </a:t>
            </a:r>
            <a:r>
              <a:rPr lang="pt-BR" dirty="0" smtClean="0"/>
              <a:t>materiais</a:t>
            </a:r>
            <a:r>
              <a:rPr lang="pt-BR" dirty="0"/>
              <a:t>. </a:t>
            </a:r>
            <a:r>
              <a:rPr lang="pt-BR" dirty="0" smtClean="0"/>
              <a:t>[...] </a:t>
            </a:r>
            <a:r>
              <a:rPr lang="pt-BR" dirty="0"/>
              <a:t>Tudo em a </a:t>
            </a:r>
            <a:r>
              <a:rPr lang="pt-BR" dirty="0" smtClean="0"/>
              <a:t>Natureza </a:t>
            </a:r>
            <a:r>
              <a:rPr lang="pt-BR" dirty="0"/>
              <a:t>se encadeia. Ao mesmo tempo que o </a:t>
            </a:r>
            <a:r>
              <a:rPr lang="pt-BR" dirty="0" smtClean="0"/>
              <a:t>Espírito </a:t>
            </a:r>
            <a:r>
              <a:rPr lang="pt-BR" dirty="0"/>
              <a:t>se </a:t>
            </a:r>
            <a:r>
              <a:rPr lang="pt-BR" dirty="0" smtClean="0"/>
              <a:t>depura </a:t>
            </a:r>
            <a:r>
              <a:rPr lang="pt-BR" dirty="0"/>
              <a:t>pela </a:t>
            </a:r>
            <a:r>
              <a:rPr lang="pt-BR" dirty="0" smtClean="0"/>
              <a:t>encarnação, </a:t>
            </a:r>
            <a:r>
              <a:rPr lang="pt-BR" dirty="0"/>
              <a:t>concorre, dessa forma, para a </a:t>
            </a:r>
            <a:r>
              <a:rPr lang="pt-BR" dirty="0" smtClean="0"/>
              <a:t>execução </a:t>
            </a:r>
            <a:r>
              <a:rPr lang="pt-BR" dirty="0"/>
              <a:t>dos </a:t>
            </a:r>
            <a:r>
              <a:rPr lang="pt-BR" dirty="0" smtClean="0"/>
              <a:t>desígnios </a:t>
            </a:r>
            <a:r>
              <a:rPr lang="pt-BR" dirty="0"/>
              <a:t>da </a:t>
            </a:r>
            <a:r>
              <a:rPr lang="pt-BR" dirty="0" smtClean="0"/>
              <a:t>Providência. [...]”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</a:t>
            </a:r>
            <a:r>
              <a:rPr lang="pt-BR" dirty="0" smtClean="0"/>
              <a:t>573)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Missão dos encarnados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005064"/>
            <a:ext cx="4032448" cy="2516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9113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4479033" cy="4893952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“[...] As missões, porém, são </a:t>
            </a:r>
            <a:r>
              <a:rPr lang="pt-BR" dirty="0"/>
              <a:t>mais ou menos gerais e </a:t>
            </a:r>
            <a:r>
              <a:rPr lang="pt-BR" dirty="0" smtClean="0"/>
              <a:t>im</a:t>
            </a:r>
            <a:r>
              <a:rPr lang="pt-BR" dirty="0"/>
              <a:t>portantes. O que cultiva a terra desempenha </a:t>
            </a:r>
            <a:r>
              <a:rPr lang="pt-BR" dirty="0" smtClean="0"/>
              <a:t>tão </a:t>
            </a:r>
            <a:r>
              <a:rPr lang="pt-BR" dirty="0"/>
              <a:t>nobre </a:t>
            </a:r>
            <a:r>
              <a:rPr lang="pt-BR" dirty="0" smtClean="0"/>
              <a:t>missão, </a:t>
            </a:r>
            <a:r>
              <a:rPr lang="pt-BR" dirty="0"/>
              <a:t>como o que governa, ou o que instrui. </a:t>
            </a:r>
            <a:r>
              <a:rPr lang="pt-BR" dirty="0" smtClean="0"/>
              <a:t>[...] </a:t>
            </a:r>
            <a:r>
              <a:rPr lang="pt-BR" dirty="0"/>
              <a:t>Cada um tem neste mundo a sua </a:t>
            </a:r>
            <a:r>
              <a:rPr lang="pt-BR" dirty="0" smtClean="0"/>
              <a:t>missão, </a:t>
            </a:r>
            <a:r>
              <a:rPr lang="pt-BR" dirty="0"/>
              <a:t>porque todos podem ter alguma utilidade.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/>
              <a:t>. </a:t>
            </a:r>
            <a:r>
              <a:rPr lang="pt-BR" dirty="0" smtClean="0"/>
              <a:t>573)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Todos temos uma missão?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5293" r="15058"/>
          <a:stretch/>
        </p:blipFill>
        <p:spPr>
          <a:xfrm>
            <a:off x="5148064" y="1988840"/>
            <a:ext cx="3629154" cy="4056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5223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4407025" cy="4893952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“É, </a:t>
            </a:r>
            <a:r>
              <a:rPr lang="pt-BR" dirty="0"/>
              <a:t>sem </a:t>
            </a:r>
            <a:r>
              <a:rPr lang="pt-BR" dirty="0" smtClean="0"/>
              <a:t>contestação possível, </a:t>
            </a:r>
            <a:r>
              <a:rPr lang="pt-BR" dirty="0"/>
              <a:t>uma verdadeira </a:t>
            </a:r>
            <a:r>
              <a:rPr lang="pt-BR" dirty="0" smtClean="0"/>
              <a:t>missão. É </a:t>
            </a:r>
            <a:r>
              <a:rPr lang="pt-BR" dirty="0"/>
              <a:t>ao mesmo tempo </a:t>
            </a:r>
            <a:r>
              <a:rPr lang="pt-BR" dirty="0" smtClean="0"/>
              <a:t>grandíssimo </a:t>
            </a:r>
            <a:r>
              <a:rPr lang="pt-BR" dirty="0"/>
              <a:t>dever e que envolve, mais do que o pensa o homem, a sua responsabilidade quanto ao futuro. Deus colocou o filho sob a tutela dos pais, a fim de que estes o dirijam pela senda do bem, e lhes facilitou a tarefa dando </a:t>
            </a:r>
            <a:r>
              <a:rPr lang="pt-BR" dirty="0" smtClean="0"/>
              <a:t>àquele </a:t>
            </a:r>
            <a:r>
              <a:rPr lang="pt-BR" dirty="0"/>
              <a:t>uma </a:t>
            </a:r>
            <a:r>
              <a:rPr lang="pt-BR" dirty="0" smtClean="0"/>
              <a:t>organização débil </a:t>
            </a:r>
            <a:r>
              <a:rPr lang="pt-BR" dirty="0"/>
              <a:t>e delicada, que o torna </a:t>
            </a:r>
            <a:r>
              <a:rPr lang="pt-BR" dirty="0" smtClean="0"/>
              <a:t>propício </a:t>
            </a:r>
            <a:r>
              <a:rPr lang="pt-BR" dirty="0"/>
              <a:t>a todas as </a:t>
            </a:r>
            <a:r>
              <a:rPr lang="pt-BR" dirty="0" smtClean="0"/>
              <a:t>impressões. [...]”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</a:t>
            </a:r>
            <a:r>
              <a:rPr lang="pt-BR" dirty="0" smtClean="0"/>
              <a:t>582)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Pode-se considerar como missão a paternidade?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5551"/>
          <a:stretch/>
        </p:blipFill>
        <p:spPr>
          <a:xfrm>
            <a:off x="4932040" y="2348880"/>
            <a:ext cx="3854957" cy="3112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0299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“Foi, porém, entre os hebreus, povo escolhido para acolher no seu seio o Messias Divino, que esses gloriosos missionários mais frequentemente se manifestaram, a começar pelo maior de todos, o Grande Condutor dos degredados, que seria, na Terra, o neto de Abraão, aquele Jacó que se transformaria em Israel, pai das doze tribos que se derivaram dos seus doze filhos. </a:t>
            </a:r>
          </a:p>
          <a:p>
            <a:r>
              <a:rPr lang="pt-BR" dirty="0" smtClean="0"/>
              <a:t>Sempre atuante e sempre fiel, ele voltaria depois, como Moisés e como Elias, para tornar novamente ao mundo na figura sublime do Batista.”</a:t>
            </a:r>
          </a:p>
          <a:p>
            <a:pPr lvl="4"/>
            <a:r>
              <a:rPr lang="pt-BR" dirty="0" smtClean="0"/>
              <a:t>(ÁUREO. </a:t>
            </a:r>
            <a:r>
              <a:rPr lang="pt-BR" i="1" dirty="0" smtClean="0"/>
              <a:t>Universo e Vida</a:t>
            </a:r>
            <a:r>
              <a:rPr lang="pt-BR" dirty="0" smtClean="0"/>
              <a:t>, cap. </a:t>
            </a:r>
            <a:r>
              <a:rPr lang="pt-BR" b="1" dirty="0" smtClean="0"/>
              <a:t>II - Ante a grandeza da vida</a:t>
            </a:r>
            <a:r>
              <a:rPr lang="pt-BR" dirty="0" smtClean="0"/>
              <a:t>)</a:t>
            </a:r>
          </a:p>
          <a:p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Gloriosos missionários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5245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974977" cy="4893952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“</a:t>
            </a:r>
            <a:r>
              <a:rPr lang="pt-BR" dirty="0"/>
              <a:t>A verdade </a:t>
            </a:r>
            <a:r>
              <a:rPr lang="pt-BR" dirty="0" smtClean="0"/>
              <a:t>é </a:t>
            </a:r>
            <a:r>
              <a:rPr lang="pt-BR" dirty="0"/>
              <a:t>que, quanto mais elevados na hierarquia da Vida, mais os </a:t>
            </a:r>
            <a:r>
              <a:rPr lang="pt-BR" dirty="0" smtClean="0"/>
              <a:t>Espíritos </a:t>
            </a:r>
            <a:r>
              <a:rPr lang="pt-BR" dirty="0"/>
              <a:t>se votam ao amor e </a:t>
            </a:r>
            <a:r>
              <a:rPr lang="pt-BR" dirty="0" smtClean="0"/>
              <a:t>à renúncia, </a:t>
            </a:r>
            <a:r>
              <a:rPr lang="pt-BR" dirty="0"/>
              <a:t>ao trabalho e ao </a:t>
            </a:r>
            <a:r>
              <a:rPr lang="pt-BR" dirty="0" smtClean="0"/>
              <a:t>sacrifício, </a:t>
            </a:r>
            <a:r>
              <a:rPr lang="pt-BR" dirty="0"/>
              <a:t>em </a:t>
            </a:r>
            <a:r>
              <a:rPr lang="pt-BR" dirty="0" smtClean="0"/>
              <a:t>benefício </a:t>
            </a:r>
            <a:r>
              <a:rPr lang="pt-BR" dirty="0"/>
              <a:t>de seus </a:t>
            </a:r>
            <a:r>
              <a:rPr lang="pt-BR" dirty="0" smtClean="0"/>
              <a:t>irmãos </a:t>
            </a:r>
            <a:r>
              <a:rPr lang="pt-BR" dirty="0"/>
              <a:t>menos </a:t>
            </a:r>
            <a:r>
              <a:rPr lang="pt-BR" dirty="0" err="1" smtClean="0"/>
              <a:t>adianta-dos</a:t>
            </a:r>
            <a:r>
              <a:rPr lang="pt-BR" dirty="0" smtClean="0"/>
              <a:t> </a:t>
            </a:r>
            <a:r>
              <a:rPr lang="pt-BR" dirty="0"/>
              <a:t>na senda evolutiva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(ÁUREO. </a:t>
            </a:r>
            <a:r>
              <a:rPr lang="pt-BR" i="1" dirty="0" smtClean="0"/>
              <a:t>Universo e Vida</a:t>
            </a:r>
            <a:r>
              <a:rPr lang="pt-BR" dirty="0" smtClean="0"/>
              <a:t>, cap. </a:t>
            </a:r>
            <a:r>
              <a:rPr lang="pt-BR" b="1" dirty="0" smtClean="0"/>
              <a:t>II - Ante a grandeza da vida</a:t>
            </a:r>
            <a:r>
              <a:rPr lang="pt-BR" dirty="0" smtClean="0"/>
              <a:t>)</a:t>
            </a:r>
          </a:p>
          <a:p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Gloriosos missionários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48880"/>
            <a:ext cx="4228080" cy="3069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5932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2335"/>
          <a:stretch/>
        </p:blipFill>
        <p:spPr>
          <a:xfrm flipH="1">
            <a:off x="296792" y="1746080"/>
            <a:ext cx="2291517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80968" y="2178128"/>
            <a:ext cx="2290236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de reencarnações vitoriosas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9187"/>
          <a:stretch/>
        </p:blipFill>
        <p:spPr>
          <a:xfrm>
            <a:off x="3391932" y="2598989"/>
            <a:ext cx="2306664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977312" y="3042224"/>
            <a:ext cx="22987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6151"/>
          <a:stretch/>
        </p:blipFill>
        <p:spPr>
          <a:xfrm>
            <a:off x="6561488" y="3474272"/>
            <a:ext cx="2294811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4581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3968" y="1719071"/>
            <a:ext cx="4504924" cy="4893952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“O verdadeiro homem de bem </a:t>
            </a:r>
            <a:r>
              <a:rPr lang="pt-BR" dirty="0" smtClean="0"/>
              <a:t>é </a:t>
            </a:r>
            <a:r>
              <a:rPr lang="pt-BR" dirty="0"/>
              <a:t>o que cumpre a lei de </a:t>
            </a:r>
            <a:r>
              <a:rPr lang="pt-BR" dirty="0" smtClean="0"/>
              <a:t>justiça, </a:t>
            </a:r>
            <a:r>
              <a:rPr lang="pt-BR" dirty="0"/>
              <a:t>de amor e de caridade, na sua maior pureza. Se ele interroga a </a:t>
            </a:r>
            <a:r>
              <a:rPr lang="pt-BR" dirty="0" smtClean="0"/>
              <a:t>consciência </a:t>
            </a:r>
            <a:r>
              <a:rPr lang="pt-BR" dirty="0"/>
              <a:t>sobre seus </a:t>
            </a:r>
            <a:r>
              <a:rPr lang="pt-BR" dirty="0" smtClean="0"/>
              <a:t>próprios </a:t>
            </a:r>
            <a:r>
              <a:rPr lang="pt-BR" dirty="0"/>
              <a:t>atos, a si mesmo </a:t>
            </a:r>
            <a:r>
              <a:rPr lang="pt-BR" dirty="0" smtClean="0"/>
              <a:t>perguntará </a:t>
            </a:r>
            <a:r>
              <a:rPr lang="pt-BR" dirty="0"/>
              <a:t>se violou essa lei, se </a:t>
            </a:r>
            <a:r>
              <a:rPr lang="pt-BR" dirty="0" smtClean="0"/>
              <a:t>não </a:t>
            </a:r>
            <a:r>
              <a:rPr lang="pt-BR" dirty="0"/>
              <a:t>praticou o mal, se fez todo o bem que podia, se desprezou voluntariamente </a:t>
            </a:r>
            <a:r>
              <a:rPr lang="pt-BR" dirty="0" smtClean="0"/>
              <a:t>alguma ocasião </a:t>
            </a:r>
            <a:r>
              <a:rPr lang="pt-BR" dirty="0"/>
              <a:t>de ser </a:t>
            </a:r>
            <a:r>
              <a:rPr lang="pt-BR" dirty="0" smtClean="0"/>
              <a:t>útil, </a:t>
            </a:r>
            <a:r>
              <a:rPr lang="pt-BR" dirty="0"/>
              <a:t>se </a:t>
            </a:r>
            <a:r>
              <a:rPr lang="pt-BR" dirty="0" smtClean="0"/>
              <a:t>ninguém </a:t>
            </a:r>
            <a:r>
              <a:rPr lang="pt-BR" dirty="0"/>
              <a:t>tem qualquer queixa dele; enfim, se fez a outrem tudo o que desejara lhe </a:t>
            </a:r>
            <a:r>
              <a:rPr lang="pt-BR" dirty="0" smtClean="0"/>
              <a:t>fizessem.</a:t>
            </a:r>
          </a:p>
          <a:p>
            <a:pPr lvl="4"/>
            <a:r>
              <a:rPr lang="pt-BR" dirty="0" smtClean="0"/>
              <a:t>(ALLAN KARDEC. </a:t>
            </a:r>
            <a:r>
              <a:rPr lang="pt-BR" dirty="0"/>
              <a:t>O </a:t>
            </a:r>
            <a:r>
              <a:rPr lang="pt-BR" dirty="0" smtClean="0"/>
              <a:t>E</a:t>
            </a:r>
            <a:r>
              <a:rPr lang="pt-BR" i="1" dirty="0" smtClean="0"/>
              <a:t>vangelho Segundo </a:t>
            </a:r>
            <a:r>
              <a:rPr lang="pt-BR" i="1" dirty="0"/>
              <a:t>o Espiritismo, </a:t>
            </a:r>
            <a:r>
              <a:rPr lang="pt-BR" dirty="0" smtClean="0"/>
              <a:t>cap</a:t>
            </a:r>
            <a:r>
              <a:rPr lang="pt-BR" dirty="0"/>
              <a:t>. </a:t>
            </a:r>
            <a:r>
              <a:rPr lang="pt-BR" dirty="0" smtClean="0"/>
              <a:t>17, </a:t>
            </a:r>
            <a:r>
              <a:rPr lang="pt-BR" dirty="0"/>
              <a:t>item 3</a:t>
            </a:r>
            <a:r>
              <a:rPr lang="pt-BR" dirty="0" smtClean="0"/>
              <a:t>)</a:t>
            </a:r>
            <a:endParaRPr lang="pt-BR" dirty="0"/>
          </a:p>
          <a:p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homem de bem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6" y="2852936"/>
            <a:ext cx="3837644" cy="2758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1970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5107</TotalTime>
  <Words>1219</Words>
  <Application>Microsoft Macintosh PowerPoint</Application>
  <PresentationFormat>On-screen Show (4:3)</PresentationFormat>
  <Paragraphs>78</Paragraphs>
  <Slides>14</Slides>
  <Notes>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Grid</vt:lpstr>
      <vt:lpstr>Reencarnação Missão dos Espíritos</vt:lpstr>
      <vt:lpstr>“A manifestação do Espírito é concedida a cada um, visando a um fim proveitoso.” Paulo</vt:lpstr>
      <vt:lpstr>Escala Espírita</vt:lpstr>
      <vt:lpstr>Missão dos Espíritos</vt:lpstr>
      <vt:lpstr>PowerPoint Presentation</vt:lpstr>
      <vt:lpstr>Espírito protetor</vt:lpstr>
      <vt:lpstr>Espírito protetor</vt:lpstr>
      <vt:lpstr>Missão dos encarnados</vt:lpstr>
      <vt:lpstr>Todos temos uma missão?</vt:lpstr>
      <vt:lpstr>Pode-se considerar como missão a paternidade?</vt:lpstr>
      <vt:lpstr>Gloriosos missionários</vt:lpstr>
      <vt:lpstr>Gloriosos missionários</vt:lpstr>
      <vt:lpstr>Exemplos de reencarnações vitoriosas</vt:lpstr>
      <vt:lpstr>O homem de bem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Reencarnação</dc:title>
  <dc:creator>Cris</dc:creator>
  <cp:lastModifiedBy>Adriano Alves</cp:lastModifiedBy>
  <cp:revision>110</cp:revision>
  <dcterms:created xsi:type="dcterms:W3CDTF">2011-04-16T01:50:19Z</dcterms:created>
  <dcterms:modified xsi:type="dcterms:W3CDTF">2015-01-29T11:52:54Z</dcterms:modified>
</cp:coreProperties>
</file>