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4" r:id="rId1"/>
  </p:sldMasterIdLst>
  <p:notesMasterIdLst>
    <p:notesMasterId r:id="rId16"/>
  </p:notesMasterIdLst>
  <p:handoutMasterIdLst>
    <p:handoutMasterId r:id="rId17"/>
  </p:handoutMasterIdLst>
  <p:sldIdLst>
    <p:sldId id="287" r:id="rId2"/>
    <p:sldId id="298" r:id="rId3"/>
    <p:sldId id="306" r:id="rId4"/>
    <p:sldId id="311" r:id="rId5"/>
    <p:sldId id="299" r:id="rId6"/>
    <p:sldId id="309" r:id="rId7"/>
    <p:sldId id="310" r:id="rId8"/>
    <p:sldId id="300" r:id="rId9"/>
    <p:sldId id="301" r:id="rId10"/>
    <p:sldId id="302" r:id="rId11"/>
    <p:sldId id="307" r:id="rId12"/>
    <p:sldId id="303" r:id="rId13"/>
    <p:sldId id="304" r:id="rId14"/>
    <p:sldId id="305" r:id="rId15"/>
  </p:sldIdLst>
  <p:sldSz cx="9144000" cy="6858000" type="screen4x3"/>
  <p:notesSz cx="6851650" cy="9747250"/>
  <p:defaultTextStyle>
    <a:defPPr>
      <a:defRPr lang="pt-BR"/>
    </a:defPPr>
    <a:lvl1pPr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>
          <p15:clr>
            <a:srgbClr val="A4A3A4"/>
          </p15:clr>
        </p15:guide>
        <p15:guide id="2" orient="horz" pos="1253">
          <p15:clr>
            <a:srgbClr val="A4A3A4"/>
          </p15:clr>
        </p15:guide>
        <p15:guide id="3" orient="horz" pos="4247">
          <p15:clr>
            <a:srgbClr val="A4A3A4"/>
          </p15:clr>
        </p15:guide>
        <p15:guide id="4" pos="5556">
          <p15:clr>
            <a:srgbClr val="A4A3A4"/>
          </p15:clr>
        </p15:guide>
        <p15:guide id="5" pos="249">
          <p15:clr>
            <a:srgbClr val="A4A3A4"/>
          </p15:clr>
        </p15:guide>
        <p15:guide id="6" pos="5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0">
          <p15:clr>
            <a:srgbClr val="A4A3A4"/>
          </p15:clr>
        </p15:guide>
        <p15:guide id="2" pos="215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C00"/>
    <a:srgbClr val="33CCCC"/>
    <a:srgbClr val="292929"/>
    <a:srgbClr val="969696"/>
    <a:srgbClr val="B2B2B2"/>
    <a:srgbClr val="B0B6C8"/>
    <a:srgbClr val="313643"/>
    <a:srgbClr val="BFC4D2"/>
    <a:srgbClr val="C0C5D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96" autoAdjust="0"/>
    <p:restoredTop sz="84890" autoAdjust="0"/>
  </p:normalViewPr>
  <p:slideViewPr>
    <p:cSldViewPr snapToObjects="1">
      <p:cViewPr varScale="1">
        <p:scale>
          <a:sx n="102" d="100"/>
          <a:sy n="102" d="100"/>
        </p:scale>
        <p:origin x="216" y="184"/>
      </p:cViewPr>
      <p:guideLst>
        <p:guide orient="horz" pos="2478"/>
        <p:guide orient="horz" pos="1253"/>
        <p:guide orient="horz" pos="4247"/>
        <p:guide pos="5556"/>
        <p:guide pos="249"/>
        <p:guide pos="5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8" d="100"/>
          <a:sy n="58" d="100"/>
        </p:scale>
        <p:origin x="-1764" y="-72"/>
      </p:cViewPr>
      <p:guideLst>
        <p:guide orient="horz" pos="3070"/>
        <p:guide pos="21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B62A1-A243-443A-825C-3B12518B9EF4}" type="doc">
      <dgm:prSet loTypeId="urn:microsoft.com/office/officeart/2005/8/layout/bList2" loCatId="list" qsTypeId="urn:microsoft.com/office/officeart/2005/8/quickstyle/simple1" qsCatId="simple" csTypeId="urn:microsoft.com/office/officeart/2005/8/colors/colorful3" csCatId="colorful" phldr="1"/>
      <dgm:spPr/>
    </dgm:pt>
    <dgm:pt modelId="{4810655E-E37E-4B73-8239-0E24DC1921C5}">
      <dgm:prSet phldrT="[Texto]"/>
      <dgm:spPr/>
      <dgm:t>
        <a:bodyPr/>
        <a:lstStyle/>
        <a:p>
          <a:r>
            <a:rPr lang="pt-BR" dirty="0" smtClean="0"/>
            <a:t>Fortalecimento da alma</a:t>
          </a:r>
          <a:endParaRPr lang="pt-BR" dirty="0"/>
        </a:p>
      </dgm:t>
    </dgm:pt>
    <dgm:pt modelId="{17CD67A6-10B4-459C-8A21-1DAD12DFD64E}" type="parTrans" cxnId="{E0ABAD09-6F2C-4B63-AEC4-F8FF1916E694}">
      <dgm:prSet/>
      <dgm:spPr/>
      <dgm:t>
        <a:bodyPr/>
        <a:lstStyle/>
        <a:p>
          <a:endParaRPr lang="pt-BR"/>
        </a:p>
      </dgm:t>
    </dgm:pt>
    <dgm:pt modelId="{A5275BC0-8311-405C-9ECD-15400CFAC830}" type="sibTrans" cxnId="{E0ABAD09-6F2C-4B63-AEC4-F8FF1916E694}">
      <dgm:prSet/>
      <dgm:spPr/>
      <dgm:t>
        <a:bodyPr/>
        <a:lstStyle/>
        <a:p>
          <a:endParaRPr lang="pt-BR"/>
        </a:p>
      </dgm:t>
    </dgm:pt>
    <dgm:pt modelId="{F12BDE9B-E614-4DE9-ACA8-85677D0157C1}">
      <dgm:prSet phldrT="[Texto]"/>
      <dgm:spPr/>
      <dgm:t>
        <a:bodyPr/>
        <a:lstStyle/>
        <a:p>
          <a:r>
            <a:rPr lang="pt-BR" dirty="0" smtClean="0"/>
            <a:t>Hábito da prece</a:t>
          </a:r>
          <a:endParaRPr lang="pt-BR" dirty="0"/>
        </a:p>
      </dgm:t>
    </dgm:pt>
    <dgm:pt modelId="{7861AF9C-6B6B-4877-B8F9-7F08C40D46B7}" type="parTrans" cxnId="{D95EC3D8-D9C2-4D1F-BF75-72D04B5BC094}">
      <dgm:prSet/>
      <dgm:spPr/>
      <dgm:t>
        <a:bodyPr/>
        <a:lstStyle/>
        <a:p>
          <a:endParaRPr lang="pt-BR"/>
        </a:p>
      </dgm:t>
    </dgm:pt>
    <dgm:pt modelId="{D02FCDAD-04C9-4C0C-97FC-139AEB51D941}" type="sibTrans" cxnId="{D95EC3D8-D9C2-4D1F-BF75-72D04B5BC094}">
      <dgm:prSet/>
      <dgm:spPr/>
      <dgm:t>
        <a:bodyPr/>
        <a:lstStyle/>
        <a:p>
          <a:endParaRPr lang="pt-BR"/>
        </a:p>
      </dgm:t>
    </dgm:pt>
    <dgm:pt modelId="{4C79BBA0-91B0-4369-B631-3BEC2E7F3F9F}">
      <dgm:prSet phldrT="[Texto]"/>
      <dgm:spPr/>
      <dgm:t>
        <a:bodyPr/>
        <a:lstStyle/>
        <a:p>
          <a:r>
            <a:rPr lang="pt-BR" dirty="0" smtClean="0"/>
            <a:t>Autoeducação</a:t>
          </a:r>
          <a:endParaRPr lang="pt-BR" dirty="0"/>
        </a:p>
      </dgm:t>
    </dgm:pt>
    <dgm:pt modelId="{F1048A3B-D6C1-4C00-BD9E-B8BE6D91D231}" type="parTrans" cxnId="{B0EF7915-337F-4677-9557-81F23D2E97F6}">
      <dgm:prSet/>
      <dgm:spPr/>
      <dgm:t>
        <a:bodyPr/>
        <a:lstStyle/>
        <a:p>
          <a:endParaRPr lang="pt-BR"/>
        </a:p>
      </dgm:t>
    </dgm:pt>
    <dgm:pt modelId="{6A880931-3EE5-495F-92B4-78145D43360A}" type="sibTrans" cxnId="{B0EF7915-337F-4677-9557-81F23D2E97F6}">
      <dgm:prSet/>
      <dgm:spPr/>
      <dgm:t>
        <a:bodyPr/>
        <a:lstStyle/>
        <a:p>
          <a:endParaRPr lang="pt-BR"/>
        </a:p>
      </dgm:t>
    </dgm:pt>
    <dgm:pt modelId="{4F6A7B74-9715-4EF0-BACB-4F2032419E57}" type="pres">
      <dgm:prSet presAssocID="{06CB62A1-A243-443A-825C-3B12518B9EF4}" presName="diagram" presStyleCnt="0">
        <dgm:presLayoutVars>
          <dgm:dir/>
          <dgm:animLvl val="lvl"/>
          <dgm:resizeHandles val="exact"/>
        </dgm:presLayoutVars>
      </dgm:prSet>
      <dgm:spPr/>
    </dgm:pt>
    <dgm:pt modelId="{BB24EFEC-8205-41A2-AEDE-5D6291F49349}" type="pres">
      <dgm:prSet presAssocID="{4810655E-E37E-4B73-8239-0E24DC1921C5}" presName="compNode" presStyleCnt="0"/>
      <dgm:spPr/>
    </dgm:pt>
    <dgm:pt modelId="{8B900030-B369-41F9-B67B-9221E1EB104B}" type="pres">
      <dgm:prSet presAssocID="{4810655E-E37E-4B73-8239-0E24DC1921C5}" presName="childRect" presStyleLbl="b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883F502-5106-42BA-BEAA-9D54A8D3E709}" type="pres">
      <dgm:prSet presAssocID="{4810655E-E37E-4B73-8239-0E24DC1921C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7CCD0B-0A5E-4FE5-9F2F-11C2B844BE1B}" type="pres">
      <dgm:prSet presAssocID="{4810655E-E37E-4B73-8239-0E24DC1921C5}" presName="parentRect" presStyleLbl="alignNode1" presStyleIdx="0" presStyleCnt="3"/>
      <dgm:spPr/>
      <dgm:t>
        <a:bodyPr/>
        <a:lstStyle/>
        <a:p>
          <a:endParaRPr lang="pt-BR"/>
        </a:p>
      </dgm:t>
    </dgm:pt>
    <dgm:pt modelId="{9BCF3F4A-34E5-4AFE-A6CF-A10B3615D59A}" type="pres">
      <dgm:prSet presAssocID="{4810655E-E37E-4B73-8239-0E24DC1921C5}" presName="adorn" presStyleLbl="fgAccFollowNode1" presStyleIdx="0" presStyleCnt="3"/>
      <dgm:spPr/>
    </dgm:pt>
    <dgm:pt modelId="{6A1B8D4A-0B52-4F37-B74E-B8F6AD4A4C84}" type="pres">
      <dgm:prSet presAssocID="{A5275BC0-8311-405C-9ECD-15400CFAC830}" presName="sibTrans" presStyleLbl="sibTrans2D1" presStyleIdx="0" presStyleCnt="0"/>
      <dgm:spPr/>
      <dgm:t>
        <a:bodyPr/>
        <a:lstStyle/>
        <a:p>
          <a:endParaRPr lang="pt-BR"/>
        </a:p>
      </dgm:t>
    </dgm:pt>
    <dgm:pt modelId="{1FA8B4BC-63D2-4E4E-94B7-166F40C06449}" type="pres">
      <dgm:prSet presAssocID="{F12BDE9B-E614-4DE9-ACA8-85677D0157C1}" presName="compNode" presStyleCnt="0"/>
      <dgm:spPr/>
    </dgm:pt>
    <dgm:pt modelId="{801DBDD3-7736-47C3-9C26-F6170133069D}" type="pres">
      <dgm:prSet presAssocID="{F12BDE9B-E614-4DE9-ACA8-85677D0157C1}" presName="childRect" presStyleLbl="b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442F17E-DD36-45F2-85CD-19EEDE49EBCB}" type="pres">
      <dgm:prSet presAssocID="{F12BDE9B-E614-4DE9-ACA8-85677D0157C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415766A-A84C-4F0B-A33B-DFE6A96B7262}" type="pres">
      <dgm:prSet presAssocID="{F12BDE9B-E614-4DE9-ACA8-85677D0157C1}" presName="parentRect" presStyleLbl="alignNode1" presStyleIdx="1" presStyleCnt="3"/>
      <dgm:spPr/>
      <dgm:t>
        <a:bodyPr/>
        <a:lstStyle/>
        <a:p>
          <a:endParaRPr lang="pt-BR"/>
        </a:p>
      </dgm:t>
    </dgm:pt>
    <dgm:pt modelId="{F784B0D6-7FF0-4E70-B049-7A40DAA44631}" type="pres">
      <dgm:prSet presAssocID="{F12BDE9B-E614-4DE9-ACA8-85677D0157C1}" presName="adorn" presStyleLbl="fgAccFollowNode1" presStyleIdx="1" presStyleCnt="3"/>
      <dgm:spPr/>
    </dgm:pt>
    <dgm:pt modelId="{6A82A842-258C-4B9C-B9C7-E73FEAED3DCC}" type="pres">
      <dgm:prSet presAssocID="{D02FCDAD-04C9-4C0C-97FC-139AEB51D941}" presName="sibTrans" presStyleLbl="sibTrans2D1" presStyleIdx="0" presStyleCnt="0"/>
      <dgm:spPr/>
      <dgm:t>
        <a:bodyPr/>
        <a:lstStyle/>
        <a:p>
          <a:endParaRPr lang="pt-BR"/>
        </a:p>
      </dgm:t>
    </dgm:pt>
    <dgm:pt modelId="{876CD9AC-44BC-477B-8C44-C02620B70576}" type="pres">
      <dgm:prSet presAssocID="{4C79BBA0-91B0-4369-B631-3BEC2E7F3F9F}" presName="compNode" presStyleCnt="0"/>
      <dgm:spPr/>
    </dgm:pt>
    <dgm:pt modelId="{EA733C5F-234A-495D-8D7E-5476208654DD}" type="pres">
      <dgm:prSet presAssocID="{4C79BBA0-91B0-4369-B631-3BEC2E7F3F9F}" presName="childRect" presStyleLbl="b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9F115A7-4D5A-483B-AF6A-CF2B4ACBC7F0}" type="pres">
      <dgm:prSet presAssocID="{4C79BBA0-91B0-4369-B631-3BEC2E7F3F9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6FBBDED-B467-4483-BD02-CACD81795184}" type="pres">
      <dgm:prSet presAssocID="{4C79BBA0-91B0-4369-B631-3BEC2E7F3F9F}" presName="parentRect" presStyleLbl="alignNode1" presStyleIdx="2" presStyleCnt="3"/>
      <dgm:spPr/>
      <dgm:t>
        <a:bodyPr/>
        <a:lstStyle/>
        <a:p>
          <a:endParaRPr lang="pt-BR"/>
        </a:p>
      </dgm:t>
    </dgm:pt>
    <dgm:pt modelId="{C2093190-EE16-4258-B091-C16DA6952F6E}" type="pres">
      <dgm:prSet presAssocID="{4C79BBA0-91B0-4369-B631-3BEC2E7F3F9F}" presName="adorn" presStyleLbl="fgAccFollowNode1" presStyleIdx="2" presStyleCnt="3"/>
      <dgm:spPr/>
    </dgm:pt>
  </dgm:ptLst>
  <dgm:cxnLst>
    <dgm:cxn modelId="{F66BE518-CA1A-4FC7-8C7C-D20F56DAA3CA}" type="presOf" srcId="{4C79BBA0-91B0-4369-B631-3BEC2E7F3F9F}" destId="{96FBBDED-B467-4483-BD02-CACD81795184}" srcOrd="1" destOrd="0" presId="urn:microsoft.com/office/officeart/2005/8/layout/bList2"/>
    <dgm:cxn modelId="{AFE83B7A-0917-44DF-B174-DFF7D37034FB}" type="presOf" srcId="{D02FCDAD-04C9-4C0C-97FC-139AEB51D941}" destId="{6A82A842-258C-4B9C-B9C7-E73FEAED3DCC}" srcOrd="0" destOrd="0" presId="urn:microsoft.com/office/officeart/2005/8/layout/bList2"/>
    <dgm:cxn modelId="{F569AFE0-570A-4FDF-8A76-C1AD8A4CE98F}" type="presOf" srcId="{4C79BBA0-91B0-4369-B631-3BEC2E7F3F9F}" destId="{39F115A7-4D5A-483B-AF6A-CF2B4ACBC7F0}" srcOrd="0" destOrd="0" presId="urn:microsoft.com/office/officeart/2005/8/layout/bList2"/>
    <dgm:cxn modelId="{D95EC3D8-D9C2-4D1F-BF75-72D04B5BC094}" srcId="{06CB62A1-A243-443A-825C-3B12518B9EF4}" destId="{F12BDE9B-E614-4DE9-ACA8-85677D0157C1}" srcOrd="1" destOrd="0" parTransId="{7861AF9C-6B6B-4877-B8F9-7F08C40D46B7}" sibTransId="{D02FCDAD-04C9-4C0C-97FC-139AEB51D941}"/>
    <dgm:cxn modelId="{B0EF7915-337F-4677-9557-81F23D2E97F6}" srcId="{06CB62A1-A243-443A-825C-3B12518B9EF4}" destId="{4C79BBA0-91B0-4369-B631-3BEC2E7F3F9F}" srcOrd="2" destOrd="0" parTransId="{F1048A3B-D6C1-4C00-BD9E-B8BE6D91D231}" sibTransId="{6A880931-3EE5-495F-92B4-78145D43360A}"/>
    <dgm:cxn modelId="{80F61B17-3762-465E-970F-E98BE5211F78}" type="presOf" srcId="{4810655E-E37E-4B73-8239-0E24DC1921C5}" destId="{6D7CCD0B-0A5E-4FE5-9F2F-11C2B844BE1B}" srcOrd="1" destOrd="0" presId="urn:microsoft.com/office/officeart/2005/8/layout/bList2"/>
    <dgm:cxn modelId="{E0ABAD09-6F2C-4B63-AEC4-F8FF1916E694}" srcId="{06CB62A1-A243-443A-825C-3B12518B9EF4}" destId="{4810655E-E37E-4B73-8239-0E24DC1921C5}" srcOrd="0" destOrd="0" parTransId="{17CD67A6-10B4-459C-8A21-1DAD12DFD64E}" sibTransId="{A5275BC0-8311-405C-9ECD-15400CFAC830}"/>
    <dgm:cxn modelId="{A69BE16B-A73B-4066-BC49-DB21280737B1}" type="presOf" srcId="{06CB62A1-A243-443A-825C-3B12518B9EF4}" destId="{4F6A7B74-9715-4EF0-BACB-4F2032419E57}" srcOrd="0" destOrd="0" presId="urn:microsoft.com/office/officeart/2005/8/layout/bList2"/>
    <dgm:cxn modelId="{21099856-BE12-4148-A90A-23725955A271}" type="presOf" srcId="{F12BDE9B-E614-4DE9-ACA8-85677D0157C1}" destId="{5442F17E-DD36-45F2-85CD-19EEDE49EBCB}" srcOrd="0" destOrd="0" presId="urn:microsoft.com/office/officeart/2005/8/layout/bList2"/>
    <dgm:cxn modelId="{58ED8532-0B8E-4C26-965E-E6C7F197A11D}" type="presOf" srcId="{A5275BC0-8311-405C-9ECD-15400CFAC830}" destId="{6A1B8D4A-0B52-4F37-B74E-B8F6AD4A4C84}" srcOrd="0" destOrd="0" presId="urn:microsoft.com/office/officeart/2005/8/layout/bList2"/>
    <dgm:cxn modelId="{9EA12800-CC42-4A49-B59C-88BE5C87B3F6}" type="presOf" srcId="{4810655E-E37E-4B73-8239-0E24DC1921C5}" destId="{8883F502-5106-42BA-BEAA-9D54A8D3E709}" srcOrd="0" destOrd="0" presId="urn:microsoft.com/office/officeart/2005/8/layout/bList2"/>
    <dgm:cxn modelId="{31E9E3A6-CBFF-4E3E-9CB6-C5A91BDB62A9}" type="presOf" srcId="{F12BDE9B-E614-4DE9-ACA8-85677D0157C1}" destId="{F415766A-A84C-4F0B-A33B-DFE6A96B7262}" srcOrd="1" destOrd="0" presId="urn:microsoft.com/office/officeart/2005/8/layout/bList2"/>
    <dgm:cxn modelId="{2F95136F-CB9C-4E6C-8433-F9E9F8DD6677}" type="presParOf" srcId="{4F6A7B74-9715-4EF0-BACB-4F2032419E57}" destId="{BB24EFEC-8205-41A2-AEDE-5D6291F49349}" srcOrd="0" destOrd="0" presId="urn:microsoft.com/office/officeart/2005/8/layout/bList2"/>
    <dgm:cxn modelId="{EE47143D-FB4C-45AE-9F25-A2695E79B72E}" type="presParOf" srcId="{BB24EFEC-8205-41A2-AEDE-5D6291F49349}" destId="{8B900030-B369-41F9-B67B-9221E1EB104B}" srcOrd="0" destOrd="0" presId="urn:microsoft.com/office/officeart/2005/8/layout/bList2"/>
    <dgm:cxn modelId="{1987CF35-53F7-4FCB-89DB-7559096DE71F}" type="presParOf" srcId="{BB24EFEC-8205-41A2-AEDE-5D6291F49349}" destId="{8883F502-5106-42BA-BEAA-9D54A8D3E709}" srcOrd="1" destOrd="0" presId="urn:microsoft.com/office/officeart/2005/8/layout/bList2"/>
    <dgm:cxn modelId="{059F4251-3E41-4B2E-89FD-E051CE049CAD}" type="presParOf" srcId="{BB24EFEC-8205-41A2-AEDE-5D6291F49349}" destId="{6D7CCD0B-0A5E-4FE5-9F2F-11C2B844BE1B}" srcOrd="2" destOrd="0" presId="urn:microsoft.com/office/officeart/2005/8/layout/bList2"/>
    <dgm:cxn modelId="{9FD81FDD-AE6C-433A-B5B0-D0F75A99412D}" type="presParOf" srcId="{BB24EFEC-8205-41A2-AEDE-5D6291F49349}" destId="{9BCF3F4A-34E5-4AFE-A6CF-A10B3615D59A}" srcOrd="3" destOrd="0" presId="urn:microsoft.com/office/officeart/2005/8/layout/bList2"/>
    <dgm:cxn modelId="{699F24A2-274B-43BA-A583-9CB567DBA279}" type="presParOf" srcId="{4F6A7B74-9715-4EF0-BACB-4F2032419E57}" destId="{6A1B8D4A-0B52-4F37-B74E-B8F6AD4A4C84}" srcOrd="1" destOrd="0" presId="urn:microsoft.com/office/officeart/2005/8/layout/bList2"/>
    <dgm:cxn modelId="{BBCDC0AB-353A-4F9F-A88F-A956ED29A465}" type="presParOf" srcId="{4F6A7B74-9715-4EF0-BACB-4F2032419E57}" destId="{1FA8B4BC-63D2-4E4E-94B7-166F40C06449}" srcOrd="2" destOrd="0" presId="urn:microsoft.com/office/officeart/2005/8/layout/bList2"/>
    <dgm:cxn modelId="{C8F2592C-054F-4B57-97CA-1A7307F95679}" type="presParOf" srcId="{1FA8B4BC-63D2-4E4E-94B7-166F40C06449}" destId="{801DBDD3-7736-47C3-9C26-F6170133069D}" srcOrd="0" destOrd="0" presId="urn:microsoft.com/office/officeart/2005/8/layout/bList2"/>
    <dgm:cxn modelId="{0089D6B3-7B8E-49E3-94EE-9085A20B9FD5}" type="presParOf" srcId="{1FA8B4BC-63D2-4E4E-94B7-166F40C06449}" destId="{5442F17E-DD36-45F2-85CD-19EEDE49EBCB}" srcOrd="1" destOrd="0" presId="urn:microsoft.com/office/officeart/2005/8/layout/bList2"/>
    <dgm:cxn modelId="{D6C10FF7-701E-4E2D-BF66-735592CA6719}" type="presParOf" srcId="{1FA8B4BC-63D2-4E4E-94B7-166F40C06449}" destId="{F415766A-A84C-4F0B-A33B-DFE6A96B7262}" srcOrd="2" destOrd="0" presId="urn:microsoft.com/office/officeart/2005/8/layout/bList2"/>
    <dgm:cxn modelId="{505C5967-178B-4A02-B18E-0042CBE95533}" type="presParOf" srcId="{1FA8B4BC-63D2-4E4E-94B7-166F40C06449}" destId="{F784B0D6-7FF0-4E70-B049-7A40DAA44631}" srcOrd="3" destOrd="0" presId="urn:microsoft.com/office/officeart/2005/8/layout/bList2"/>
    <dgm:cxn modelId="{2E7DC1DC-30E1-44D9-AD0D-73C5149FD07B}" type="presParOf" srcId="{4F6A7B74-9715-4EF0-BACB-4F2032419E57}" destId="{6A82A842-258C-4B9C-B9C7-E73FEAED3DCC}" srcOrd="3" destOrd="0" presId="urn:microsoft.com/office/officeart/2005/8/layout/bList2"/>
    <dgm:cxn modelId="{8B3432B3-F834-41D2-B8B3-792BDAD0AB02}" type="presParOf" srcId="{4F6A7B74-9715-4EF0-BACB-4F2032419E57}" destId="{876CD9AC-44BC-477B-8C44-C02620B70576}" srcOrd="4" destOrd="0" presId="urn:microsoft.com/office/officeart/2005/8/layout/bList2"/>
    <dgm:cxn modelId="{658FDF5E-0CD8-4410-808A-EA2A6CD27805}" type="presParOf" srcId="{876CD9AC-44BC-477B-8C44-C02620B70576}" destId="{EA733C5F-234A-495D-8D7E-5476208654DD}" srcOrd="0" destOrd="0" presId="urn:microsoft.com/office/officeart/2005/8/layout/bList2"/>
    <dgm:cxn modelId="{ABD0B2BE-5C0A-45CC-8221-4AFE1CBDE820}" type="presParOf" srcId="{876CD9AC-44BC-477B-8C44-C02620B70576}" destId="{39F115A7-4D5A-483B-AF6A-CF2B4ACBC7F0}" srcOrd="1" destOrd="0" presId="urn:microsoft.com/office/officeart/2005/8/layout/bList2"/>
    <dgm:cxn modelId="{16D500B0-FC8C-406B-AC74-C9D790DEB12F}" type="presParOf" srcId="{876CD9AC-44BC-477B-8C44-C02620B70576}" destId="{96FBBDED-B467-4483-BD02-CACD81795184}" srcOrd="2" destOrd="0" presId="urn:microsoft.com/office/officeart/2005/8/layout/bList2"/>
    <dgm:cxn modelId="{C75E3D8C-D4D6-4DFF-8DF3-C7D91E15CF00}" type="presParOf" srcId="{876CD9AC-44BC-477B-8C44-C02620B70576}" destId="{C2093190-EE16-4258-B091-C16DA6952F6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900030-B369-41F9-B67B-9221E1EB104B}">
      <dsp:nvSpPr>
        <dsp:cNvPr id="0" name=""/>
        <dsp:cNvSpPr/>
      </dsp:nvSpPr>
      <dsp:spPr>
        <a:xfrm>
          <a:off x="5510" y="882335"/>
          <a:ext cx="2380143" cy="1776726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CCD0B-0A5E-4FE5-9F2F-11C2B844BE1B}">
      <dsp:nvSpPr>
        <dsp:cNvPr id="0" name=""/>
        <dsp:cNvSpPr/>
      </dsp:nvSpPr>
      <dsp:spPr>
        <a:xfrm>
          <a:off x="5510" y="2659061"/>
          <a:ext cx="2380143" cy="7639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Fortalecimento da alma</a:t>
          </a:r>
          <a:endParaRPr lang="pt-BR" sz="2100" kern="1200" dirty="0"/>
        </a:p>
      </dsp:txBody>
      <dsp:txXfrm>
        <a:off x="5510" y="2659061"/>
        <a:ext cx="1676157" cy="763992"/>
      </dsp:txXfrm>
    </dsp:sp>
    <dsp:sp modelId="{9BCF3F4A-34E5-4AFE-A6CF-A10B3615D59A}">
      <dsp:nvSpPr>
        <dsp:cNvPr id="0" name=""/>
        <dsp:cNvSpPr/>
      </dsp:nvSpPr>
      <dsp:spPr>
        <a:xfrm>
          <a:off x="1748998" y="2780414"/>
          <a:ext cx="833050" cy="833050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DBDD3-7736-47C3-9C26-F6170133069D}">
      <dsp:nvSpPr>
        <dsp:cNvPr id="0" name=""/>
        <dsp:cNvSpPr/>
      </dsp:nvSpPr>
      <dsp:spPr>
        <a:xfrm>
          <a:off x="2788431" y="882335"/>
          <a:ext cx="2380143" cy="1776726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accent3">
              <a:hueOff val="8797672"/>
              <a:satOff val="-20044"/>
              <a:lumOff val="80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15766A-A84C-4F0B-A33B-DFE6A96B7262}">
      <dsp:nvSpPr>
        <dsp:cNvPr id="0" name=""/>
        <dsp:cNvSpPr/>
      </dsp:nvSpPr>
      <dsp:spPr>
        <a:xfrm>
          <a:off x="2788431" y="2659061"/>
          <a:ext cx="2380143" cy="763992"/>
        </a:xfrm>
        <a:prstGeom prst="rect">
          <a:avLst/>
        </a:prstGeom>
        <a:solidFill>
          <a:schemeClr val="accent3">
            <a:hueOff val="8797672"/>
            <a:satOff val="-20044"/>
            <a:lumOff val="8040"/>
            <a:alphaOff val="0"/>
          </a:schemeClr>
        </a:solidFill>
        <a:ln w="19050" cap="flat" cmpd="sng" algn="ctr">
          <a:solidFill>
            <a:schemeClr val="accent3">
              <a:hueOff val="8797672"/>
              <a:satOff val="-20044"/>
              <a:lumOff val="80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Hábito da prece</a:t>
          </a:r>
          <a:endParaRPr lang="pt-BR" sz="2100" kern="1200" dirty="0"/>
        </a:p>
      </dsp:txBody>
      <dsp:txXfrm>
        <a:off x="2788431" y="2659061"/>
        <a:ext cx="1676157" cy="763992"/>
      </dsp:txXfrm>
    </dsp:sp>
    <dsp:sp modelId="{F784B0D6-7FF0-4E70-B049-7A40DAA44631}">
      <dsp:nvSpPr>
        <dsp:cNvPr id="0" name=""/>
        <dsp:cNvSpPr/>
      </dsp:nvSpPr>
      <dsp:spPr>
        <a:xfrm>
          <a:off x="4531918" y="2780414"/>
          <a:ext cx="833050" cy="833050"/>
        </a:xfrm>
        <a:prstGeom prst="ellipse">
          <a:avLst/>
        </a:prstGeom>
        <a:solidFill>
          <a:schemeClr val="accent3">
            <a:tint val="40000"/>
            <a:alpha val="90000"/>
            <a:hueOff val="9098518"/>
            <a:satOff val="-17539"/>
            <a:lumOff val="69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9098518"/>
              <a:satOff val="-17539"/>
              <a:lumOff val="6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733C5F-234A-495D-8D7E-5476208654DD}">
      <dsp:nvSpPr>
        <dsp:cNvPr id="0" name=""/>
        <dsp:cNvSpPr/>
      </dsp:nvSpPr>
      <dsp:spPr>
        <a:xfrm>
          <a:off x="5571351" y="882335"/>
          <a:ext cx="2380143" cy="1776726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accent3">
              <a:hueOff val="17595344"/>
              <a:satOff val="-40088"/>
              <a:lumOff val="160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BBDED-B467-4483-BD02-CACD81795184}">
      <dsp:nvSpPr>
        <dsp:cNvPr id="0" name=""/>
        <dsp:cNvSpPr/>
      </dsp:nvSpPr>
      <dsp:spPr>
        <a:xfrm>
          <a:off x="5571351" y="2659061"/>
          <a:ext cx="2380143" cy="763992"/>
        </a:xfrm>
        <a:prstGeom prst="rect">
          <a:avLst/>
        </a:prstGeom>
        <a:solidFill>
          <a:schemeClr val="accent3">
            <a:hueOff val="17595344"/>
            <a:satOff val="-40088"/>
            <a:lumOff val="16080"/>
            <a:alphaOff val="0"/>
          </a:schemeClr>
        </a:solidFill>
        <a:ln w="19050" cap="flat" cmpd="sng" algn="ctr">
          <a:solidFill>
            <a:schemeClr val="accent3">
              <a:hueOff val="17595344"/>
              <a:satOff val="-40088"/>
              <a:lumOff val="160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Autoeducação</a:t>
          </a:r>
          <a:endParaRPr lang="pt-BR" sz="2100" kern="1200" dirty="0"/>
        </a:p>
      </dsp:txBody>
      <dsp:txXfrm>
        <a:off x="5571351" y="2659061"/>
        <a:ext cx="1676157" cy="763992"/>
      </dsp:txXfrm>
    </dsp:sp>
    <dsp:sp modelId="{C2093190-EE16-4258-B091-C16DA6952F6E}">
      <dsp:nvSpPr>
        <dsp:cNvPr id="0" name=""/>
        <dsp:cNvSpPr/>
      </dsp:nvSpPr>
      <dsp:spPr>
        <a:xfrm>
          <a:off x="7314839" y="2780414"/>
          <a:ext cx="833050" cy="833050"/>
        </a:xfrm>
        <a:prstGeom prst="ellipse">
          <a:avLst/>
        </a:prstGeom>
        <a:solidFill>
          <a:schemeClr val="accent3">
            <a:tint val="40000"/>
            <a:alpha val="90000"/>
            <a:hueOff val="18197036"/>
            <a:satOff val="-35078"/>
            <a:lumOff val="1381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18197036"/>
              <a:satOff val="-35078"/>
              <a:lumOff val="13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A6A5C4B9-081B-40FD-B149-E4B06FDE2E56}" type="slidenum">
              <a:rPr lang="pt-BR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92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31838"/>
            <a:ext cx="4875212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30738"/>
            <a:ext cx="5026025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61CDEAF5-78B5-46DA-ADAC-696CA4F1CDDD}" type="slidenum">
              <a:rPr lang="pt-BR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261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03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667"/>
            <a:ext cx="9144000" cy="6023610"/>
          </a:xfrm>
          <a:prstGeom prst="rect">
            <a:avLst/>
          </a:prstGeom>
        </p:spPr>
      </p:pic>
      <p:sp>
        <p:nvSpPr>
          <p:cNvPr id="12" name="Retângulo 11"/>
          <p:cNvSpPr/>
          <p:nvPr userDrawn="1"/>
        </p:nvSpPr>
        <p:spPr>
          <a:xfrm>
            <a:off x="0" y="2924944"/>
            <a:ext cx="9144000" cy="3144069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>
            <a:noAutofit/>
          </a:bodyPr>
          <a:lstStyle>
            <a:lvl1pPr>
              <a:defRPr cap="all" baseline="0">
                <a:effectLst>
                  <a:glow rad="101600">
                    <a:schemeClr val="bg1">
                      <a:alpha val="40000"/>
                    </a:schemeClr>
                  </a:glow>
                </a:effectLst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 dirty="0">
                <a:solidFill>
                  <a:schemeClr val="tx2"/>
                </a:solidFill>
              </a:defRPr>
            </a:lvl1pPr>
          </a:lstStyle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z="1400" smtClean="0">
                <a:solidFill>
                  <a:schemeClr val="tx2"/>
                </a:solidFill>
              </a:defRPr>
            </a:lvl1pPr>
          </a:lstStyle>
          <a:p>
            <a:fld id="{BC5217A8-0E06-4059-AC45-433E2E67A85D}" type="slidenum">
              <a:rPr lang="pt-BR" smtClean="0"/>
              <a:pPr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9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0353" cy="990600"/>
          </a:xfrm>
        </p:spPr>
        <p:txBody>
          <a:bodyPr/>
          <a:lstStyle>
            <a:lvl1pPr>
              <a:defRPr sz="4600">
                <a:effectLst>
                  <a:glow rad="63500">
                    <a:schemeClr val="bg1">
                      <a:alpha val="40000"/>
                    </a:schemeClr>
                  </a:glow>
                </a:effectLst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8153400" cy="4956188"/>
          </a:xfrm>
        </p:spPr>
        <p:txBody>
          <a:bodyPr anchor="ctr"/>
          <a:lstStyle>
            <a:lvl1pPr algn="just">
              <a:spcBef>
                <a:spcPts val="800"/>
              </a:spcBef>
              <a:defRPr sz="3000"/>
            </a:lvl1pPr>
            <a:lvl2pPr algn="just">
              <a:spcBef>
                <a:spcPts val="600"/>
              </a:spcBef>
              <a:defRPr/>
            </a:lvl2pPr>
            <a:lvl3pPr algn="just">
              <a:defRPr/>
            </a:lvl3pPr>
            <a:lvl4pPr algn="just">
              <a:defRPr/>
            </a:lvl4pPr>
            <a:lvl5pPr marL="1600200" indent="0" algn="r">
              <a:spcBef>
                <a:spcPts val="600"/>
              </a:spcBef>
              <a:spcAft>
                <a:spcPts val="1200"/>
              </a:spcAft>
              <a:buNone/>
              <a:defRPr sz="18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597352"/>
            <a:ext cx="2667000" cy="243916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97352"/>
            <a:ext cx="5421313" cy="243916"/>
          </a:xfrm>
        </p:spPr>
        <p:txBody>
          <a:bodyPr/>
          <a:lstStyle>
            <a:lvl1pPr>
              <a:defRPr/>
            </a:lvl1pPr>
          </a:lstStyle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56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fld id="{9648F39E-9C37-485F-AC97-16BB4BDF9F49}" type="slidenum">
              <a:rPr lang="en-US" smtClean="0"/>
              <a:pPr/>
              <a:t>‹n.º›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01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‹n.º›</a:t>
            </a:fld>
            <a:endParaRPr kumimoji="0"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9484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‹n.º›</a:t>
            </a:fld>
            <a:endParaRPr kumimoji="0"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144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‹n.º›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9002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z="1400" smtClean="0">
                <a:solidFill>
                  <a:schemeClr val="tx2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‹n.º›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1170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m_boo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755775"/>
            <a:ext cx="1614488" cy="1689100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795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>
                <a:solidFill>
                  <a:srgbClr val="FFFFFF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‹n.º›</a:t>
            </a:fld>
            <a:endParaRPr kumimoji="0"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1177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8F39E-9C37-485F-AC97-16BB4BDF9F49}" type="slidenum">
              <a:rPr kumimoji="0" lang="en-US" smtClean="0"/>
              <a:pPr/>
              <a:t>‹n.º›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7295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10/7/2009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endParaRPr kumimoji="0"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B0FBD1F0-DBBE-4B74-81ED-5E1299EF65DC}" type="slidenum">
              <a:rPr lang="pt-BR" smtClean="0"/>
              <a:pPr/>
              <a:t>‹n.º›</a:t>
            </a:fld>
            <a:r>
              <a:rPr lang="en-US" smtClean="0"/>
              <a:t> / 7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52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5pPr marL="444500" indent="0" algn="r">
              <a:spcBef>
                <a:spcPts val="900"/>
              </a:spcBef>
              <a:spcAft>
                <a:spcPts val="6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3.jpeg"/><Relationship Id="rId1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14">
            <a:alphaModFix amt="4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1383030"/>
          </a:xfrm>
          <a:prstGeom prst="rect">
            <a:avLst/>
          </a:prstGeom>
        </p:spPr>
      </p:pic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dirty="0" smtClean="0"/>
              <a:t>Clique para editar o título mestre</a:t>
            </a:r>
            <a:endParaRPr lang="en-US" dirty="0" smtClean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dirty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 algn="r"/>
            <a:endParaRPr lang="en-US" sz="1000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3721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683" r:id="rId1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E7BC2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D092A7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Importância do tratamento espiritual</a:t>
            </a:r>
            <a:endParaRPr lang="pt-BR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2000" dirty="0" smtClean="0"/>
              <a:t>Escola de Evangelização de Pacientes</a:t>
            </a:r>
          </a:p>
          <a:p>
            <a:pPr>
              <a:spcBef>
                <a:spcPts val="0"/>
              </a:spcBef>
            </a:pPr>
            <a:r>
              <a:rPr lang="pt-BR" sz="1600" dirty="0"/>
              <a:t>Grupo Espírita </a:t>
            </a:r>
            <a:r>
              <a:rPr lang="pt-BR" sz="1600" dirty="0" err="1"/>
              <a:t>Guillon</a:t>
            </a:r>
            <a:r>
              <a:rPr lang="pt-BR" sz="1600" dirty="0"/>
              <a:t> </a:t>
            </a:r>
            <a:r>
              <a:rPr lang="pt-BR" sz="1600" dirty="0" smtClean="0"/>
              <a:t>Ribeiro</a:t>
            </a:r>
            <a:endParaRPr lang="pt-BR" sz="16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onde começar?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“O Espiritismo veio ensinar o processo de libertação. O modo de se libertar </a:t>
            </a:r>
            <a:r>
              <a:rPr lang="pt-BR" dirty="0" smtClean="0"/>
              <a:t>de </a:t>
            </a:r>
            <a:r>
              <a:rPr lang="pt-BR" dirty="0"/>
              <a:t>todas as servidões </a:t>
            </a:r>
            <a:r>
              <a:rPr lang="pt-BR" dirty="0" smtClean="0"/>
              <a:t>inferiores. Mil </a:t>
            </a:r>
            <a:r>
              <a:rPr lang="pt-BR" dirty="0"/>
              <a:t>formas de escravidão e uma só forma de libertação: Jesus</a:t>
            </a:r>
            <a:r>
              <a:rPr lang="pt-BR" dirty="0" smtClean="0"/>
              <a:t>! </a:t>
            </a:r>
          </a:p>
          <a:p>
            <a:pPr marL="263525" indent="0" algn="just">
              <a:buNone/>
            </a:pPr>
            <a:r>
              <a:rPr lang="pt-BR" dirty="0" smtClean="0"/>
              <a:t>‘</a:t>
            </a:r>
            <a:r>
              <a:rPr lang="pt-BR" dirty="0" smtClean="0"/>
              <a:t>Eu </a:t>
            </a:r>
            <a:r>
              <a:rPr lang="pt-BR" dirty="0"/>
              <a:t>sou a </a:t>
            </a:r>
            <a:r>
              <a:rPr lang="pt-BR" dirty="0" smtClean="0"/>
              <a:t>Porta</a:t>
            </a:r>
            <a:r>
              <a:rPr lang="pt-BR" dirty="0" smtClean="0"/>
              <a:t>’</a:t>
            </a:r>
            <a:r>
              <a:rPr lang="pt-BR" dirty="0" smtClean="0"/>
              <a:t>¹</a:t>
            </a:r>
            <a:r>
              <a:rPr lang="pt-BR" dirty="0" smtClean="0"/>
              <a:t>, </a:t>
            </a:r>
            <a:r>
              <a:rPr lang="pt-BR" dirty="0"/>
              <a:t>disse Ele</a:t>
            </a:r>
            <a:r>
              <a:rPr lang="pt-BR" dirty="0" smtClean="0"/>
              <a:t>. </a:t>
            </a:r>
            <a:r>
              <a:rPr lang="pt-BR" dirty="0" smtClean="0"/>
              <a:t>‘</a:t>
            </a:r>
            <a:r>
              <a:rPr lang="pt-BR" dirty="0" smtClean="0"/>
              <a:t>A </a:t>
            </a:r>
            <a:r>
              <a:rPr lang="pt-BR" dirty="0"/>
              <a:t>Verdade vos fará livres</a:t>
            </a:r>
            <a:r>
              <a:rPr lang="pt-BR" dirty="0" smtClean="0"/>
              <a:t>...</a:t>
            </a:r>
            <a:r>
              <a:rPr lang="pt-BR" dirty="0" smtClean="0"/>
              <a:t>’</a:t>
            </a:r>
            <a:r>
              <a:rPr lang="pt-BR" dirty="0" smtClean="0"/>
              <a:t>².</a:t>
            </a:r>
            <a:r>
              <a:rPr lang="pt-BR" dirty="0" smtClean="0"/>
              <a:t>”</a:t>
            </a:r>
            <a:endParaRPr lang="pt-BR" dirty="0" smtClean="0"/>
          </a:p>
          <a:p>
            <a:pPr marL="1600200" lvl="4" indent="0" algn="r">
              <a:buNone/>
            </a:pPr>
            <a:r>
              <a:rPr lang="pt-BR" sz="1800" dirty="0" smtClean="0"/>
              <a:t>(</a:t>
            </a:r>
            <a:r>
              <a:rPr lang="pt-BR" sz="1800" dirty="0" smtClean="0"/>
              <a:t>SUELY C. SCHUBERT. </a:t>
            </a:r>
            <a:r>
              <a:rPr lang="pt-BR" sz="1800" i="1" dirty="0" smtClean="0"/>
              <a:t>Obsessão/</a:t>
            </a:r>
            <a:r>
              <a:rPr lang="pt-BR" sz="1800" i="1" dirty="0" err="1" smtClean="0"/>
              <a:t>Desobsessão</a:t>
            </a:r>
            <a:r>
              <a:rPr lang="pt-BR" sz="1800" dirty="0" smtClean="0"/>
              <a:t>, primeira parte, cap. 8)</a:t>
            </a:r>
          </a:p>
          <a:p>
            <a:pPr marL="1600200" lvl="4" indent="0" algn="r">
              <a:buNone/>
            </a:pPr>
            <a:r>
              <a:rPr lang="pt-BR" sz="1800" dirty="0" smtClean="0"/>
              <a:t>¹ João, 10:7.</a:t>
            </a:r>
            <a:br>
              <a:rPr lang="pt-BR" sz="1800" dirty="0" smtClean="0"/>
            </a:br>
            <a:r>
              <a:rPr lang="pt-BR" sz="1800" dirty="0" smtClean="0"/>
              <a:t>² João, 8:32.</a:t>
            </a:r>
            <a:endParaRPr lang="pt-BR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“Mola propulsora”: a vontade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3419872" y="1569156"/>
            <a:ext cx="5343128" cy="4956188"/>
          </a:xfrm>
        </p:spPr>
        <p:txBody>
          <a:bodyPr/>
          <a:lstStyle/>
          <a:p>
            <a:r>
              <a:rPr lang="pt-BR" dirty="0" smtClean="0"/>
              <a:t>“O homem pode sempre, pela sua vontade, sacudir o jugo dos Espíritos imperfeitos [...]. Se o constrangimento chegou ao ponto de paralisar sua vontade [...], a vontade de uma outra pessoa pode substituí-la.”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Revista Espírita</a:t>
            </a:r>
            <a:r>
              <a:rPr lang="pt-BR" dirty="0" smtClean="0"/>
              <a:t>, Outubro de 1858)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86" y="2348880"/>
            <a:ext cx="2830039" cy="2808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73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67704485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Quais as medidas de profilaxia contra a obsessão?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574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Quais os meios de se combater a obsessão?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5186536" cy="4956188"/>
          </a:xfrm>
        </p:spPr>
        <p:txBody>
          <a:bodyPr/>
          <a:lstStyle/>
          <a:p>
            <a:r>
              <a:rPr lang="pt-BR" b="1" dirty="0" smtClean="0"/>
              <a:t>FORTALECIMENTO DA ALMA</a:t>
            </a:r>
          </a:p>
          <a:p>
            <a:pPr lvl="1"/>
            <a:r>
              <a:rPr lang="pt-BR" dirty="0" smtClean="0"/>
              <a:t>“Para preservá-lo das </a:t>
            </a:r>
            <a:r>
              <a:rPr lang="pt-BR" dirty="0" err="1" smtClean="0"/>
              <a:t>enfermi-dades</a:t>
            </a:r>
            <a:r>
              <a:rPr lang="pt-BR" dirty="0" smtClean="0"/>
              <a:t>, fortifica-se o corpo; para garanti-la contra a obsessão, tem-se que fortalecer a alma; donde, para o obsidiado, a necessidade de trabalhar por se melhorar a si próprio [...].”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A Gênese</a:t>
            </a:r>
            <a:r>
              <a:rPr lang="pt-BR" dirty="0" smtClean="0"/>
              <a:t>, cap. 14, item 46)</a:t>
            </a:r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42335"/>
          <a:stretch/>
        </p:blipFill>
        <p:spPr>
          <a:xfrm>
            <a:off x="6016724" y="2380375"/>
            <a:ext cx="2746276" cy="3333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70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Quais os meios de se combater a obsessão?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 smtClean="0"/>
              <a:t>HÁBITO DA PRECE</a:t>
            </a:r>
          </a:p>
          <a:p>
            <a:pPr lvl="1"/>
            <a:r>
              <a:rPr lang="pt-BR" dirty="0" smtClean="0"/>
              <a:t>“Em todos os casos de obsessão, a prece é o mais poderoso meio de que se dispõe para demover de seus propósitos maléficos o obsessor.”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A Gênese</a:t>
            </a:r>
            <a:r>
              <a:rPr lang="pt-BR" dirty="0" smtClean="0"/>
              <a:t>, Cap. </a:t>
            </a:r>
            <a:r>
              <a:rPr lang="pt-BR" dirty="0" err="1" smtClean="0"/>
              <a:t>XIV</a:t>
            </a:r>
            <a:r>
              <a:rPr lang="pt-BR" dirty="0" smtClean="0"/>
              <a:t>, item 46)</a:t>
            </a:r>
          </a:p>
          <a:p>
            <a:pPr marL="3584575" indent="-311150"/>
            <a:r>
              <a:rPr lang="pt-BR" dirty="0" smtClean="0"/>
              <a:t>“A oração, porquanto desdobrada na ação superior, representa a psicoterapia </a:t>
            </a:r>
            <a:r>
              <a:rPr lang="pt-BR" dirty="0" err="1" smtClean="0"/>
              <a:t>antiobsessiva</a:t>
            </a:r>
            <a:r>
              <a:rPr lang="pt-BR" dirty="0" smtClean="0"/>
              <a:t> mais relevante, que está ao alcance de toda e qualquer pessoa responsável, de boa vontade.”</a:t>
            </a:r>
          </a:p>
          <a:p>
            <a:pPr lvl="4"/>
            <a:r>
              <a:rPr lang="pt-BR" dirty="0" smtClean="0"/>
              <a:t>(MANOEL P. DE MIRANDA P. </a:t>
            </a:r>
            <a:r>
              <a:rPr lang="pt-BR" i="1" dirty="0" smtClean="0"/>
              <a:t>Painéis da Obsessão</a:t>
            </a:r>
            <a:r>
              <a:rPr lang="pt-BR" dirty="0" smtClean="0"/>
              <a:t>.)</a:t>
            </a:r>
            <a:endParaRPr lang="pt-BR" dirty="0"/>
          </a:p>
        </p:txBody>
      </p:sp>
      <p:pic>
        <p:nvPicPr>
          <p:cNvPr id="1026" name="Picture 2" descr="http://thesecret.tv.br/leidaatracao/wp-content/uploads/2013/12/prece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3250104" cy="2250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0193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Quais os meios de se combater a obsessão?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8153400" cy="3300004"/>
          </a:xfrm>
        </p:spPr>
        <p:txBody>
          <a:bodyPr>
            <a:normAutofit lnSpcReduction="10000"/>
          </a:bodyPr>
          <a:lstStyle/>
          <a:p>
            <a:r>
              <a:rPr lang="pt-BR" b="1" dirty="0" smtClean="0"/>
              <a:t>AUTOEDUCAÇÃO</a:t>
            </a:r>
          </a:p>
          <a:p>
            <a:pPr lvl="1"/>
            <a:r>
              <a:rPr lang="pt-BR" dirty="0" smtClean="0"/>
              <a:t>“</a:t>
            </a:r>
            <a:r>
              <a:rPr lang="pt-PT" dirty="0" smtClean="0"/>
              <a:t>Só o trabalho de auto­evangelização, porém, é firme e imperecível.  Só o esforço individual no Evangelho de Jesus pode iluminar, engrandecer e redimir o espírito, porquanto, depois de vossa edificação com o exemplo do Mestre, alcançareis aquela verdade que vos fará livres.”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219)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692" y="5013176"/>
            <a:ext cx="4038600" cy="1571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65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Qual é o caminho seguro para a desobsessão?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5402560" cy="4956188"/>
          </a:xfrm>
        </p:spPr>
        <p:txBody>
          <a:bodyPr>
            <a:normAutofit fontScale="92500"/>
          </a:bodyPr>
          <a:lstStyle/>
          <a:p>
            <a:r>
              <a:rPr lang="pt-BR" b="1" dirty="0" smtClean="0"/>
              <a:t>REFORMA ÍNTIMA</a:t>
            </a:r>
          </a:p>
          <a:p>
            <a:pPr lvl="1"/>
            <a:r>
              <a:rPr lang="pt-BR" dirty="0" smtClean="0"/>
              <a:t>“[...] antes de qualquer esforço externo se há que predispor o paciente à </a:t>
            </a:r>
            <a:r>
              <a:rPr lang="pt-BR" b="1" dirty="0" smtClean="0">
                <a:solidFill>
                  <a:schemeClr val="accent2">
                    <a:lumMod val="75000"/>
                  </a:schemeClr>
                </a:solidFill>
              </a:rPr>
              <a:t>renovação íntima</a:t>
            </a:r>
            <a:r>
              <a:rPr lang="pt-BR" dirty="0" smtClean="0"/>
              <a:t>, intransferível, ao esclarecimento, à educação espiritual, a fim de que se conscientize das responsabilidades que lhe dizem respeito, dando início ao tratamento que melhor lhe convém, partindo de dentro para fora. ”</a:t>
            </a:r>
          </a:p>
          <a:p>
            <a:pPr lvl="4"/>
            <a:r>
              <a:rPr lang="pt-BR" dirty="0" smtClean="0"/>
              <a:t>(MANOEL P. DE MIRANDA. </a:t>
            </a:r>
            <a:r>
              <a:rPr lang="pt-BR" i="1" dirty="0" smtClean="0"/>
              <a:t>Grilhões Partidos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6248504" y="2579643"/>
            <a:ext cx="2514550" cy="2935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482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600" smtClean="0"/>
              <a:t>Que medidas complementares poderão ser tomadas para que o processo </a:t>
            </a:r>
            <a:r>
              <a:rPr lang="pt-BR" sz="2600" dirty="0" err="1" smtClean="0"/>
              <a:t>desobsessivo</a:t>
            </a:r>
            <a:r>
              <a:rPr lang="pt-BR" sz="2600" dirty="0" smtClean="0"/>
              <a:t> aconteça de forma eficaz?</a:t>
            </a:r>
            <a:endParaRPr lang="pt-BR" sz="2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 smtClean="0"/>
              <a:t>CULTO DO EVANGELHO NO LAR</a:t>
            </a:r>
          </a:p>
          <a:p>
            <a:pPr lvl="1"/>
            <a:r>
              <a:rPr lang="pt-BR" dirty="0" smtClean="0"/>
              <a:t>“O lar que cultiva a prece transforma-se em fortaleza, compreenderam? As entidades da sombra experimentam choques de vulto, em contato com as vibrações luminosas deste santuário doméstico, e é por isso que se mantêm à distância, procurando outros rumos....”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Os mensageiros</a:t>
            </a:r>
            <a:r>
              <a:rPr lang="pt-BR" dirty="0" smtClean="0"/>
              <a:t>, cap. 37)</a:t>
            </a:r>
          </a:p>
          <a:p>
            <a:pPr lvl="1"/>
            <a:r>
              <a:rPr lang="pt-BR" b="1" dirty="0" smtClean="0"/>
              <a:t>Durante o Culto</a:t>
            </a:r>
          </a:p>
          <a:p>
            <a:pPr lvl="2"/>
            <a:r>
              <a:rPr lang="pt-BR" dirty="0" smtClean="0"/>
              <a:t>A Família é amparada pelos mentores;</a:t>
            </a:r>
          </a:p>
          <a:p>
            <a:pPr lvl="2"/>
            <a:r>
              <a:rPr lang="pt-BR" dirty="0" smtClean="0"/>
              <a:t>Espíritos Superiores fluidificam a água;</a:t>
            </a:r>
          </a:p>
          <a:p>
            <a:pPr lvl="2"/>
            <a:r>
              <a:rPr lang="pt-BR" dirty="0" smtClean="0"/>
              <a:t>Espíritos sofredores são atendidos no lar;</a:t>
            </a:r>
          </a:p>
          <a:p>
            <a:pPr lvl="2"/>
            <a:r>
              <a:rPr lang="pt-BR" dirty="0" smtClean="0"/>
              <a:t>A comunidade é beneficiada pelas emanações;</a:t>
            </a:r>
          </a:p>
          <a:p>
            <a:pPr lvl="2"/>
            <a:r>
              <a:rPr lang="pt-BR" dirty="0" smtClean="0"/>
              <a:t>Espíritos ainda voltados ao mau afastam-se em virtude do ambiente de luz e da boas vibrações.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477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smtClean="0"/>
              <a:t>Que medidas complementares poderão ser tomadas para que o processo </a:t>
            </a:r>
            <a:r>
              <a:rPr lang="pt-BR" sz="2600" dirty="0" err="1" smtClean="0"/>
              <a:t>desobsessivo</a:t>
            </a:r>
            <a:r>
              <a:rPr lang="pt-BR" sz="2600" dirty="0" smtClean="0"/>
              <a:t> aconteça de forma eficaz?</a:t>
            </a:r>
            <a:endParaRPr lang="pt-BR" sz="2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8153400" cy="3083980"/>
          </a:xfrm>
        </p:spPr>
        <p:txBody>
          <a:bodyPr>
            <a:normAutofit/>
          </a:bodyPr>
          <a:lstStyle/>
          <a:p>
            <a:r>
              <a:rPr lang="pt-BR" b="1" dirty="0" smtClean="0"/>
              <a:t>CARIDADE</a:t>
            </a:r>
          </a:p>
          <a:p>
            <a:pPr lvl="1"/>
            <a:r>
              <a:rPr lang="pt-BR" dirty="0" smtClean="0"/>
              <a:t>“Amemo-nos uns aos outros e façamos aos outros o que quereríamos nos fizessem eles.’ Toda a religião, toda a moral se acham encerradas nestes dois preceitos. Se fossem observados nesse mundo, todos seríeis felizes: não mais aí ódios, nem ressentimentos..”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13, item 9)</a:t>
            </a:r>
            <a:endParaRPr lang="pt-BR" dirty="0" smtClean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725144"/>
            <a:ext cx="3955154" cy="1836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329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smtClean="0"/>
              <a:t>Que medidas complementares poderão ser tomadas para que o processo desobsessivo aconteça de forma eficaz?</a:t>
            </a:r>
            <a:endParaRPr lang="pt-BR" sz="2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8153400" cy="2651932"/>
          </a:xfrm>
        </p:spPr>
        <p:txBody>
          <a:bodyPr/>
          <a:lstStyle/>
          <a:p>
            <a:r>
              <a:rPr lang="pt-BR" b="1" dirty="0" smtClean="0"/>
              <a:t>LEITURAS EDIFICANTES</a:t>
            </a:r>
          </a:p>
          <a:p>
            <a:pPr lvl="1"/>
            <a:r>
              <a:rPr lang="pt-BR" dirty="0" smtClean="0"/>
              <a:t>“O Livro Espírita é sempre amigo disponível para dialogar conosco, ensinando-nos o melhor caminho </a:t>
            </a:r>
            <a:br>
              <a:rPr lang="pt-BR" dirty="0" smtClean="0"/>
            </a:br>
            <a:r>
              <a:rPr lang="pt-BR" dirty="0" smtClean="0"/>
              <a:t>para a aquisição da paz e da felicidade que aspiramos encontrar.”</a:t>
            </a:r>
          </a:p>
          <a:p>
            <a:pPr lvl="4"/>
            <a:r>
              <a:rPr lang="pt-BR" dirty="0" smtClean="0"/>
              <a:t>(CARLOS A. </a:t>
            </a:r>
            <a:r>
              <a:rPr lang="pt-BR" dirty="0" err="1" smtClean="0"/>
              <a:t>BACCELLI</a:t>
            </a:r>
            <a:r>
              <a:rPr lang="pt-BR" dirty="0" smtClean="0"/>
              <a:t>. </a:t>
            </a:r>
            <a:r>
              <a:rPr lang="pt-BR" i="1" dirty="0" smtClean="0"/>
              <a:t>O Evangelho de Chico Xavier</a:t>
            </a:r>
            <a:r>
              <a:rPr lang="pt-BR" dirty="0" smtClean="0"/>
              <a:t>, item 151)</a:t>
            </a:r>
            <a:endParaRPr lang="pt-BR" dirty="0"/>
          </a:p>
        </p:txBody>
      </p:sp>
      <p:pic>
        <p:nvPicPr>
          <p:cNvPr id="4" name="Picture 3" descr="MP90040911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864" y="4388766"/>
            <a:ext cx="3137253" cy="2088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595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smtClean="0"/>
              <a:t>Que medidas complementares poderão ser tomadas para que o processo </a:t>
            </a:r>
            <a:r>
              <a:rPr lang="pt-BR" sz="2600" dirty="0" err="1" smtClean="0"/>
              <a:t>desobsessivo</a:t>
            </a:r>
            <a:r>
              <a:rPr lang="pt-BR" sz="2600" dirty="0" smtClean="0"/>
              <a:t> aconteça de forma eficaz?</a:t>
            </a:r>
            <a:endParaRPr lang="pt-BR" sz="2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609600" y="1569156"/>
            <a:ext cx="8153400" cy="2579924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 smtClean="0"/>
              <a:t>ESTUDO</a:t>
            </a:r>
          </a:p>
          <a:p>
            <a:pPr lvl="1"/>
            <a:r>
              <a:rPr lang="pt-BR" dirty="0" smtClean="0"/>
              <a:t>“Efetivamente, não alcançaremos a libertação verdadeira sem abolir o cativeiro da ignorância no reino do espírito. [...] Quem aspira entesourar os valores da própria emancipação intima à frente do Universo e da Vida, deve e precisa estudar.”</a:t>
            </a:r>
          </a:p>
          <a:p>
            <a:pPr lvl="4"/>
            <a:r>
              <a:rPr lang="pt-BR" dirty="0" smtClean="0"/>
              <a:t>(EMMANUEL/ANDRÉ LUIZ. </a:t>
            </a:r>
            <a:r>
              <a:rPr lang="pt-BR" i="1" dirty="0" smtClean="0"/>
              <a:t>Estude e Viva</a:t>
            </a:r>
            <a:r>
              <a:rPr lang="pt-BR" dirty="0" smtClean="0"/>
              <a:t>, cap. 1)</a:t>
            </a:r>
            <a:endParaRPr lang="pt-BR" dirty="0" smtClean="0"/>
          </a:p>
        </p:txBody>
      </p:sp>
      <p:pic>
        <p:nvPicPr>
          <p:cNvPr id="4" name="Picture 3" descr="MP90043946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532" y="4255611"/>
            <a:ext cx="3001535" cy="2269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186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smtClean="0"/>
              <a:t>O que a casa espírita oferece para quem está fazendo tratamento espiritual?</a:t>
            </a:r>
            <a:endParaRPr lang="pt-BR" sz="3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Cursos de Doutrina Espírita</a:t>
            </a:r>
          </a:p>
          <a:p>
            <a:pPr lvl="2"/>
            <a:r>
              <a:rPr lang="pt-BR" dirty="0" smtClean="0"/>
              <a:t>Sábado, às 17h30</a:t>
            </a:r>
          </a:p>
          <a:p>
            <a:r>
              <a:rPr lang="pt-BR" dirty="0" smtClean="0"/>
              <a:t>Palestras Públicas</a:t>
            </a:r>
          </a:p>
          <a:p>
            <a:pPr lvl="2"/>
            <a:r>
              <a:rPr lang="pt-BR" dirty="0" smtClean="0"/>
              <a:t>Terça-feira, às 20h</a:t>
            </a:r>
          </a:p>
          <a:p>
            <a:r>
              <a:rPr lang="pt-BR" dirty="0" smtClean="0"/>
              <a:t>Campanha de Fraternidade </a:t>
            </a:r>
            <a:r>
              <a:rPr lang="pt-BR" dirty="0" err="1" smtClean="0"/>
              <a:t>Auta</a:t>
            </a:r>
            <a:r>
              <a:rPr lang="pt-BR" dirty="0" smtClean="0"/>
              <a:t> de Souza</a:t>
            </a:r>
          </a:p>
          <a:p>
            <a:pPr lvl="2"/>
            <a:r>
              <a:rPr lang="pt-BR" dirty="0" smtClean="0"/>
              <a:t>Sábado, às 8h30</a:t>
            </a:r>
          </a:p>
          <a:p>
            <a:r>
              <a:rPr lang="pt-BR" dirty="0" smtClean="0"/>
              <a:t>Trabalhos Assistenciais</a:t>
            </a:r>
          </a:p>
          <a:p>
            <a:pPr lvl="2"/>
            <a:r>
              <a:rPr lang="pt-BR" dirty="0" smtClean="0"/>
              <a:t>Sábado, às 8h30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66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Jesus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"/>
          </p:nvPr>
        </p:nvSpPr>
        <p:spPr>
          <a:xfrm>
            <a:off x="755576" y="1773237"/>
            <a:ext cx="7720765" cy="496887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4400" dirty="0" smtClean="0"/>
              <a:t>“</a:t>
            </a:r>
            <a:r>
              <a:rPr lang="pt-BR" sz="4400" dirty="0"/>
              <a:t>Assim, brilhe diante dos homens a vossa luz</a:t>
            </a:r>
            <a:r>
              <a:rPr lang="pt-BR" sz="4400" dirty="0" smtClean="0"/>
              <a:t>.”</a:t>
            </a:r>
          </a:p>
          <a:p>
            <a:pPr marL="366713" lvl="1" indent="0" algn="ctr">
              <a:buNone/>
            </a:pPr>
            <a:endParaRPr lang="pt-BR" sz="3200" i="1" dirty="0" smtClean="0"/>
          </a:p>
          <a:p>
            <a:pPr marL="366713" lvl="1" indent="0" algn="ctr">
              <a:buNone/>
            </a:pPr>
            <a:endParaRPr lang="pt-BR" sz="3200" i="1" dirty="0"/>
          </a:p>
          <a:p>
            <a:pPr marL="366713" lvl="1" indent="0" algn="ctr">
              <a:buNone/>
            </a:pPr>
            <a:endParaRPr lang="pt-BR" sz="3200" i="1" dirty="0" smtClean="0"/>
          </a:p>
          <a:p>
            <a:pPr marL="366713" lvl="1" indent="0" algn="ctr">
              <a:buNone/>
            </a:pPr>
            <a:endParaRPr lang="pt-BR" sz="3200" i="1" dirty="0"/>
          </a:p>
          <a:p>
            <a:pPr marL="366713" lvl="1" indent="0" algn="ctr">
              <a:buNone/>
            </a:pPr>
            <a:endParaRPr lang="pt-BR" sz="3200" i="1" dirty="0" smtClean="0"/>
          </a:p>
          <a:p>
            <a:pPr marL="366713" lvl="1" indent="0" algn="ctr">
              <a:buNone/>
            </a:pPr>
            <a:endParaRPr lang="pt-BR" sz="3200" i="1" dirty="0" smtClean="0"/>
          </a:p>
          <a:p>
            <a:pPr marL="0" lvl="1" indent="0" algn="ctr">
              <a:buNone/>
            </a:pPr>
            <a:endParaRPr lang="pt-BR" sz="2000" i="1" dirty="0" smtClean="0"/>
          </a:p>
          <a:p>
            <a:pPr marL="0" lvl="1" indent="0" algn="ctr">
              <a:buNone/>
            </a:pPr>
            <a:r>
              <a:rPr lang="pt-BR" sz="2000" i="1" dirty="0" smtClean="0"/>
              <a:t>Jesus </a:t>
            </a:r>
            <a:r>
              <a:rPr lang="pt-BR" sz="2000" dirty="0" smtClean="0"/>
              <a:t>(Mateus</a:t>
            </a:r>
            <a:r>
              <a:rPr lang="pt-BR" sz="2000" dirty="0"/>
              <a:t>, </a:t>
            </a:r>
            <a:r>
              <a:rPr lang="pt-BR" sz="2000" dirty="0" smtClean="0"/>
              <a:t>5:16)</a:t>
            </a:r>
            <a:endParaRPr lang="pt-BR" sz="2000" dirty="0"/>
          </a:p>
          <a:p>
            <a:endParaRPr lang="pt-BR" dirty="0"/>
          </a:p>
        </p:txBody>
      </p:sp>
      <p:pic>
        <p:nvPicPr>
          <p:cNvPr id="1026" name="Picture 2" descr="H:\Documents\Centro Espírita\Escola de Evangelização de Pacientes\Imagens\atire-a-primeira-ped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77" y="3140968"/>
            <a:ext cx="2252442" cy="2823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66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Livr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vro" id="{BE8F5D92-8781-4EEB-9A9E-4948743A361A}" vid="{8008BDD9-5B23-41DF-9426-CB3B2D6C0A56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Livro</Template>
  <TotalTime>7758</TotalTime>
  <Words>799</Words>
  <Application>Microsoft Macintosh PowerPoint</Application>
  <PresentationFormat>Apresentação na tela (4:3)</PresentationFormat>
  <Paragraphs>75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Times New Roman</vt:lpstr>
      <vt:lpstr>Tw Cen MT</vt:lpstr>
      <vt:lpstr>Wingdings</vt:lpstr>
      <vt:lpstr>Wingdings 2</vt:lpstr>
      <vt:lpstr>Livro</vt:lpstr>
      <vt:lpstr>Importância do tratamento espiritual</vt:lpstr>
      <vt:lpstr>Por onde começar?</vt:lpstr>
      <vt:lpstr>“Mola propulsora”: a vontade</vt:lpstr>
      <vt:lpstr>Quais as medidas de profilaxia contra a obsessão?</vt:lpstr>
      <vt:lpstr>Quais os meios de se combater a obsessão?</vt:lpstr>
      <vt:lpstr>Quais os meios de se combater a obsessão?</vt:lpstr>
      <vt:lpstr>Quais os meios de se combater a obsessão?</vt:lpstr>
      <vt:lpstr>Qual é o caminho seguro para a desobsessão?</vt:lpstr>
      <vt:lpstr>Que medidas complementares poderão ser tomadas para que o processo desobsessivo aconteça de forma eficaz?</vt:lpstr>
      <vt:lpstr>Que medidas complementares poderão ser tomadas para que o processo desobsessivo aconteça de forma eficaz?</vt:lpstr>
      <vt:lpstr>Que medidas complementares poderão ser tomadas para que o processo desobsessivo aconteça de forma eficaz?</vt:lpstr>
      <vt:lpstr>Que medidas complementares poderão ser tomadas para que o processo desobsessivo aconteça de forma eficaz?</vt:lpstr>
      <vt:lpstr>O que a casa espírita oferece para quem está fazendo tratamento espiritual?</vt:lpstr>
      <vt:lpstr>Jesus</vt:lpstr>
    </vt:vector>
  </TitlesOfParts>
  <Company>Pedro Aganian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Aganian</dc:creator>
  <cp:lastModifiedBy>Adriano Alves</cp:lastModifiedBy>
  <cp:revision>798</cp:revision>
  <cp:lastPrinted>2004-01-28T18:32:47Z</cp:lastPrinted>
  <dcterms:created xsi:type="dcterms:W3CDTF">2001-10-17T15:22:17Z</dcterms:created>
  <dcterms:modified xsi:type="dcterms:W3CDTF">2016-01-05T11:35:15Z</dcterms:modified>
</cp:coreProperties>
</file>