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93" r:id="rId1"/>
  </p:sldMasterIdLst>
  <p:notesMasterIdLst>
    <p:notesMasterId r:id="rId14"/>
  </p:notesMasterIdLst>
  <p:handoutMasterIdLst>
    <p:handoutMasterId r:id="rId15"/>
  </p:handoutMasterIdLst>
  <p:sldIdLst>
    <p:sldId id="287" r:id="rId2"/>
    <p:sldId id="298" r:id="rId3"/>
    <p:sldId id="300" r:id="rId4"/>
    <p:sldId id="308" r:id="rId5"/>
    <p:sldId id="302" r:id="rId6"/>
    <p:sldId id="313" r:id="rId7"/>
    <p:sldId id="315" r:id="rId8"/>
    <p:sldId id="317" r:id="rId9"/>
    <p:sldId id="318" r:id="rId10"/>
    <p:sldId id="311" r:id="rId11"/>
    <p:sldId id="316" r:id="rId12"/>
    <p:sldId id="319" r:id="rId13"/>
  </p:sldIdLst>
  <p:sldSz cx="9144000" cy="6858000" type="screen4x3"/>
  <p:notesSz cx="6851650" cy="9747250"/>
  <p:defaultTextStyle>
    <a:defPPr>
      <a:defRPr lang="pt-BR"/>
    </a:defPPr>
    <a:lvl1pPr algn="r" rtl="0" fontAlgn="base">
      <a:spcBef>
        <a:spcPct val="0"/>
      </a:spcBef>
      <a:spcAft>
        <a:spcPct val="0"/>
      </a:spcAft>
      <a:defRPr sz="2400" u="sng" kern="1200">
        <a:solidFill>
          <a:schemeClr val="tx1"/>
        </a:solidFill>
        <a:latin typeface="Times New Roman" pitchFamily="18" charset="0"/>
        <a:ea typeface="+mn-ea"/>
        <a:cs typeface="+mn-cs"/>
      </a:defRPr>
    </a:lvl1pPr>
    <a:lvl2pPr marL="457200" algn="r" rtl="0" fontAlgn="base">
      <a:spcBef>
        <a:spcPct val="0"/>
      </a:spcBef>
      <a:spcAft>
        <a:spcPct val="0"/>
      </a:spcAft>
      <a:defRPr sz="2400" u="sng" kern="1200">
        <a:solidFill>
          <a:schemeClr val="tx1"/>
        </a:solidFill>
        <a:latin typeface="Times New Roman" pitchFamily="18" charset="0"/>
        <a:ea typeface="+mn-ea"/>
        <a:cs typeface="+mn-cs"/>
      </a:defRPr>
    </a:lvl2pPr>
    <a:lvl3pPr marL="914400" algn="r" rtl="0" fontAlgn="base">
      <a:spcBef>
        <a:spcPct val="0"/>
      </a:spcBef>
      <a:spcAft>
        <a:spcPct val="0"/>
      </a:spcAft>
      <a:defRPr sz="2400" u="sng" kern="1200">
        <a:solidFill>
          <a:schemeClr val="tx1"/>
        </a:solidFill>
        <a:latin typeface="Times New Roman" pitchFamily="18" charset="0"/>
        <a:ea typeface="+mn-ea"/>
        <a:cs typeface="+mn-cs"/>
      </a:defRPr>
    </a:lvl3pPr>
    <a:lvl4pPr marL="1371600" algn="r" rtl="0" fontAlgn="base">
      <a:spcBef>
        <a:spcPct val="0"/>
      </a:spcBef>
      <a:spcAft>
        <a:spcPct val="0"/>
      </a:spcAft>
      <a:defRPr sz="2400" u="sng" kern="1200">
        <a:solidFill>
          <a:schemeClr val="tx1"/>
        </a:solidFill>
        <a:latin typeface="Times New Roman" pitchFamily="18" charset="0"/>
        <a:ea typeface="+mn-ea"/>
        <a:cs typeface="+mn-cs"/>
      </a:defRPr>
    </a:lvl4pPr>
    <a:lvl5pPr marL="1828800" algn="r" rtl="0" fontAlgn="base">
      <a:spcBef>
        <a:spcPct val="0"/>
      </a:spcBef>
      <a:spcAft>
        <a:spcPct val="0"/>
      </a:spcAft>
      <a:defRPr sz="2400" u="sng" kern="1200">
        <a:solidFill>
          <a:schemeClr val="tx1"/>
        </a:solidFill>
        <a:latin typeface="Times New Roman" pitchFamily="18" charset="0"/>
        <a:ea typeface="+mn-ea"/>
        <a:cs typeface="+mn-cs"/>
      </a:defRPr>
    </a:lvl5pPr>
    <a:lvl6pPr marL="2286000" algn="l" defTabSz="914400" rtl="0" eaLnBrk="1" latinLnBrk="0" hangingPunct="1">
      <a:defRPr sz="2400" u="sng" kern="1200">
        <a:solidFill>
          <a:schemeClr val="tx1"/>
        </a:solidFill>
        <a:latin typeface="Times New Roman" pitchFamily="18" charset="0"/>
        <a:ea typeface="+mn-ea"/>
        <a:cs typeface="+mn-cs"/>
      </a:defRPr>
    </a:lvl6pPr>
    <a:lvl7pPr marL="2743200" algn="l" defTabSz="914400" rtl="0" eaLnBrk="1" latinLnBrk="0" hangingPunct="1">
      <a:defRPr sz="2400" u="sng" kern="1200">
        <a:solidFill>
          <a:schemeClr val="tx1"/>
        </a:solidFill>
        <a:latin typeface="Times New Roman" pitchFamily="18" charset="0"/>
        <a:ea typeface="+mn-ea"/>
        <a:cs typeface="+mn-cs"/>
      </a:defRPr>
    </a:lvl7pPr>
    <a:lvl8pPr marL="3200400" algn="l" defTabSz="914400" rtl="0" eaLnBrk="1" latinLnBrk="0" hangingPunct="1">
      <a:defRPr sz="2400" u="sng" kern="1200">
        <a:solidFill>
          <a:schemeClr val="tx1"/>
        </a:solidFill>
        <a:latin typeface="Times New Roman" pitchFamily="18" charset="0"/>
        <a:ea typeface="+mn-ea"/>
        <a:cs typeface="+mn-cs"/>
      </a:defRPr>
    </a:lvl8pPr>
    <a:lvl9pPr marL="3657600" algn="l" defTabSz="914400" rtl="0" eaLnBrk="1" latinLnBrk="0" hangingPunct="1">
      <a:defRPr sz="2400" u="sng"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3929" userDrawn="1">
          <p15:clr>
            <a:srgbClr val="A4A3A4"/>
          </p15:clr>
        </p15:guide>
        <p15:guide id="2" orient="horz" pos="1253">
          <p15:clr>
            <a:srgbClr val="A4A3A4"/>
          </p15:clr>
        </p15:guide>
        <p15:guide id="3" orient="horz" pos="4247">
          <p15:clr>
            <a:srgbClr val="A4A3A4"/>
          </p15:clr>
        </p15:guide>
        <p15:guide id="4" pos="5556">
          <p15:clr>
            <a:srgbClr val="A4A3A4"/>
          </p15:clr>
        </p15:guide>
        <p15:guide id="5" pos="249">
          <p15:clr>
            <a:srgbClr val="A4A3A4"/>
          </p15:clr>
        </p15:guide>
        <p15:guide id="6" pos="5239">
          <p15:clr>
            <a:srgbClr val="A4A3A4"/>
          </p15:clr>
        </p15:guide>
      </p15:sldGuideLst>
    </p:ext>
    <p:ext uri="{2D200454-40CA-4A62-9FC3-DE9A4176ACB9}">
      <p15:notesGuideLst xmlns:p15="http://schemas.microsoft.com/office/powerpoint/2012/main">
        <p15:guide id="1" orient="horz" pos="3070">
          <p15:clr>
            <a:srgbClr val="A4A3A4"/>
          </p15:clr>
        </p15:guide>
        <p15:guide id="2" pos="215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1D00"/>
    <a:srgbClr val="FFAC00"/>
    <a:srgbClr val="33CCCC"/>
    <a:srgbClr val="292929"/>
    <a:srgbClr val="969696"/>
    <a:srgbClr val="B2B2B2"/>
    <a:srgbClr val="B0B6C8"/>
    <a:srgbClr val="313643"/>
    <a:srgbClr val="BFC4D2"/>
    <a:srgbClr val="C0C5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96" autoAdjust="0"/>
    <p:restoredTop sz="88255" autoAdjust="0"/>
  </p:normalViewPr>
  <p:slideViewPr>
    <p:cSldViewPr snapToObjects="1">
      <p:cViewPr>
        <p:scale>
          <a:sx n="105" d="100"/>
          <a:sy n="105" d="100"/>
        </p:scale>
        <p:origin x="144" y="224"/>
      </p:cViewPr>
      <p:guideLst>
        <p:guide orient="horz" pos="3929"/>
        <p:guide orient="horz" pos="1253"/>
        <p:guide orient="horz" pos="4247"/>
        <p:guide pos="5556"/>
        <p:guide pos="249"/>
        <p:guide pos="52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57" d="100"/>
          <a:sy n="57" d="100"/>
        </p:scale>
        <p:origin x="-2472" y="-78"/>
      </p:cViewPr>
      <p:guideLst>
        <p:guide orient="horz" pos="3070"/>
        <p:guide pos="2158"/>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3B02C0-006E-45D6-BC98-51DC4F76A3A6}" type="doc">
      <dgm:prSet loTypeId="urn:microsoft.com/office/officeart/2005/8/layout/vProcess5" loCatId="list" qsTypeId="urn:microsoft.com/office/officeart/2005/8/quickstyle/simple1" qsCatId="simple" csTypeId="urn:microsoft.com/office/officeart/2005/8/colors/colorful2" csCatId="colorful" phldr="1"/>
      <dgm:spPr/>
      <dgm:t>
        <a:bodyPr/>
        <a:lstStyle/>
        <a:p>
          <a:endParaRPr lang="pt-BR"/>
        </a:p>
      </dgm:t>
    </dgm:pt>
    <dgm:pt modelId="{CC68EF8B-9DAD-4812-99FB-2C7951AEFE63}">
      <dgm:prSet phldrT="[Texto]"/>
      <dgm:spPr/>
      <dgm:t>
        <a:bodyPr/>
        <a:lstStyle/>
        <a:p>
          <a:r>
            <a:rPr lang="pt-BR" dirty="0" smtClean="0"/>
            <a:t>Obsessão por fascinação</a:t>
          </a:r>
        </a:p>
      </dgm:t>
    </dgm:pt>
    <dgm:pt modelId="{9EA41190-FBAE-4F2E-9BCD-013554261E86}" type="parTrans" cxnId="{54805676-E8A5-4800-B305-525F1B4F31AD}">
      <dgm:prSet/>
      <dgm:spPr/>
      <dgm:t>
        <a:bodyPr/>
        <a:lstStyle/>
        <a:p>
          <a:endParaRPr lang="pt-BR"/>
        </a:p>
      </dgm:t>
    </dgm:pt>
    <dgm:pt modelId="{AF44ECD8-2EC1-49C3-9A0F-EE62AD79AA4A}" type="sibTrans" cxnId="{54805676-E8A5-4800-B305-525F1B4F31AD}">
      <dgm:prSet/>
      <dgm:spPr/>
      <dgm:t>
        <a:bodyPr/>
        <a:lstStyle/>
        <a:p>
          <a:endParaRPr lang="pt-BR"/>
        </a:p>
      </dgm:t>
    </dgm:pt>
    <dgm:pt modelId="{65C8E75D-E8DA-42E9-A460-54305C265EB0}">
      <dgm:prSet phldrT="[Texto]"/>
      <dgm:spPr>
        <a:solidFill>
          <a:schemeClr val="accent2"/>
        </a:solidFill>
      </dgm:spPr>
      <dgm:t>
        <a:bodyPr/>
        <a:lstStyle/>
        <a:p>
          <a:r>
            <a:rPr lang="pt-BR" dirty="0" smtClean="0"/>
            <a:t>Obsessão por subjugação</a:t>
          </a:r>
        </a:p>
      </dgm:t>
    </dgm:pt>
    <dgm:pt modelId="{FA2E526F-79F3-47F8-944E-CFC5B38A5075}" type="parTrans" cxnId="{7D64E765-5F05-4AB5-9C6D-EEF1D289AFA4}">
      <dgm:prSet/>
      <dgm:spPr/>
      <dgm:t>
        <a:bodyPr/>
        <a:lstStyle/>
        <a:p>
          <a:endParaRPr lang="pt-BR"/>
        </a:p>
      </dgm:t>
    </dgm:pt>
    <dgm:pt modelId="{6EBEB183-B7C1-41F9-8EE9-7F034D22D924}" type="sibTrans" cxnId="{7D64E765-5F05-4AB5-9C6D-EEF1D289AFA4}">
      <dgm:prSet/>
      <dgm:spPr/>
      <dgm:t>
        <a:bodyPr/>
        <a:lstStyle/>
        <a:p>
          <a:endParaRPr lang="pt-BR"/>
        </a:p>
      </dgm:t>
    </dgm:pt>
    <dgm:pt modelId="{9FF58A0B-465D-4DC5-B43E-43A089CF713A}">
      <dgm:prSet phldrT="[Texto]"/>
      <dgm:spPr>
        <a:solidFill>
          <a:schemeClr val="accent3"/>
        </a:solidFill>
      </dgm:spPr>
      <dgm:t>
        <a:bodyPr/>
        <a:lstStyle/>
        <a:p>
          <a:r>
            <a:rPr lang="pt-BR" dirty="0" smtClean="0"/>
            <a:t>Obsessão simples</a:t>
          </a:r>
          <a:endParaRPr lang="pt-BR" dirty="0"/>
        </a:p>
      </dgm:t>
    </dgm:pt>
    <dgm:pt modelId="{AC4F51D0-EF44-4DBE-A3BF-ADAFE0BD2AD0}" type="sibTrans" cxnId="{69DE3173-AE84-4B53-9D22-CDBE32B38047}">
      <dgm:prSet/>
      <dgm:spPr/>
      <dgm:t>
        <a:bodyPr/>
        <a:lstStyle/>
        <a:p>
          <a:endParaRPr lang="pt-BR"/>
        </a:p>
      </dgm:t>
    </dgm:pt>
    <dgm:pt modelId="{126788A5-4766-4790-9863-9E11E94EBCBA}" type="parTrans" cxnId="{69DE3173-AE84-4B53-9D22-CDBE32B38047}">
      <dgm:prSet/>
      <dgm:spPr/>
      <dgm:t>
        <a:bodyPr/>
        <a:lstStyle/>
        <a:p>
          <a:endParaRPr lang="pt-BR"/>
        </a:p>
      </dgm:t>
    </dgm:pt>
    <dgm:pt modelId="{15CFB6DC-9FE5-6446-86DA-2CA55DAA4FD8}" type="pres">
      <dgm:prSet presAssocID="{773B02C0-006E-45D6-BC98-51DC4F76A3A6}" presName="outerComposite" presStyleCnt="0">
        <dgm:presLayoutVars>
          <dgm:chMax val="5"/>
          <dgm:dir/>
          <dgm:resizeHandles val="exact"/>
        </dgm:presLayoutVars>
      </dgm:prSet>
      <dgm:spPr/>
      <dgm:t>
        <a:bodyPr/>
        <a:lstStyle/>
        <a:p>
          <a:endParaRPr lang="pt-BR"/>
        </a:p>
      </dgm:t>
    </dgm:pt>
    <dgm:pt modelId="{056E4502-CB7B-D548-A7C0-5F30B6631E86}" type="pres">
      <dgm:prSet presAssocID="{773B02C0-006E-45D6-BC98-51DC4F76A3A6}" presName="dummyMaxCanvas" presStyleCnt="0">
        <dgm:presLayoutVars/>
      </dgm:prSet>
      <dgm:spPr/>
      <dgm:t>
        <a:bodyPr/>
        <a:lstStyle/>
        <a:p>
          <a:endParaRPr lang="pt-BR"/>
        </a:p>
      </dgm:t>
    </dgm:pt>
    <dgm:pt modelId="{00C4FE02-D797-F04B-A18B-83CA1FA8B534}" type="pres">
      <dgm:prSet presAssocID="{773B02C0-006E-45D6-BC98-51DC4F76A3A6}" presName="ThreeNodes_1" presStyleLbl="node1" presStyleIdx="0" presStyleCnt="3">
        <dgm:presLayoutVars>
          <dgm:bulletEnabled val="1"/>
        </dgm:presLayoutVars>
      </dgm:prSet>
      <dgm:spPr/>
      <dgm:t>
        <a:bodyPr/>
        <a:lstStyle/>
        <a:p>
          <a:endParaRPr lang="pt-BR"/>
        </a:p>
      </dgm:t>
    </dgm:pt>
    <dgm:pt modelId="{4EFD22D4-C88E-BD43-A707-AB58E315A3D3}" type="pres">
      <dgm:prSet presAssocID="{773B02C0-006E-45D6-BC98-51DC4F76A3A6}" presName="ThreeNodes_2" presStyleLbl="node1" presStyleIdx="1" presStyleCnt="3">
        <dgm:presLayoutVars>
          <dgm:bulletEnabled val="1"/>
        </dgm:presLayoutVars>
      </dgm:prSet>
      <dgm:spPr/>
      <dgm:t>
        <a:bodyPr/>
        <a:lstStyle/>
        <a:p>
          <a:endParaRPr lang="pt-BR"/>
        </a:p>
      </dgm:t>
    </dgm:pt>
    <dgm:pt modelId="{856DBF78-FD6C-664B-BC8D-A6E600B9606D}" type="pres">
      <dgm:prSet presAssocID="{773B02C0-006E-45D6-BC98-51DC4F76A3A6}" presName="ThreeNodes_3" presStyleLbl="node1" presStyleIdx="2" presStyleCnt="3">
        <dgm:presLayoutVars>
          <dgm:bulletEnabled val="1"/>
        </dgm:presLayoutVars>
      </dgm:prSet>
      <dgm:spPr/>
      <dgm:t>
        <a:bodyPr/>
        <a:lstStyle/>
        <a:p>
          <a:endParaRPr lang="pt-BR"/>
        </a:p>
      </dgm:t>
    </dgm:pt>
    <dgm:pt modelId="{745683D1-F073-D24A-869A-EEBF82EDCB58}" type="pres">
      <dgm:prSet presAssocID="{773B02C0-006E-45D6-BC98-51DC4F76A3A6}" presName="ThreeConn_1-2" presStyleLbl="fgAccFollowNode1" presStyleIdx="0" presStyleCnt="2">
        <dgm:presLayoutVars>
          <dgm:bulletEnabled val="1"/>
        </dgm:presLayoutVars>
      </dgm:prSet>
      <dgm:spPr/>
      <dgm:t>
        <a:bodyPr/>
        <a:lstStyle/>
        <a:p>
          <a:endParaRPr lang="pt-BR"/>
        </a:p>
      </dgm:t>
    </dgm:pt>
    <dgm:pt modelId="{20CF261A-467C-8244-885B-8A6E528F77B7}" type="pres">
      <dgm:prSet presAssocID="{773B02C0-006E-45D6-BC98-51DC4F76A3A6}" presName="ThreeConn_2-3" presStyleLbl="fgAccFollowNode1" presStyleIdx="1" presStyleCnt="2">
        <dgm:presLayoutVars>
          <dgm:bulletEnabled val="1"/>
        </dgm:presLayoutVars>
      </dgm:prSet>
      <dgm:spPr/>
      <dgm:t>
        <a:bodyPr/>
        <a:lstStyle/>
        <a:p>
          <a:endParaRPr lang="pt-BR"/>
        </a:p>
      </dgm:t>
    </dgm:pt>
    <dgm:pt modelId="{E2C120B7-DB89-1F40-82C8-8E6338279F21}" type="pres">
      <dgm:prSet presAssocID="{773B02C0-006E-45D6-BC98-51DC4F76A3A6}" presName="ThreeNodes_1_text" presStyleLbl="node1" presStyleIdx="2" presStyleCnt="3">
        <dgm:presLayoutVars>
          <dgm:bulletEnabled val="1"/>
        </dgm:presLayoutVars>
      </dgm:prSet>
      <dgm:spPr/>
      <dgm:t>
        <a:bodyPr/>
        <a:lstStyle/>
        <a:p>
          <a:endParaRPr lang="pt-BR"/>
        </a:p>
      </dgm:t>
    </dgm:pt>
    <dgm:pt modelId="{AD496D80-76CF-A044-B13C-584546347E2B}" type="pres">
      <dgm:prSet presAssocID="{773B02C0-006E-45D6-BC98-51DC4F76A3A6}" presName="ThreeNodes_2_text" presStyleLbl="node1" presStyleIdx="2" presStyleCnt="3">
        <dgm:presLayoutVars>
          <dgm:bulletEnabled val="1"/>
        </dgm:presLayoutVars>
      </dgm:prSet>
      <dgm:spPr/>
      <dgm:t>
        <a:bodyPr/>
        <a:lstStyle/>
        <a:p>
          <a:endParaRPr lang="pt-BR"/>
        </a:p>
      </dgm:t>
    </dgm:pt>
    <dgm:pt modelId="{77D93675-B60F-7A4D-BD19-739F8E1B8257}" type="pres">
      <dgm:prSet presAssocID="{773B02C0-006E-45D6-BC98-51DC4F76A3A6}" presName="ThreeNodes_3_text" presStyleLbl="node1" presStyleIdx="2" presStyleCnt="3">
        <dgm:presLayoutVars>
          <dgm:bulletEnabled val="1"/>
        </dgm:presLayoutVars>
      </dgm:prSet>
      <dgm:spPr/>
      <dgm:t>
        <a:bodyPr/>
        <a:lstStyle/>
        <a:p>
          <a:endParaRPr lang="pt-BR"/>
        </a:p>
      </dgm:t>
    </dgm:pt>
  </dgm:ptLst>
  <dgm:cxnLst>
    <dgm:cxn modelId="{54805676-E8A5-4800-B305-525F1B4F31AD}" srcId="{773B02C0-006E-45D6-BC98-51DC4F76A3A6}" destId="{CC68EF8B-9DAD-4812-99FB-2C7951AEFE63}" srcOrd="1" destOrd="0" parTransId="{9EA41190-FBAE-4F2E-9BCD-013554261E86}" sibTransId="{AF44ECD8-2EC1-49C3-9A0F-EE62AD79AA4A}"/>
    <dgm:cxn modelId="{7BEF1A1D-81C7-C943-A7E6-7EAC37CCD85A}" type="presOf" srcId="{CC68EF8B-9DAD-4812-99FB-2C7951AEFE63}" destId="{AD496D80-76CF-A044-B13C-584546347E2B}" srcOrd="1" destOrd="0" presId="urn:microsoft.com/office/officeart/2005/8/layout/vProcess5"/>
    <dgm:cxn modelId="{7D64E765-5F05-4AB5-9C6D-EEF1D289AFA4}" srcId="{773B02C0-006E-45D6-BC98-51DC4F76A3A6}" destId="{65C8E75D-E8DA-42E9-A460-54305C265EB0}" srcOrd="2" destOrd="0" parTransId="{FA2E526F-79F3-47F8-944E-CFC5B38A5075}" sibTransId="{6EBEB183-B7C1-41F9-8EE9-7F034D22D924}"/>
    <dgm:cxn modelId="{EF68DB4D-DE53-CB46-A8D5-F76FC7C3BC37}" type="presOf" srcId="{65C8E75D-E8DA-42E9-A460-54305C265EB0}" destId="{856DBF78-FD6C-664B-BC8D-A6E600B9606D}" srcOrd="0" destOrd="0" presId="urn:microsoft.com/office/officeart/2005/8/layout/vProcess5"/>
    <dgm:cxn modelId="{D3EF4C9D-9BFC-6743-AA46-258ED38ABCF2}" type="presOf" srcId="{AF44ECD8-2EC1-49C3-9A0F-EE62AD79AA4A}" destId="{20CF261A-467C-8244-885B-8A6E528F77B7}" srcOrd="0" destOrd="0" presId="urn:microsoft.com/office/officeart/2005/8/layout/vProcess5"/>
    <dgm:cxn modelId="{69DE3173-AE84-4B53-9D22-CDBE32B38047}" srcId="{773B02C0-006E-45D6-BC98-51DC4F76A3A6}" destId="{9FF58A0B-465D-4DC5-B43E-43A089CF713A}" srcOrd="0" destOrd="0" parTransId="{126788A5-4766-4790-9863-9E11E94EBCBA}" sibTransId="{AC4F51D0-EF44-4DBE-A3BF-ADAFE0BD2AD0}"/>
    <dgm:cxn modelId="{DA43B7BF-B2BE-1141-8ABB-D7DCC0D7E334}" type="presOf" srcId="{CC68EF8B-9DAD-4812-99FB-2C7951AEFE63}" destId="{4EFD22D4-C88E-BD43-A707-AB58E315A3D3}" srcOrd="0" destOrd="0" presId="urn:microsoft.com/office/officeart/2005/8/layout/vProcess5"/>
    <dgm:cxn modelId="{BFF8BF2D-71D8-AB4E-ADA4-DEA270C0CDB4}" type="presOf" srcId="{9FF58A0B-465D-4DC5-B43E-43A089CF713A}" destId="{00C4FE02-D797-F04B-A18B-83CA1FA8B534}" srcOrd="0" destOrd="0" presId="urn:microsoft.com/office/officeart/2005/8/layout/vProcess5"/>
    <dgm:cxn modelId="{A2C242BD-2ED2-2D44-BC3E-65D83C367BFC}" type="presOf" srcId="{65C8E75D-E8DA-42E9-A460-54305C265EB0}" destId="{77D93675-B60F-7A4D-BD19-739F8E1B8257}" srcOrd="1" destOrd="0" presId="urn:microsoft.com/office/officeart/2005/8/layout/vProcess5"/>
    <dgm:cxn modelId="{A66B2BA0-7C5B-3440-B30C-A29CB8D5DFB4}" type="presOf" srcId="{773B02C0-006E-45D6-BC98-51DC4F76A3A6}" destId="{15CFB6DC-9FE5-6446-86DA-2CA55DAA4FD8}" srcOrd="0" destOrd="0" presId="urn:microsoft.com/office/officeart/2005/8/layout/vProcess5"/>
    <dgm:cxn modelId="{5C27333A-27BB-744A-B105-717A76EECB18}" type="presOf" srcId="{9FF58A0B-465D-4DC5-B43E-43A089CF713A}" destId="{E2C120B7-DB89-1F40-82C8-8E6338279F21}" srcOrd="1" destOrd="0" presId="urn:microsoft.com/office/officeart/2005/8/layout/vProcess5"/>
    <dgm:cxn modelId="{0961336B-7C5B-C648-ABF2-7B64715BB654}" type="presOf" srcId="{AC4F51D0-EF44-4DBE-A3BF-ADAFE0BD2AD0}" destId="{745683D1-F073-D24A-869A-EEBF82EDCB58}" srcOrd="0" destOrd="0" presId="urn:microsoft.com/office/officeart/2005/8/layout/vProcess5"/>
    <dgm:cxn modelId="{38EEFCE6-3F3D-A04C-A218-DD4F8C041A36}" type="presParOf" srcId="{15CFB6DC-9FE5-6446-86DA-2CA55DAA4FD8}" destId="{056E4502-CB7B-D548-A7C0-5F30B6631E86}" srcOrd="0" destOrd="0" presId="urn:microsoft.com/office/officeart/2005/8/layout/vProcess5"/>
    <dgm:cxn modelId="{0E138BEC-18E4-5F43-9C8F-0EAF4BE48C8B}" type="presParOf" srcId="{15CFB6DC-9FE5-6446-86DA-2CA55DAA4FD8}" destId="{00C4FE02-D797-F04B-A18B-83CA1FA8B534}" srcOrd="1" destOrd="0" presId="urn:microsoft.com/office/officeart/2005/8/layout/vProcess5"/>
    <dgm:cxn modelId="{81B9BE28-AFC8-FB4C-8E5B-F1D1283D9A05}" type="presParOf" srcId="{15CFB6DC-9FE5-6446-86DA-2CA55DAA4FD8}" destId="{4EFD22D4-C88E-BD43-A707-AB58E315A3D3}" srcOrd="2" destOrd="0" presId="urn:microsoft.com/office/officeart/2005/8/layout/vProcess5"/>
    <dgm:cxn modelId="{9AD915EF-6011-8742-8BC8-1BF7D75F8F34}" type="presParOf" srcId="{15CFB6DC-9FE5-6446-86DA-2CA55DAA4FD8}" destId="{856DBF78-FD6C-664B-BC8D-A6E600B9606D}" srcOrd="3" destOrd="0" presId="urn:microsoft.com/office/officeart/2005/8/layout/vProcess5"/>
    <dgm:cxn modelId="{557C93C8-7088-5B48-A929-F77F28AAB0C2}" type="presParOf" srcId="{15CFB6DC-9FE5-6446-86DA-2CA55DAA4FD8}" destId="{745683D1-F073-D24A-869A-EEBF82EDCB58}" srcOrd="4" destOrd="0" presId="urn:microsoft.com/office/officeart/2005/8/layout/vProcess5"/>
    <dgm:cxn modelId="{BE224F5F-7FB1-EA46-9446-83BD5B0152CB}" type="presParOf" srcId="{15CFB6DC-9FE5-6446-86DA-2CA55DAA4FD8}" destId="{20CF261A-467C-8244-885B-8A6E528F77B7}" srcOrd="5" destOrd="0" presId="urn:microsoft.com/office/officeart/2005/8/layout/vProcess5"/>
    <dgm:cxn modelId="{E16A58CB-C29D-8B43-B6BC-115C422F4AC6}" type="presParOf" srcId="{15CFB6DC-9FE5-6446-86DA-2CA55DAA4FD8}" destId="{E2C120B7-DB89-1F40-82C8-8E6338279F21}" srcOrd="6" destOrd="0" presId="urn:microsoft.com/office/officeart/2005/8/layout/vProcess5"/>
    <dgm:cxn modelId="{BEF2B01A-FD6E-FE4D-BCCF-E959A8120EE7}" type="presParOf" srcId="{15CFB6DC-9FE5-6446-86DA-2CA55DAA4FD8}" destId="{AD496D80-76CF-A044-B13C-584546347E2B}" srcOrd="7" destOrd="0" presId="urn:microsoft.com/office/officeart/2005/8/layout/vProcess5"/>
    <dgm:cxn modelId="{54280968-8F83-574C-9BD3-3FE405F7FA58}" type="presParOf" srcId="{15CFB6DC-9FE5-6446-86DA-2CA55DAA4FD8}" destId="{77D93675-B60F-7A4D-BD19-739F8E1B8257}"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4FE02-D797-F04B-A18B-83CA1FA8B534}">
      <dsp:nvSpPr>
        <dsp:cNvPr id="0" name=""/>
        <dsp:cNvSpPr/>
      </dsp:nvSpPr>
      <dsp:spPr>
        <a:xfrm>
          <a:off x="0" y="0"/>
          <a:ext cx="5181600" cy="1046380"/>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pt-BR" sz="2700" kern="1200" dirty="0" smtClean="0"/>
            <a:t>Obsessão simples</a:t>
          </a:r>
          <a:endParaRPr lang="pt-BR" sz="2700" kern="1200" dirty="0"/>
        </a:p>
      </dsp:txBody>
      <dsp:txXfrm>
        <a:off x="30647" y="30647"/>
        <a:ext cx="4052474" cy="985086"/>
      </dsp:txXfrm>
    </dsp:sp>
    <dsp:sp modelId="{4EFD22D4-C88E-BD43-A707-AB58E315A3D3}">
      <dsp:nvSpPr>
        <dsp:cNvPr id="0" name=""/>
        <dsp:cNvSpPr/>
      </dsp:nvSpPr>
      <dsp:spPr>
        <a:xfrm>
          <a:off x="457199" y="1220777"/>
          <a:ext cx="5181600" cy="1046380"/>
        </a:xfrm>
        <a:prstGeom prst="roundRect">
          <a:avLst>
            <a:gd name="adj" fmla="val 10000"/>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pt-BR" sz="2700" kern="1200" dirty="0" smtClean="0"/>
            <a:t>Obsessão por fascinação</a:t>
          </a:r>
        </a:p>
      </dsp:txBody>
      <dsp:txXfrm>
        <a:off x="487846" y="1251424"/>
        <a:ext cx="3982958" cy="985086"/>
      </dsp:txXfrm>
    </dsp:sp>
    <dsp:sp modelId="{856DBF78-FD6C-664B-BC8D-A6E600B9606D}">
      <dsp:nvSpPr>
        <dsp:cNvPr id="0" name=""/>
        <dsp:cNvSpPr/>
      </dsp:nvSpPr>
      <dsp:spPr>
        <a:xfrm>
          <a:off x="914399" y="2441555"/>
          <a:ext cx="5181600" cy="1046380"/>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pt-BR" sz="2700" kern="1200" dirty="0" smtClean="0"/>
            <a:t>Obsessão por subjugação</a:t>
          </a:r>
        </a:p>
      </dsp:txBody>
      <dsp:txXfrm>
        <a:off x="945046" y="2472202"/>
        <a:ext cx="3982958" cy="985086"/>
      </dsp:txXfrm>
    </dsp:sp>
    <dsp:sp modelId="{745683D1-F073-D24A-869A-EEBF82EDCB58}">
      <dsp:nvSpPr>
        <dsp:cNvPr id="0" name=""/>
        <dsp:cNvSpPr/>
      </dsp:nvSpPr>
      <dsp:spPr>
        <a:xfrm>
          <a:off x="4501452" y="793505"/>
          <a:ext cx="680147" cy="680147"/>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pt-BR" sz="3100" kern="1200"/>
        </a:p>
      </dsp:txBody>
      <dsp:txXfrm>
        <a:off x="4654485" y="793505"/>
        <a:ext cx="374081" cy="511811"/>
      </dsp:txXfrm>
    </dsp:sp>
    <dsp:sp modelId="{20CF261A-467C-8244-885B-8A6E528F77B7}">
      <dsp:nvSpPr>
        <dsp:cNvPr id="0" name=""/>
        <dsp:cNvSpPr/>
      </dsp:nvSpPr>
      <dsp:spPr>
        <a:xfrm>
          <a:off x="4958652" y="2007307"/>
          <a:ext cx="680147" cy="680147"/>
        </a:xfrm>
        <a:prstGeom prst="downArrow">
          <a:avLst>
            <a:gd name="adj1" fmla="val 55000"/>
            <a:gd name="adj2" fmla="val 45000"/>
          </a:avLst>
        </a:prstGeom>
        <a:solidFill>
          <a:schemeClr val="accent2">
            <a:tint val="40000"/>
            <a:alpha val="90000"/>
            <a:hueOff val="5025819"/>
            <a:satOff val="-4378"/>
            <a:lumOff val="-6"/>
            <a:alphaOff val="0"/>
          </a:schemeClr>
        </a:solidFill>
        <a:ln w="25400" cap="flat" cmpd="sng" algn="ctr">
          <a:solidFill>
            <a:schemeClr val="accent2">
              <a:tint val="40000"/>
              <a:alpha val="90000"/>
              <a:hueOff val="5025819"/>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pt-BR" sz="3100" kern="1200"/>
        </a:p>
      </dsp:txBody>
      <dsp:txXfrm>
        <a:off x="5111685" y="2007307"/>
        <a:ext cx="374081" cy="51181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u="none"/>
            </a:lvl1pPr>
          </a:lstStyle>
          <a:p>
            <a:endParaRPr lang="pt-BR"/>
          </a:p>
        </p:txBody>
      </p:sp>
      <p:sp>
        <p:nvSpPr>
          <p:cNvPr id="5123" name="Rectangle 3"/>
          <p:cNvSpPr>
            <a:spLocks noGrp="1" noChangeArrowheads="1"/>
          </p:cNvSpPr>
          <p:nvPr>
            <p:ph type="dt" sz="quarter" idx="1"/>
          </p:nvPr>
        </p:nvSpPr>
        <p:spPr bwMode="auto">
          <a:xfrm>
            <a:off x="3883025"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u="none"/>
            </a:lvl1pPr>
          </a:lstStyle>
          <a:p>
            <a:endParaRPr lang="pt-BR"/>
          </a:p>
        </p:txBody>
      </p:sp>
      <p:sp>
        <p:nvSpPr>
          <p:cNvPr id="5124" name="Rectangle 4"/>
          <p:cNvSpPr>
            <a:spLocks noGrp="1" noChangeArrowheads="1"/>
          </p:cNvSpPr>
          <p:nvPr>
            <p:ph type="ftr" sz="quarter" idx="2"/>
          </p:nvPr>
        </p:nvSpPr>
        <p:spPr bwMode="auto">
          <a:xfrm>
            <a:off x="0"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u="none"/>
            </a:lvl1pPr>
          </a:lstStyle>
          <a:p>
            <a:endParaRPr lang="pt-BR"/>
          </a:p>
        </p:txBody>
      </p:sp>
      <p:sp>
        <p:nvSpPr>
          <p:cNvPr id="5125" name="Rectangle 5"/>
          <p:cNvSpPr>
            <a:spLocks noGrp="1" noChangeArrowheads="1"/>
          </p:cNvSpPr>
          <p:nvPr>
            <p:ph type="sldNum" sz="quarter" idx="3"/>
          </p:nvPr>
        </p:nvSpPr>
        <p:spPr bwMode="auto">
          <a:xfrm>
            <a:off x="3883025"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u="none"/>
            </a:lvl1pPr>
          </a:lstStyle>
          <a:p>
            <a:fld id="{A6A5C4B9-081B-40FD-B149-E4B06FDE2E56}" type="slidenum">
              <a:rPr lang="pt-BR"/>
              <a:pPr/>
              <a:t>‹n.º›</a:t>
            </a:fld>
            <a:endParaRPr lang="pt-BR"/>
          </a:p>
        </p:txBody>
      </p:sp>
    </p:spTree>
    <p:extLst>
      <p:ext uri="{BB962C8B-B14F-4D97-AF65-F5344CB8AC3E}">
        <p14:creationId xmlns:p14="http://schemas.microsoft.com/office/powerpoint/2010/main" val="2529392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u="none"/>
            </a:lvl1pPr>
          </a:lstStyle>
          <a:p>
            <a:endParaRPr lang="pt-BR"/>
          </a:p>
        </p:txBody>
      </p:sp>
      <p:sp>
        <p:nvSpPr>
          <p:cNvPr id="3075" name="Rectangle 3"/>
          <p:cNvSpPr>
            <a:spLocks noGrp="1" noChangeArrowheads="1"/>
          </p:cNvSpPr>
          <p:nvPr>
            <p:ph type="dt" idx="1"/>
          </p:nvPr>
        </p:nvSpPr>
        <p:spPr bwMode="auto">
          <a:xfrm>
            <a:off x="3883025" y="0"/>
            <a:ext cx="2968625"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u="none"/>
            </a:lvl1pPr>
          </a:lstStyle>
          <a:p>
            <a:endParaRPr lang="pt-BR"/>
          </a:p>
        </p:txBody>
      </p:sp>
      <p:sp>
        <p:nvSpPr>
          <p:cNvPr id="3076" name="Rectangle 4"/>
          <p:cNvSpPr>
            <a:spLocks noGrp="1" noRot="1" noChangeAspect="1" noChangeArrowheads="1" noTextEdit="1"/>
          </p:cNvSpPr>
          <p:nvPr>
            <p:ph type="sldImg" idx="2"/>
          </p:nvPr>
        </p:nvSpPr>
        <p:spPr bwMode="auto">
          <a:xfrm>
            <a:off x="989013" y="731838"/>
            <a:ext cx="4875212" cy="3656012"/>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12813" y="4630738"/>
            <a:ext cx="5026025" cy="4384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3078" name="Rectangle 6"/>
          <p:cNvSpPr>
            <a:spLocks noGrp="1" noChangeArrowheads="1"/>
          </p:cNvSpPr>
          <p:nvPr>
            <p:ph type="ftr" sz="quarter" idx="4"/>
          </p:nvPr>
        </p:nvSpPr>
        <p:spPr bwMode="auto">
          <a:xfrm>
            <a:off x="0"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u="none"/>
            </a:lvl1pPr>
          </a:lstStyle>
          <a:p>
            <a:endParaRPr lang="pt-BR"/>
          </a:p>
        </p:txBody>
      </p:sp>
      <p:sp>
        <p:nvSpPr>
          <p:cNvPr id="3079" name="Rectangle 7"/>
          <p:cNvSpPr>
            <a:spLocks noGrp="1" noChangeArrowheads="1"/>
          </p:cNvSpPr>
          <p:nvPr>
            <p:ph type="sldNum" sz="quarter" idx="5"/>
          </p:nvPr>
        </p:nvSpPr>
        <p:spPr bwMode="auto">
          <a:xfrm>
            <a:off x="3883025" y="9261475"/>
            <a:ext cx="2968625"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u="none"/>
            </a:lvl1pPr>
          </a:lstStyle>
          <a:p>
            <a:fld id="{61CDEAF5-78B5-46DA-ADAC-696CA4F1CDDD}" type="slidenum">
              <a:rPr lang="pt-BR"/>
              <a:pPr/>
              <a:t>‹n.º›</a:t>
            </a:fld>
            <a:endParaRPr lang="pt-BR"/>
          </a:p>
        </p:txBody>
      </p:sp>
    </p:spTree>
    <p:extLst>
      <p:ext uri="{BB962C8B-B14F-4D97-AF65-F5344CB8AC3E}">
        <p14:creationId xmlns:p14="http://schemas.microsoft.com/office/powerpoint/2010/main" val="10242616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a:t>
            </a:fld>
            <a:endParaRPr lang="pt-BR"/>
          </a:p>
        </p:txBody>
      </p:sp>
    </p:spTree>
    <p:extLst>
      <p:ext uri="{BB962C8B-B14F-4D97-AF65-F5344CB8AC3E}">
        <p14:creationId xmlns:p14="http://schemas.microsoft.com/office/powerpoint/2010/main" val="1707056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Iniciar a palestra alertando</a:t>
            </a:r>
            <a:r>
              <a:rPr lang="pt-BR" baseline="0" dirty="0" smtClean="0"/>
              <a:t> aos pacientes que para o tratamento de qualquer enfermidade, é necessário que se lhe conheçam as causas.</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2</a:t>
            </a:fld>
            <a:endParaRPr lang="pt-BR"/>
          </a:p>
        </p:txBody>
      </p:sp>
    </p:spTree>
    <p:extLst>
      <p:ext uri="{BB962C8B-B14F-4D97-AF65-F5344CB8AC3E}">
        <p14:creationId xmlns:p14="http://schemas.microsoft.com/office/powerpoint/2010/main" val="4108048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pt-BR" dirty="0" smtClean="0"/>
              <a:t>Levar os pacientes</a:t>
            </a:r>
            <a:r>
              <a:rPr lang="pt-BR" baseline="0" dirty="0" smtClean="0"/>
              <a:t> a refletirem sobre as causas de seus sentimentos. Se existem pensamentos ruins e persistentes ou dificuldades orgânicas sem causa clínica (orgânica), melhor se perguntar se por trás desse quadro não há uma causa espiritual. </a:t>
            </a:r>
            <a:r>
              <a:rPr lang="pt-BR" dirty="0" smtClean="0"/>
              <a:t>Lembrar aos pacientes de </a:t>
            </a:r>
            <a:r>
              <a:rPr lang="pt-BR" baseline="0" dirty="0" smtClean="0"/>
              <a:t>que a obsessão é um processo temporário e que nossas imperfeições morais é que dão acesso do obsessor a cada um de nós.</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3</a:t>
            </a:fld>
            <a:endParaRPr lang="pt-BR"/>
          </a:p>
        </p:txBody>
      </p:sp>
    </p:spTree>
    <p:extLst>
      <p:ext uri="{BB962C8B-B14F-4D97-AF65-F5344CB8AC3E}">
        <p14:creationId xmlns:p14="http://schemas.microsoft.com/office/powerpoint/2010/main" val="738061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Mostrar o vídeo buscando desmistificar quem</a:t>
            </a:r>
            <a:r>
              <a:rPr lang="pt-BR" baseline="0" dirty="0" smtClean="0"/>
              <a:t> é o obsessor (vítima ou algoz?) e quem é o </a:t>
            </a:r>
            <a:r>
              <a:rPr lang="pt-BR" baseline="0" dirty="0" smtClean="0"/>
              <a:t>obsidiado </a:t>
            </a:r>
            <a:r>
              <a:rPr lang="pt-BR" baseline="0" dirty="0" smtClean="0"/>
              <a:t>(vítima ou algoz?). Vídeo de aproximadamente 2 minutos.</a:t>
            </a:r>
          </a:p>
          <a:p>
            <a:endParaRPr lang="pt-BR" baseline="0" dirty="0" smtClean="0"/>
          </a:p>
          <a:p>
            <a:r>
              <a:rPr lang="pt-BR" baseline="0" dirty="0" smtClean="0"/>
              <a:t>Referência: https://www.youtube.com/watch?v=k3dWXuvt__E</a:t>
            </a:r>
            <a:endParaRPr lang="pt-BR" dirty="0">
              <a:solidFill>
                <a:schemeClr val="tx1"/>
              </a:solidFill>
            </a:endParaRPr>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4</a:t>
            </a:fld>
            <a:endParaRPr lang="pt-BR"/>
          </a:p>
        </p:txBody>
      </p:sp>
    </p:spTree>
    <p:extLst>
      <p:ext uri="{BB962C8B-B14F-4D97-AF65-F5344CB8AC3E}">
        <p14:creationId xmlns:p14="http://schemas.microsoft.com/office/powerpoint/2010/main" val="2635308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Esse slide</a:t>
            </a:r>
            <a:r>
              <a:rPr lang="pt-BR" baseline="0" dirty="0" smtClean="0"/>
              <a:t> visa sintetizar as principais definições sobre quem é o obsessor. O palestrante pode apenas ler cada item e fazer uma explicação geral ao final ou pode ler item a item e ir explicando paulatinamente.</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5</a:t>
            </a:fld>
            <a:endParaRPr lang="pt-BR"/>
          </a:p>
        </p:txBody>
      </p:sp>
    </p:spTree>
    <p:extLst>
      <p:ext uri="{BB962C8B-B14F-4D97-AF65-F5344CB8AC3E}">
        <p14:creationId xmlns:p14="http://schemas.microsoft.com/office/powerpoint/2010/main" val="3892971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Quando nós projetamos o nosso pensamento, captamos as ondas mentais</a:t>
            </a:r>
            <a:r>
              <a:rPr lang="pt-BR" baseline="0" dirty="0" smtClean="0"/>
              <a:t> de quem está ao nosso redor. Poderemos, assim, captar qualquer sintonia que quisermos. Precisamos analisar qual é a “estação” que estamos sintonizando. Usar a imagem do rádio para ilustrar que quando queremos ouvir uma música, rodamos o seletor do rádio e o posicionamos na estação que toca a música que mais nos agrada.</a:t>
            </a:r>
          </a:p>
          <a:p>
            <a:endParaRPr lang="pt-BR"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pt-BR" dirty="0" smtClean="0"/>
              <a:t>Enfatizar, ainda, </a:t>
            </a:r>
            <a:r>
              <a:rPr lang="pt-BR" baseline="0" dirty="0" smtClean="0"/>
              <a:t> que tudo na vida é uma questão de sintonia mental. Há um ditado popular que diz “Aonde está seu pensamento, é aí que está o seu coração”...</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6</a:t>
            </a:fld>
            <a:endParaRPr lang="pt-BR"/>
          </a:p>
        </p:txBody>
      </p:sp>
    </p:spTree>
    <p:extLst>
      <p:ext uri="{BB962C8B-B14F-4D97-AF65-F5344CB8AC3E}">
        <p14:creationId xmlns:p14="http://schemas.microsoft.com/office/powerpoint/2010/main" val="1719390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Verificar após as explicações</a:t>
            </a:r>
            <a:r>
              <a:rPr lang="pt-BR" baseline="0" dirty="0" smtClean="0"/>
              <a:t> anteriores que, na obsessão, há uma troca fluídica entre obsessor e </a:t>
            </a:r>
            <a:r>
              <a:rPr lang="pt-BR" baseline="0" dirty="0" err="1" smtClean="0"/>
              <a:t>obsediado</a:t>
            </a:r>
            <a:r>
              <a:rPr lang="pt-BR" baseline="0" dirty="0" smtClean="0"/>
              <a:t>. A ligação entre ambos dependerá de quanto tempo ambos quiserem permanecer ligados.</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8</a:t>
            </a:fld>
            <a:endParaRPr lang="pt-BR"/>
          </a:p>
        </p:txBody>
      </p:sp>
    </p:spTree>
    <p:extLst>
      <p:ext uri="{BB962C8B-B14F-4D97-AF65-F5344CB8AC3E}">
        <p14:creationId xmlns:p14="http://schemas.microsoft.com/office/powerpoint/2010/main" val="2224688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Em síntese, o processo obsessivo</a:t>
            </a:r>
            <a:r>
              <a:rPr lang="pt-BR" baseline="0" dirty="0" smtClean="0"/>
              <a:t> se estabelece quando o pensamento daqueles que estão envolvidos se ligam/sintonizam.</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9</a:t>
            </a:fld>
            <a:endParaRPr lang="pt-BR"/>
          </a:p>
        </p:txBody>
      </p:sp>
    </p:spTree>
    <p:extLst>
      <p:ext uri="{BB962C8B-B14F-4D97-AF65-F5344CB8AC3E}">
        <p14:creationId xmlns:p14="http://schemas.microsoft.com/office/powerpoint/2010/main" val="1166085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Kardec</a:t>
            </a:r>
            <a:r>
              <a:rPr lang="pt-BR" baseline="0" dirty="0" smtClean="0"/>
              <a:t> faz essa divisão com fins didáticos. É preciso estar atento de que o processo obsessivo ocorre em </a:t>
            </a:r>
            <a:r>
              <a:rPr lang="pt-BR" baseline="0" dirty="0" smtClean="0"/>
              <a:t>infinitos </a:t>
            </a:r>
            <a:r>
              <a:rPr lang="pt-BR" baseline="0" dirty="0" smtClean="0"/>
              <a:t>graus.</a:t>
            </a:r>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10</a:t>
            </a:fld>
            <a:endParaRPr lang="pt-BR"/>
          </a:p>
        </p:txBody>
      </p:sp>
    </p:spTree>
    <p:extLst>
      <p:ext uri="{BB962C8B-B14F-4D97-AF65-F5344CB8AC3E}">
        <p14:creationId xmlns:p14="http://schemas.microsoft.com/office/powerpoint/2010/main" val="1367185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smtClean="0">
                <a:solidFill>
                  <a:schemeClr val="tx1"/>
                </a:solidFill>
                <a:effectLst/>
                <a:latin typeface="Times New Roman" pitchFamily="18" charset="0"/>
                <a:ea typeface="+mn-ea"/>
                <a:cs typeface="+mn-cs"/>
              </a:rPr>
              <a:t>A obsessão comporta vários tipos de expressão, em cujos limites nem sempre é possível estabelecer uma linha divisória. Analisaremos os tipos mais expressivos.</a:t>
            </a:r>
          </a:p>
          <a:p>
            <a:endParaRPr lang="pt-BR" sz="1200" kern="1200" dirty="0" smtClean="0">
              <a:solidFill>
                <a:schemeClr val="tx1"/>
              </a:solidFill>
              <a:effectLst/>
              <a:latin typeface="Times New Roman" pitchFamily="18" charset="0"/>
              <a:ea typeface="+mn-ea"/>
              <a:cs typeface="+mn-cs"/>
            </a:endParaRPr>
          </a:p>
          <a:p>
            <a:r>
              <a:rPr lang="pt-BR" sz="1200" kern="1200" dirty="0" smtClean="0">
                <a:solidFill>
                  <a:schemeClr val="tx1"/>
                </a:solidFill>
                <a:effectLst/>
                <a:latin typeface="Times New Roman" pitchFamily="18" charset="0"/>
                <a:ea typeface="+mn-ea"/>
                <a:cs typeface="+mn-cs"/>
              </a:rPr>
              <a:t>1) Obsessão de desencarnado para encarnado</a:t>
            </a:r>
          </a:p>
          <a:p>
            <a:r>
              <a:rPr lang="pt-BR" sz="1200" kern="1200" dirty="0" smtClean="0">
                <a:solidFill>
                  <a:schemeClr val="tx1"/>
                </a:solidFill>
                <a:effectLst/>
                <a:latin typeface="Times New Roman" pitchFamily="18" charset="0"/>
                <a:ea typeface="+mn-ea"/>
                <a:cs typeface="+mn-cs"/>
              </a:rPr>
              <a:t>Sendo a mais conhecida, caracteriza-se pelo domínio de um desencarnado sobre alguém que vive no plano físico. As causas são várias. Citaremos algumas delas. Amores exacerbados, ódios incoercíveis, dominação absolutista, fanatismo injustificável, avareza incontrolável, morbidez ciumenta, abuso do direito como da força, má distribuições de valores e recursos financeiros, aquisição indigna da posse transitória, paixões políticas e guerreiras, ganância em relação aos bens perecíveis, o orgulho e a presunção, egoísmo nas suas múltiplas facetas são as fontes geratrizes desse funesto condutor de homens, que não cessa de atirá-los nos resvaladouros da loucura, das enfermidades portadoras de síndromes desconhecidas e perturbantes do suicídio direto ou indireto.</a:t>
            </a:r>
          </a:p>
          <a:p>
            <a:endParaRPr lang="pt-BR" sz="1200" kern="1200" dirty="0" smtClean="0">
              <a:solidFill>
                <a:schemeClr val="tx1"/>
              </a:solidFill>
              <a:effectLst/>
              <a:latin typeface="Times New Roman" pitchFamily="18" charset="0"/>
              <a:ea typeface="+mn-ea"/>
              <a:cs typeface="+mn-cs"/>
            </a:endParaRPr>
          </a:p>
          <a:p>
            <a:r>
              <a:rPr lang="pt-BR" sz="1200" kern="1200" dirty="0" smtClean="0">
                <a:solidFill>
                  <a:schemeClr val="tx1"/>
                </a:solidFill>
                <a:effectLst/>
                <a:latin typeface="Times New Roman" pitchFamily="18" charset="0"/>
                <a:ea typeface="+mn-ea"/>
                <a:cs typeface="+mn-cs"/>
              </a:rPr>
              <a:t>2) Obsessão de encarnado para desencarnado</a:t>
            </a:r>
          </a:p>
          <a:p>
            <a:r>
              <a:rPr lang="pt-BR" sz="1200" kern="1200" dirty="0" smtClean="0">
                <a:solidFill>
                  <a:schemeClr val="tx1"/>
                </a:solidFill>
                <a:effectLst/>
                <a:latin typeface="Times New Roman" pitchFamily="18" charset="0"/>
                <a:ea typeface="+mn-ea"/>
                <a:cs typeface="+mn-cs"/>
              </a:rPr>
              <a:t>Expressões de amor egoísta e possessivo, por parte dos que ainda estão na carne, redundam em fixação mental daqueles que desencarnaram, retendo-os às reminiscências terrestres. Essas emissões mentais constantes, de dor, revolta, remorso e desequilíbrios terminam por imantar o recém desencarnado aos que ficaram na Terra, não lhe permitindo alcançar o equilíbrio de que carece para enfrentar a nova situação. A </a:t>
            </a:r>
            <a:r>
              <a:rPr lang="pt-BR" sz="1200" kern="1200" dirty="0" err="1" smtClean="0">
                <a:solidFill>
                  <a:schemeClr val="tx1"/>
                </a:solidFill>
                <a:effectLst/>
                <a:latin typeface="Times New Roman" pitchFamily="18" charset="0"/>
                <a:ea typeface="+mn-ea"/>
                <a:cs typeface="+mn-cs"/>
              </a:rPr>
              <a:t>inconformação</a:t>
            </a:r>
            <a:r>
              <a:rPr lang="pt-BR" sz="1200" kern="1200" dirty="0" smtClean="0">
                <a:solidFill>
                  <a:schemeClr val="tx1"/>
                </a:solidFill>
                <a:effectLst/>
                <a:latin typeface="Times New Roman" pitchFamily="18" charset="0"/>
                <a:ea typeface="+mn-ea"/>
                <a:cs typeface="+mn-cs"/>
              </a:rPr>
              <a:t> e o desespero, pois, advindos da perda de um ente querido, podem transformar-se em obsessão que irá afligi-lo e atormentá-lo. Idêntico processo se verifica quando o sentimento que domina o encarnado é o do ódio, da revolta, </a:t>
            </a:r>
            <a:r>
              <a:rPr lang="pt-BR" sz="1200" kern="1200" dirty="0" err="1" smtClean="0">
                <a:solidFill>
                  <a:schemeClr val="tx1"/>
                </a:solidFill>
                <a:effectLst/>
                <a:latin typeface="Times New Roman" pitchFamily="18" charset="0"/>
                <a:ea typeface="+mn-ea"/>
                <a:cs typeface="+mn-cs"/>
              </a:rPr>
              <a:t>etc</a:t>
            </a:r>
            <a:r>
              <a:rPr lang="pt-BR" sz="1200" kern="1200" dirty="0" smtClean="0">
                <a:solidFill>
                  <a:schemeClr val="tx1"/>
                </a:solidFill>
                <a:effectLst/>
                <a:latin typeface="Times New Roman" pitchFamily="18" charset="0"/>
                <a:ea typeface="+mn-ea"/>
                <a:cs typeface="+mn-cs"/>
              </a:rPr>
              <a:t>… As brigas e os desentendimentos nas disputas de heranças entre herdeiros, fatores geradores de mágoas, podem atrair o Espírito desencarnado, diretamente relacionado com o problema, afligindo-o de tal forma que não consegue se desligar dos familiares. A </a:t>
            </a:r>
            <a:r>
              <a:rPr lang="pt-BR" sz="1200" kern="1200" dirty="0" err="1" smtClean="0">
                <a:solidFill>
                  <a:schemeClr val="tx1"/>
                </a:solidFill>
                <a:effectLst/>
                <a:latin typeface="Times New Roman" pitchFamily="18" charset="0"/>
                <a:ea typeface="+mn-ea"/>
                <a:cs typeface="+mn-cs"/>
              </a:rPr>
              <a:t>inconformação</a:t>
            </a:r>
            <a:r>
              <a:rPr lang="pt-BR" sz="1200" kern="1200" dirty="0" smtClean="0">
                <a:solidFill>
                  <a:schemeClr val="tx1"/>
                </a:solidFill>
                <a:effectLst/>
                <a:latin typeface="Times New Roman" pitchFamily="18" charset="0"/>
                <a:ea typeface="+mn-ea"/>
                <a:cs typeface="+mn-cs"/>
              </a:rPr>
              <a:t> pelo retorno ao plano espiritual de um ente querido, a saudade inconsolável ou a tristeza profunda após os funerais são outros fatores de fixação, capazes de manter prisioneiro o desencarnado.</a:t>
            </a:r>
          </a:p>
          <a:p>
            <a:endParaRPr lang="pt-BR" sz="1200" kern="1200" dirty="0" smtClean="0">
              <a:solidFill>
                <a:schemeClr val="tx1"/>
              </a:solidFill>
              <a:effectLst/>
              <a:latin typeface="Times New Roman" pitchFamily="18" charset="0"/>
              <a:ea typeface="+mn-ea"/>
              <a:cs typeface="+mn-cs"/>
            </a:endParaRPr>
          </a:p>
          <a:p>
            <a:r>
              <a:rPr lang="pt-BR" sz="1200" kern="1200" dirty="0" smtClean="0">
                <a:solidFill>
                  <a:schemeClr val="tx1"/>
                </a:solidFill>
                <a:effectLst/>
                <a:latin typeface="Times New Roman" pitchFamily="18" charset="0"/>
                <a:ea typeface="+mn-ea"/>
                <a:cs typeface="+mn-cs"/>
              </a:rPr>
              <a:t>3) Obsessão de encarnado para encarnado</a:t>
            </a:r>
          </a:p>
          <a:p>
            <a:r>
              <a:rPr lang="pt-BR" sz="1200" kern="1200" dirty="0" smtClean="0">
                <a:solidFill>
                  <a:schemeClr val="tx1"/>
                </a:solidFill>
                <a:effectLst/>
                <a:latin typeface="Times New Roman" pitchFamily="18" charset="0"/>
                <a:ea typeface="+mn-ea"/>
                <a:cs typeface="+mn-cs"/>
              </a:rPr>
              <a:t>Pessoas obsidiando pessoas existem em grande número. Estão entre nós. Caracterizam-se pela capacidade que têm de dominar mentalmente aqueles que elegem como vítimas. Este domínio mascara-se com os nomes de ciúme, inveja, paixão, desejo de poder, orgulho, ódio, e é exercido, às vezes, de maneira tão sutil que o dominado se julga extremamente amado. Até mesmo protegido. Essas obsessões ocorrem por conta de um amor que se torna </a:t>
            </a:r>
            <a:r>
              <a:rPr lang="pt-BR" sz="1200" kern="1200" dirty="0" err="1" smtClean="0">
                <a:solidFill>
                  <a:schemeClr val="tx1"/>
                </a:solidFill>
                <a:effectLst/>
                <a:latin typeface="Times New Roman" pitchFamily="18" charset="0"/>
                <a:ea typeface="+mn-ea"/>
                <a:cs typeface="+mn-cs"/>
              </a:rPr>
              <a:t>tiranizante</a:t>
            </a:r>
            <a:r>
              <a:rPr lang="pt-BR" sz="1200" kern="1200" dirty="0" smtClean="0">
                <a:solidFill>
                  <a:schemeClr val="tx1"/>
                </a:solidFill>
                <a:effectLst/>
                <a:latin typeface="Times New Roman" pitchFamily="18" charset="0"/>
                <a:ea typeface="+mn-ea"/>
                <a:cs typeface="+mn-cs"/>
              </a:rPr>
              <a:t>, demasiadamente possessivo, tolhendo e sufocando a liberdade do outro. É, por exemplo, o marido que limita a liberdade da esposa, mantendo-a sob o jugo de sua vontade; é a mulher que tiraniza o companheiro, escravizando-o aos seus caprichos; são os pais que se julgam no direito de governar os seus filhos, </a:t>
            </a:r>
            <a:r>
              <a:rPr lang="pt-BR" sz="1200" kern="1200" dirty="0" err="1" smtClean="0">
                <a:solidFill>
                  <a:schemeClr val="tx1"/>
                </a:solidFill>
                <a:effectLst/>
                <a:latin typeface="Times New Roman" pitchFamily="18" charset="0"/>
                <a:ea typeface="+mn-ea"/>
                <a:cs typeface="+mn-cs"/>
              </a:rPr>
              <a:t>cerceando-lhes</a:t>
            </a:r>
            <a:r>
              <a:rPr lang="pt-BR" sz="1200" kern="1200" dirty="0" smtClean="0">
                <a:solidFill>
                  <a:schemeClr val="tx1"/>
                </a:solidFill>
                <a:effectLst/>
                <a:latin typeface="Times New Roman" pitchFamily="18" charset="0"/>
                <a:ea typeface="+mn-ea"/>
                <a:cs typeface="+mn-cs"/>
              </a:rPr>
              <a:t> toda e vontade mais forte, o domínio sobre a que se apresentar mais passiva.</a:t>
            </a:r>
          </a:p>
          <a:p>
            <a:endParaRPr lang="pt-BR" sz="1200" kern="1200" dirty="0" smtClean="0">
              <a:solidFill>
                <a:schemeClr val="tx1"/>
              </a:solidFill>
              <a:effectLst/>
              <a:latin typeface="Times New Roman" pitchFamily="18" charset="0"/>
              <a:ea typeface="+mn-ea"/>
              <a:cs typeface="+mn-cs"/>
            </a:endParaRPr>
          </a:p>
          <a:p>
            <a:r>
              <a:rPr lang="pt-BR" sz="1200" kern="1200" dirty="0" smtClean="0">
                <a:solidFill>
                  <a:schemeClr val="tx1"/>
                </a:solidFill>
                <a:effectLst/>
                <a:latin typeface="Times New Roman" pitchFamily="18" charset="0"/>
                <a:ea typeface="+mn-ea"/>
                <a:cs typeface="+mn-cs"/>
              </a:rPr>
              <a:t>4) Obsessão de desencarnado para desencarnado</a:t>
            </a:r>
          </a:p>
          <a:p>
            <a:r>
              <a:rPr lang="pt-BR" sz="1200" kern="1200" dirty="0" smtClean="0">
                <a:solidFill>
                  <a:schemeClr val="tx1"/>
                </a:solidFill>
                <a:effectLst/>
                <a:latin typeface="Times New Roman" pitchFamily="18" charset="0"/>
                <a:ea typeface="+mn-ea"/>
                <a:cs typeface="+mn-cs"/>
              </a:rPr>
              <a:t>São Espíritos que obsidiam Espíritos. Desencarnados que dominam outros desencarnados, são expressões de um mesmo drama que se desenrola tanto na Terra quanto no Plano Espiritual Inferior. Espíritos endividados e compromissados entre si mesmos, através de associações tenebrosas, de idêntico padrão vibratório, se aglomeram em certas regiões, obedecendo à sintonia e à lei de atração, formando hordas que erram sem destino ou se fixam temporariamente em cidades, colônias, núcleos, enfim, de sombras e trevas. Tais núcleos têm dirigentes, que se proclamam juízes, julgadores, chamando a si a tarefa de distribuir justiça aos Espíritos igualmente culpados e também devotados ao mal, ou endurecidos pela revolta e pela descrença. A ação obsessiva manifestada entre desencarnados está claramente explicada em, pelo menos, duas obras espíritas da atualidade.</a:t>
            </a:r>
          </a:p>
          <a:p>
            <a:r>
              <a:rPr lang="pt-BR" sz="1200" kern="1200" dirty="0" smtClean="0">
                <a:solidFill>
                  <a:schemeClr val="tx1"/>
                </a:solidFill>
                <a:effectLst/>
                <a:latin typeface="Times New Roman" pitchFamily="18" charset="0"/>
                <a:ea typeface="+mn-ea"/>
                <a:cs typeface="+mn-cs"/>
              </a:rPr>
              <a:t>Na obra “Libertação” – psicografia de Francisco Cândido Xavier, ditada pelo Espirito André Luiz – temos a oportunidade de conhecer a história de Gregório, </a:t>
            </a:r>
            <a:r>
              <a:rPr lang="pt-BR" sz="1200" kern="1200" dirty="0" err="1" smtClean="0">
                <a:solidFill>
                  <a:schemeClr val="tx1"/>
                </a:solidFill>
                <a:effectLst/>
                <a:latin typeface="Times New Roman" pitchFamily="18" charset="0"/>
                <a:ea typeface="+mn-ea"/>
                <a:cs typeface="+mn-cs"/>
              </a:rPr>
              <a:t>ex</a:t>
            </a:r>
            <a:r>
              <a:rPr lang="pt-BR" sz="1200" kern="1200" dirty="0" smtClean="0">
                <a:solidFill>
                  <a:schemeClr val="tx1"/>
                </a:solidFill>
                <a:effectLst/>
                <a:latin typeface="Times New Roman" pitchFamily="18" charset="0"/>
                <a:ea typeface="+mn-ea"/>
                <a:cs typeface="+mn-cs"/>
              </a:rPr>
              <a:t> sacerdote católico que, atuando como poderoso dirigente das trevas, se </a:t>
            </a:r>
            <a:r>
              <a:rPr lang="pt-BR" sz="1200" kern="1200" dirty="0" err="1" smtClean="0">
                <a:solidFill>
                  <a:schemeClr val="tx1"/>
                </a:solidFill>
                <a:effectLst/>
                <a:latin typeface="Times New Roman" pitchFamily="18" charset="0"/>
                <a:ea typeface="+mn-ea"/>
                <a:cs typeface="+mn-cs"/>
              </a:rPr>
              <a:t>auto-intitulava</a:t>
            </a:r>
            <a:r>
              <a:rPr lang="pt-BR" sz="1200" kern="1200" dirty="0" smtClean="0">
                <a:solidFill>
                  <a:schemeClr val="tx1"/>
                </a:solidFill>
                <a:effectLst/>
                <a:latin typeface="Times New Roman" pitchFamily="18" charset="0"/>
                <a:ea typeface="+mn-ea"/>
                <a:cs typeface="+mn-cs"/>
              </a:rPr>
              <a:t> juiz e mandatário maior de governo estabelecido numa estranha cidade nas regiões inferiores do Plano Espiritual. Gregório comandava com punho de ferro uma vasta região habitada por Espíritos que apresentavam as mais variadas expressões de distanciamento do bem, sobretudo os denominados julgadores. Estes tomavam conhecimento de ações praticadas por Espíritos desequilibrados, analisava-as e emitiam sentenças condenatórias, mantendo tais Espíritos subjugados.</a:t>
            </a:r>
          </a:p>
          <a:p>
            <a:r>
              <a:rPr lang="pt-BR" sz="1200" kern="1200" dirty="0" smtClean="0">
                <a:solidFill>
                  <a:schemeClr val="tx1"/>
                </a:solidFill>
                <a:effectLst/>
                <a:latin typeface="Times New Roman" pitchFamily="18" charset="0"/>
                <a:ea typeface="+mn-ea"/>
                <a:cs typeface="+mn-cs"/>
              </a:rPr>
              <a:t>Em outra obra Espírita, intitulada “Nos bastidores da obsessão”- psicografia de Divaldo Pereira Franco e ditada pelo Espírito Manoel </a:t>
            </a:r>
            <a:r>
              <a:rPr lang="pt-BR" sz="1200" kern="1200" dirty="0" err="1" smtClean="0">
                <a:solidFill>
                  <a:schemeClr val="tx1"/>
                </a:solidFill>
                <a:effectLst/>
                <a:latin typeface="Times New Roman" pitchFamily="18" charset="0"/>
                <a:ea typeface="+mn-ea"/>
                <a:cs typeface="+mn-cs"/>
              </a:rPr>
              <a:t>Philomeno</a:t>
            </a:r>
            <a:r>
              <a:rPr lang="pt-BR" sz="1200" kern="1200" dirty="0" smtClean="0">
                <a:solidFill>
                  <a:schemeClr val="tx1"/>
                </a:solidFill>
                <a:effectLst/>
                <a:latin typeface="Times New Roman" pitchFamily="18" charset="0"/>
                <a:ea typeface="+mn-ea"/>
                <a:cs typeface="+mn-cs"/>
              </a:rPr>
              <a:t> de Miranda – há o relato de ações produzidas por outro poderoso obsessor – o doutor </a:t>
            </a:r>
            <a:r>
              <a:rPr lang="pt-BR" sz="1200" kern="1200" dirty="0" err="1" smtClean="0">
                <a:solidFill>
                  <a:schemeClr val="tx1"/>
                </a:solidFill>
                <a:effectLst/>
                <a:latin typeface="Times New Roman" pitchFamily="18" charset="0"/>
                <a:ea typeface="+mn-ea"/>
                <a:cs typeface="+mn-cs"/>
              </a:rPr>
              <a:t>Teofrastus</a:t>
            </a:r>
            <a:r>
              <a:rPr lang="pt-BR" sz="1200" kern="1200" dirty="0" smtClean="0">
                <a:solidFill>
                  <a:schemeClr val="tx1"/>
                </a:solidFill>
                <a:effectLst/>
                <a:latin typeface="Times New Roman" pitchFamily="18" charset="0"/>
                <a:ea typeface="+mn-ea"/>
                <a:cs typeface="+mn-cs"/>
              </a:rPr>
              <a:t> – que comandava falange de Espíritos obsidiados, sob o seu domínio, contra os Espíritos encarnados. A história deste infeliz dirigente das trevas – insigne mago grego, quando na Terra, residente na França, queimado pela Inquisição por volta do ano de 1470, em Ruão, após perseguição impiedosa e nefanda – resume-se na sua incapacidade de perdoar àqueles que o perseguiram, deixando dominar-se por doloroso sentimento de vingança.</a:t>
            </a:r>
          </a:p>
          <a:p>
            <a:endParaRPr lang="pt-BR" sz="1200" kern="1200" dirty="0" smtClean="0">
              <a:solidFill>
                <a:schemeClr val="tx1"/>
              </a:solidFill>
              <a:effectLst/>
              <a:latin typeface="Times New Roman" pitchFamily="18" charset="0"/>
              <a:ea typeface="+mn-ea"/>
              <a:cs typeface="+mn-cs"/>
            </a:endParaRPr>
          </a:p>
          <a:p>
            <a:r>
              <a:rPr lang="pt-BR" sz="1200" kern="1200" dirty="0" smtClean="0">
                <a:solidFill>
                  <a:schemeClr val="tx1"/>
                </a:solidFill>
                <a:effectLst/>
                <a:latin typeface="Times New Roman" pitchFamily="18" charset="0"/>
                <a:ea typeface="+mn-ea"/>
                <a:cs typeface="+mn-cs"/>
              </a:rPr>
              <a:t>5) Obsessão Recíproca</a:t>
            </a:r>
          </a:p>
          <a:p>
            <a:r>
              <a:rPr lang="pt-BR" sz="1200" kern="1200" dirty="0" smtClean="0">
                <a:solidFill>
                  <a:schemeClr val="tx1"/>
                </a:solidFill>
                <a:effectLst/>
                <a:latin typeface="Times New Roman" pitchFamily="18" charset="0"/>
                <a:ea typeface="+mn-ea"/>
                <a:cs typeface="+mn-cs"/>
              </a:rPr>
              <a:t>Assim como as almas afins e voltadas para o bem cultivam a convivência amiga e fraterna sob outro aspecto, as criaturas se procuram para locupletar-se das vibrações que permutam e nas quais se comprazem. Essa característica de reciprocidade transforma-se em verdadeira simbiose, quando dois seres passam a viver em regime de comunhão de pensamentos e vibrações. Isto ocorre até mesmo entre os encarnados que se unem através do amor desequilibrado, mantendo um relacionamento enervante. São paixões avassaladoras que tornam os seres totalmente cegos a quaisquer outros acontecimentos e interesses, fechando-se ambos num egoísmo a dois, altamente perturbador. Esses relacionamentos, via de regra terminam em tragédias se um dos parceiros modificar o seu comportamento em relação ao outro.</a:t>
            </a:r>
          </a:p>
          <a:p>
            <a:endParaRPr lang="pt-BR" sz="1200" kern="1200" dirty="0" smtClean="0">
              <a:solidFill>
                <a:schemeClr val="tx1"/>
              </a:solidFill>
              <a:effectLst/>
              <a:latin typeface="Times New Roman" pitchFamily="18" charset="0"/>
              <a:ea typeface="+mn-ea"/>
              <a:cs typeface="+mn-cs"/>
            </a:endParaRPr>
          </a:p>
          <a:p>
            <a:r>
              <a:rPr lang="pt-BR" sz="1200" kern="1200" dirty="0" smtClean="0">
                <a:solidFill>
                  <a:schemeClr val="tx1"/>
                </a:solidFill>
                <a:effectLst/>
                <a:latin typeface="Times New Roman" pitchFamily="18" charset="0"/>
                <a:ea typeface="+mn-ea"/>
                <a:cs typeface="+mn-cs"/>
              </a:rPr>
              <a:t>6) </a:t>
            </a:r>
            <a:r>
              <a:rPr lang="pt-BR" sz="1200" kern="1200" dirty="0" err="1" smtClean="0">
                <a:solidFill>
                  <a:schemeClr val="tx1"/>
                </a:solidFill>
                <a:effectLst/>
                <a:latin typeface="Times New Roman" pitchFamily="18" charset="0"/>
                <a:ea typeface="+mn-ea"/>
                <a:cs typeface="+mn-cs"/>
              </a:rPr>
              <a:t>Auto-obsessão</a:t>
            </a:r>
            <a:endParaRPr lang="pt-BR" sz="1200" kern="1200" dirty="0" smtClean="0">
              <a:solidFill>
                <a:schemeClr val="tx1"/>
              </a:solidFill>
              <a:effectLst/>
              <a:latin typeface="Times New Roman" pitchFamily="18" charset="0"/>
              <a:ea typeface="+mn-ea"/>
              <a:cs typeface="+mn-cs"/>
            </a:endParaRPr>
          </a:p>
          <a:p>
            <a:r>
              <a:rPr lang="pt-BR" sz="1200" kern="1200" dirty="0" smtClean="0">
                <a:solidFill>
                  <a:schemeClr val="tx1"/>
                </a:solidFill>
                <a:effectLst/>
                <a:latin typeface="Times New Roman" pitchFamily="18" charset="0"/>
                <a:ea typeface="+mn-ea"/>
                <a:cs typeface="+mn-cs"/>
              </a:rPr>
              <a:t>Amiúde se atribuem aos Espíritos maldades de que eles são inocentes. Alguns estados doentios e certas aberrações que se lançam à conta de uma causa oculta, derivam do Espírito do próprio indivíduo. O homem, não raramente é obsessor de si mesmo. É incalculável o número de pessoas que comparecem aos consultórios, queixando-se dos mais diversos males – para os quais não existe medicamentos eficazes – e que são tipicamente portadores de </a:t>
            </a:r>
            <a:r>
              <a:rPr lang="pt-BR" sz="1200" kern="1200" dirty="0" err="1" smtClean="0">
                <a:solidFill>
                  <a:schemeClr val="tx1"/>
                </a:solidFill>
                <a:effectLst/>
                <a:latin typeface="Times New Roman" pitchFamily="18" charset="0"/>
                <a:ea typeface="+mn-ea"/>
                <a:cs typeface="+mn-cs"/>
              </a:rPr>
              <a:t>auto-obsessão</a:t>
            </a:r>
            <a:r>
              <a:rPr lang="pt-BR" sz="1200" kern="1200" dirty="0" smtClean="0">
                <a:solidFill>
                  <a:schemeClr val="tx1"/>
                </a:solidFill>
                <a:effectLst/>
                <a:latin typeface="Times New Roman" pitchFamily="18" charset="0"/>
                <a:ea typeface="+mn-ea"/>
                <a:cs typeface="+mn-cs"/>
              </a:rPr>
              <a:t>. São cultivadores de moléstias fantasmas. Vivem voltadas para si mesmos, preocupando-se em excesso com a própria saúde, descobrindo sintomas, dramatizando as ocorrências do dia-a-dia, sofrendo por antecipação situações que jamais chegarão a se realizar, flagelando-se com o ciúme, a inveja, o egoísmo, o orgulho, o despotismo e transformando-se em doentes imaginários, vítimas de </a:t>
            </a:r>
            <a:r>
              <a:rPr lang="pt-BR" sz="1200" kern="1200" dirty="0" err="1" smtClean="0">
                <a:solidFill>
                  <a:schemeClr val="tx1"/>
                </a:solidFill>
                <a:effectLst/>
                <a:latin typeface="Times New Roman" pitchFamily="18" charset="0"/>
                <a:ea typeface="+mn-ea"/>
                <a:cs typeface="+mn-cs"/>
              </a:rPr>
              <a:t>sí</a:t>
            </a:r>
            <a:r>
              <a:rPr lang="pt-BR" sz="1200" kern="1200" dirty="0" smtClean="0">
                <a:solidFill>
                  <a:schemeClr val="tx1"/>
                </a:solidFill>
                <a:effectLst/>
                <a:latin typeface="Times New Roman" pitchFamily="18" charset="0"/>
                <a:ea typeface="+mn-ea"/>
                <a:cs typeface="+mn-cs"/>
              </a:rPr>
              <a:t> próprios, atormentados por si mesmos.</a:t>
            </a:r>
          </a:p>
          <a:p>
            <a:endParaRPr lang="pt-BR" sz="1200" kern="1200" dirty="0" smtClean="0">
              <a:solidFill>
                <a:schemeClr val="tx1"/>
              </a:solidFill>
              <a:effectLst/>
              <a:latin typeface="Times New Roman" pitchFamily="18" charset="0"/>
              <a:ea typeface="+mn-ea"/>
              <a:cs typeface="+mn-cs"/>
            </a:endParaRPr>
          </a:p>
          <a:p>
            <a:r>
              <a:rPr lang="pt-BR" sz="1200" kern="1200" dirty="0" smtClean="0">
                <a:solidFill>
                  <a:schemeClr val="tx1"/>
                </a:solidFill>
                <a:effectLst/>
                <a:latin typeface="Times New Roman" pitchFamily="18" charset="0"/>
                <a:ea typeface="+mn-ea"/>
                <a:cs typeface="+mn-cs"/>
              </a:rPr>
              <a:t>Referência: http://andreluizpf.com.br/obsessao-tipos-e-graus/</a:t>
            </a:r>
            <a:endParaRPr lang="pt-BR" sz="1200" kern="1200" dirty="0">
              <a:solidFill>
                <a:schemeClr val="tx1"/>
              </a:solidFill>
              <a:effectLst/>
              <a:latin typeface="Times New Roman" pitchFamily="18" charset="0"/>
              <a:ea typeface="+mn-ea"/>
              <a:cs typeface="+mn-cs"/>
            </a:endParaRPr>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11</a:t>
            </a:fld>
            <a:endParaRPr lang="pt-BR"/>
          </a:p>
        </p:txBody>
      </p:sp>
    </p:spTree>
    <p:extLst>
      <p:ext uri="{BB962C8B-B14F-4D97-AF65-F5344CB8AC3E}">
        <p14:creationId xmlns:p14="http://schemas.microsoft.com/office/powerpoint/2010/main" val="2918742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61CDEAF5-78B5-46DA-ADAC-696CA4F1CDDD}" type="slidenum">
              <a:rPr lang="pt-BR" smtClean="0"/>
              <a:pPr/>
              <a:t>12</a:t>
            </a:fld>
            <a:endParaRPr lang="pt-BR"/>
          </a:p>
        </p:txBody>
      </p:sp>
    </p:spTree>
    <p:extLst>
      <p:ext uri="{BB962C8B-B14F-4D97-AF65-F5344CB8AC3E}">
        <p14:creationId xmlns:p14="http://schemas.microsoft.com/office/powerpoint/2010/main" val="2885389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0" y="1484784"/>
            <a:ext cx="9144000" cy="1470025"/>
          </a:xfrm>
          <a:solidFill>
            <a:schemeClr val="bg1">
              <a:alpha val="30000"/>
            </a:schemeClr>
          </a:solidFill>
          <a:ln>
            <a:noFill/>
          </a:ln>
        </p:spPr>
        <p:txBody>
          <a:bodyPr rIns="360000"/>
          <a:lstStyle>
            <a:lvl1pPr algn="r">
              <a:defRPr/>
            </a:lvl1pPr>
          </a:lstStyle>
          <a:p>
            <a:r>
              <a:rPr lang="pt-BR" dirty="0" smtClean="0"/>
              <a:t>Clique para editar o título mestre</a:t>
            </a:r>
            <a:endParaRPr lang="pt-BR" dirty="0"/>
          </a:p>
        </p:txBody>
      </p:sp>
      <p:sp>
        <p:nvSpPr>
          <p:cNvPr id="3" name="Subtítulo 2"/>
          <p:cNvSpPr>
            <a:spLocks noGrp="1"/>
          </p:cNvSpPr>
          <p:nvPr>
            <p:ph type="subTitle" idx="1"/>
          </p:nvPr>
        </p:nvSpPr>
        <p:spPr>
          <a:xfrm>
            <a:off x="2411760" y="3115797"/>
            <a:ext cx="6400800" cy="818610"/>
          </a:xfrm>
          <a:noFill/>
          <a:ln>
            <a:noFill/>
          </a:ln>
        </p:spPr>
        <p:txBody>
          <a:bodyPr anchor="b"/>
          <a:lstStyle>
            <a:lvl1pPr marL="0" indent="0" algn="r">
              <a:buNone/>
              <a:defRPr sz="2000" b="0">
                <a:solidFill>
                  <a:schemeClr val="accent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dirty="0" smtClean="0"/>
              <a:t>Clique para editar o estilo do subtítulo mestre</a:t>
            </a:r>
            <a:endParaRPr lang="pt-BR" dirty="0"/>
          </a:p>
        </p:txBody>
      </p:sp>
      <p:sp>
        <p:nvSpPr>
          <p:cNvPr id="4" name="Espaço Reservado para Data 3"/>
          <p:cNvSpPr>
            <a:spLocks noGrp="1"/>
          </p:cNvSpPr>
          <p:nvPr>
            <p:ph type="dt" sz="half" idx="10"/>
          </p:nvPr>
        </p:nvSpPr>
        <p:spPr/>
        <p:txBody>
          <a:bodyPr/>
          <a:lstStyle/>
          <a:p>
            <a:r>
              <a:rPr lang="pt-BR" smtClean="0"/>
              <a:t>10/7/2009</a:t>
            </a:r>
            <a:endParaRPr lang="en-US" dirty="0"/>
          </a:p>
        </p:txBody>
      </p:sp>
      <p:sp>
        <p:nvSpPr>
          <p:cNvPr id="5" name="Espaço Reservado para Rodapé 4"/>
          <p:cNvSpPr>
            <a:spLocks noGrp="1"/>
          </p:cNvSpPr>
          <p:nvPr>
            <p:ph type="ftr" sz="quarter" idx="11"/>
          </p:nvPr>
        </p:nvSpPr>
        <p:spPr/>
        <p:txBody>
          <a:bodyPr/>
          <a:lstStyle/>
          <a:p>
            <a:endParaRPr kumimoji="0" lang="en-US" dirty="0">
              <a:solidFill>
                <a:srgbClr val="FFFFFF"/>
              </a:solidFill>
            </a:endParaRPr>
          </a:p>
        </p:txBody>
      </p:sp>
      <p:sp>
        <p:nvSpPr>
          <p:cNvPr id="6" name="Espaço Reservado para Número de Slide 5"/>
          <p:cNvSpPr>
            <a:spLocks noGrp="1"/>
          </p:cNvSpPr>
          <p:nvPr>
            <p:ph type="sldNum" sz="quarter" idx="12"/>
          </p:nvPr>
        </p:nvSpPr>
        <p:spPr/>
        <p:txBody>
          <a:bodyPr/>
          <a:lstStyle/>
          <a:p>
            <a:fld id="{BC5217A8-0E06-4059-AC45-433E2E67A85D}" type="slidenum">
              <a:rPr lang="pt-BR" smtClean="0"/>
              <a:pPr/>
              <a:t>‹n.º›</a:t>
            </a:fld>
            <a:endParaRPr lang="pt-BR" dirty="0"/>
          </a:p>
        </p:txBody>
      </p:sp>
      <p:sp>
        <p:nvSpPr>
          <p:cNvPr id="8" name="Retângulo 7"/>
          <p:cNvSpPr/>
          <p:nvPr userDrawn="1"/>
        </p:nvSpPr>
        <p:spPr>
          <a:xfrm>
            <a:off x="0" y="2855366"/>
            <a:ext cx="9144000" cy="294889"/>
          </a:xfrm>
          <a:prstGeom prst="rect">
            <a:avLst/>
          </a:prstGeom>
          <a:solidFill>
            <a:schemeClr val="bg1">
              <a:alpha val="36000"/>
            </a:schemeClr>
          </a:solidFill>
        </p:spPr>
        <p:txBody>
          <a:bodyPr vert="horz" lIns="91440" tIns="45720" rIns="91440" bIns="45720" rtlCol="0">
            <a:noAutofit/>
          </a:bodyPr>
          <a:lstStyle/>
          <a:p>
            <a:pPr marL="0" lvl="0" indent="0" algn="ctr" defTabSz="914400" eaLnBrk="1" latinLnBrk="0" hangingPunct="1">
              <a:spcBef>
                <a:spcPct val="20000"/>
              </a:spcBef>
              <a:buFont typeface="Arial" pitchFamily="34" charset="0"/>
              <a:buNone/>
            </a:pPr>
            <a:endParaRPr lang="pt-BR" sz="3200" b="0">
              <a:solidFill>
                <a:schemeClr val="accent2">
                  <a:lumMod val="50000"/>
                </a:schemeClr>
              </a:solidFill>
            </a:endParaRPr>
          </a:p>
        </p:txBody>
      </p:sp>
      <p:sp>
        <p:nvSpPr>
          <p:cNvPr id="9" name="Retângulo 8"/>
          <p:cNvSpPr/>
          <p:nvPr userDrawn="1"/>
        </p:nvSpPr>
        <p:spPr>
          <a:xfrm flipV="1">
            <a:off x="0" y="2783359"/>
            <a:ext cx="9144000" cy="45719"/>
          </a:xfrm>
          <a:prstGeom prst="rect">
            <a:avLst/>
          </a:prstGeom>
          <a:solidFill>
            <a:schemeClr val="bg1">
              <a:alpha val="36000"/>
            </a:schemeClr>
          </a:solidFill>
        </p:spPr>
        <p:txBody>
          <a:bodyPr vert="horz" lIns="91440" tIns="45720" rIns="91440" bIns="45720" rtlCol="0">
            <a:noAutofit/>
          </a:bodyPr>
          <a:lstStyle/>
          <a:p>
            <a:pPr marL="0" lvl="0" indent="0" algn="ctr" defTabSz="914400" eaLnBrk="1" latinLnBrk="0" hangingPunct="1">
              <a:spcBef>
                <a:spcPct val="20000"/>
              </a:spcBef>
              <a:buFont typeface="Arial" pitchFamily="34" charset="0"/>
              <a:buNone/>
            </a:pPr>
            <a:endParaRPr lang="pt-BR" sz="3200" b="0">
              <a:solidFill>
                <a:schemeClr val="accent2">
                  <a:lumMod val="50000"/>
                </a:schemeClr>
              </a:solidFill>
            </a:endParaRPr>
          </a:p>
        </p:txBody>
      </p:sp>
      <p:sp>
        <p:nvSpPr>
          <p:cNvPr id="10" name="Retângulo 9"/>
          <p:cNvSpPr/>
          <p:nvPr userDrawn="1"/>
        </p:nvSpPr>
        <p:spPr>
          <a:xfrm flipV="1">
            <a:off x="0" y="1301336"/>
            <a:ext cx="9144000" cy="294889"/>
          </a:xfrm>
          <a:prstGeom prst="rect">
            <a:avLst/>
          </a:prstGeom>
          <a:solidFill>
            <a:schemeClr val="bg1">
              <a:alpha val="36000"/>
            </a:schemeClr>
          </a:solidFill>
        </p:spPr>
        <p:txBody>
          <a:bodyPr vert="horz" lIns="91440" tIns="45720" rIns="91440" bIns="45720" rtlCol="0">
            <a:noAutofit/>
          </a:bodyPr>
          <a:lstStyle/>
          <a:p>
            <a:pPr marL="0" lvl="0" indent="0" algn="ctr" defTabSz="914400" eaLnBrk="1" latinLnBrk="0" hangingPunct="1">
              <a:spcBef>
                <a:spcPct val="20000"/>
              </a:spcBef>
              <a:buFont typeface="Arial" pitchFamily="34" charset="0"/>
              <a:buNone/>
            </a:pPr>
            <a:endParaRPr lang="pt-BR" sz="3200" b="0">
              <a:solidFill>
                <a:schemeClr val="accent2">
                  <a:lumMod val="50000"/>
                </a:schemeClr>
              </a:solidFill>
            </a:endParaRPr>
          </a:p>
        </p:txBody>
      </p:sp>
      <p:sp>
        <p:nvSpPr>
          <p:cNvPr id="11" name="Retângulo 10"/>
          <p:cNvSpPr/>
          <p:nvPr userDrawn="1"/>
        </p:nvSpPr>
        <p:spPr>
          <a:xfrm>
            <a:off x="0" y="1632311"/>
            <a:ext cx="9144000" cy="45719"/>
          </a:xfrm>
          <a:prstGeom prst="rect">
            <a:avLst/>
          </a:prstGeom>
          <a:solidFill>
            <a:schemeClr val="bg1">
              <a:alpha val="36000"/>
            </a:schemeClr>
          </a:solidFill>
        </p:spPr>
        <p:txBody>
          <a:bodyPr vert="horz" lIns="91440" tIns="45720" rIns="91440" bIns="45720" rtlCol="0">
            <a:noAutofit/>
          </a:bodyPr>
          <a:lstStyle/>
          <a:p>
            <a:pPr marL="0" lvl="0" indent="0" algn="ctr" defTabSz="914400" eaLnBrk="1" latinLnBrk="0" hangingPunct="1">
              <a:spcBef>
                <a:spcPct val="20000"/>
              </a:spcBef>
              <a:buFont typeface="Arial" pitchFamily="34" charset="0"/>
              <a:buNone/>
            </a:pPr>
            <a:endParaRPr lang="pt-BR" sz="3200" b="0">
              <a:solidFill>
                <a:schemeClr val="accent2">
                  <a:lumMod val="50000"/>
                </a:schemeClr>
              </a:solidFill>
            </a:endParaRPr>
          </a:p>
        </p:txBody>
      </p:sp>
    </p:spTree>
    <p:extLst>
      <p:ext uri="{BB962C8B-B14F-4D97-AF65-F5344CB8AC3E}">
        <p14:creationId xmlns:p14="http://schemas.microsoft.com/office/powerpoint/2010/main" val="3517206412"/>
      </p:ext>
    </p:extLst>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grpSp>
        <p:nvGrpSpPr>
          <p:cNvPr id="23" name="Grupo 22"/>
          <p:cNvGrpSpPr/>
          <p:nvPr userDrawn="1"/>
        </p:nvGrpSpPr>
        <p:grpSpPr>
          <a:xfrm>
            <a:off x="263711" y="1"/>
            <a:ext cx="8631889" cy="6853402"/>
            <a:chOff x="251519" y="2137385"/>
            <a:chExt cx="8631889" cy="4716017"/>
          </a:xfrm>
        </p:grpSpPr>
        <p:sp>
          <p:nvSpPr>
            <p:cNvPr id="16" name="Retângulo 15"/>
            <p:cNvSpPr/>
            <p:nvPr userDrawn="1"/>
          </p:nvSpPr>
          <p:spPr>
            <a:xfrm rot="5400000">
              <a:off x="-1959044" y="4347948"/>
              <a:ext cx="4716016" cy="294889"/>
            </a:xfrm>
            <a:prstGeom prst="rect">
              <a:avLst/>
            </a:prstGeom>
            <a:solidFill>
              <a:schemeClr val="bg1">
                <a:alpha val="36000"/>
              </a:schemeClr>
            </a:solidFill>
          </p:spPr>
          <p:txBody>
            <a:bodyPr vert="horz" lIns="91440" tIns="45720" rIns="91440" bIns="45720" rtlCol="0">
              <a:noAutofit/>
            </a:bodyPr>
            <a:lstStyle/>
            <a:p>
              <a:pPr marL="0" lvl="0" indent="0" algn="ctr" defTabSz="914400" eaLnBrk="1" latinLnBrk="0" hangingPunct="1">
                <a:spcBef>
                  <a:spcPct val="20000"/>
                </a:spcBef>
                <a:buFont typeface="Arial" pitchFamily="34" charset="0"/>
                <a:buNone/>
              </a:pPr>
              <a:endParaRPr lang="pt-BR" sz="3200" b="0">
                <a:solidFill>
                  <a:schemeClr val="accent2">
                    <a:lumMod val="50000"/>
                  </a:schemeClr>
                </a:solidFill>
              </a:endParaRPr>
            </a:p>
          </p:txBody>
        </p:sp>
        <p:sp>
          <p:nvSpPr>
            <p:cNvPr id="17" name="Retângulo 16"/>
            <p:cNvSpPr/>
            <p:nvPr userDrawn="1"/>
          </p:nvSpPr>
          <p:spPr>
            <a:xfrm rot="5400000" flipV="1">
              <a:off x="-1762451" y="4472533"/>
              <a:ext cx="4716016" cy="45719"/>
            </a:xfrm>
            <a:prstGeom prst="rect">
              <a:avLst/>
            </a:prstGeom>
            <a:solidFill>
              <a:schemeClr val="bg1">
                <a:alpha val="36000"/>
              </a:schemeClr>
            </a:solidFill>
          </p:spPr>
          <p:txBody>
            <a:bodyPr vert="horz" lIns="91440" tIns="45720" rIns="91440" bIns="45720" rtlCol="0">
              <a:noAutofit/>
            </a:bodyPr>
            <a:lstStyle/>
            <a:p>
              <a:pPr marL="0" lvl="0" indent="0" algn="ctr" defTabSz="914400" eaLnBrk="1" latinLnBrk="0" hangingPunct="1">
                <a:spcBef>
                  <a:spcPct val="20000"/>
                </a:spcBef>
                <a:buFont typeface="Arial" pitchFamily="34" charset="0"/>
                <a:buNone/>
              </a:pPr>
              <a:endParaRPr lang="pt-BR" sz="3200" b="0">
                <a:solidFill>
                  <a:schemeClr val="accent2">
                    <a:lumMod val="50000"/>
                  </a:schemeClr>
                </a:solidFill>
              </a:endParaRPr>
            </a:p>
          </p:txBody>
        </p:sp>
        <p:sp>
          <p:nvSpPr>
            <p:cNvPr id="18" name="Retângulo 17"/>
            <p:cNvSpPr/>
            <p:nvPr userDrawn="1"/>
          </p:nvSpPr>
          <p:spPr>
            <a:xfrm rot="5400000" flipV="1">
              <a:off x="6377956" y="4347949"/>
              <a:ext cx="4716016" cy="294889"/>
            </a:xfrm>
            <a:prstGeom prst="rect">
              <a:avLst/>
            </a:prstGeom>
            <a:solidFill>
              <a:schemeClr val="bg1">
                <a:alpha val="36000"/>
              </a:schemeClr>
            </a:solidFill>
          </p:spPr>
          <p:txBody>
            <a:bodyPr vert="horz" lIns="91440" tIns="45720" rIns="91440" bIns="45720" rtlCol="0">
              <a:noAutofit/>
            </a:bodyPr>
            <a:lstStyle/>
            <a:p>
              <a:pPr marL="0" lvl="0" indent="0" algn="ctr" defTabSz="914400" eaLnBrk="1" latinLnBrk="0" hangingPunct="1">
                <a:spcBef>
                  <a:spcPct val="20000"/>
                </a:spcBef>
                <a:buFont typeface="Arial" pitchFamily="34" charset="0"/>
                <a:buNone/>
              </a:pPr>
              <a:endParaRPr lang="pt-BR" sz="3200" b="0">
                <a:solidFill>
                  <a:schemeClr val="accent2">
                    <a:lumMod val="50000"/>
                  </a:schemeClr>
                </a:solidFill>
              </a:endParaRPr>
            </a:p>
          </p:txBody>
        </p:sp>
        <p:sp>
          <p:nvSpPr>
            <p:cNvPr id="19" name="Retângulo 18"/>
            <p:cNvSpPr/>
            <p:nvPr userDrawn="1"/>
          </p:nvSpPr>
          <p:spPr>
            <a:xfrm rot="5400000">
              <a:off x="6171565" y="4472534"/>
              <a:ext cx="4716016" cy="45719"/>
            </a:xfrm>
            <a:prstGeom prst="rect">
              <a:avLst/>
            </a:prstGeom>
            <a:solidFill>
              <a:schemeClr val="bg1">
                <a:alpha val="36000"/>
              </a:schemeClr>
            </a:solidFill>
          </p:spPr>
          <p:txBody>
            <a:bodyPr vert="horz" lIns="91440" tIns="45720" rIns="91440" bIns="45720" rtlCol="0">
              <a:noAutofit/>
            </a:bodyPr>
            <a:lstStyle/>
            <a:p>
              <a:pPr marL="0" lvl="0" indent="0" algn="ctr" defTabSz="914400" eaLnBrk="1" latinLnBrk="0" hangingPunct="1">
                <a:spcBef>
                  <a:spcPct val="20000"/>
                </a:spcBef>
                <a:buFont typeface="Arial" pitchFamily="34" charset="0"/>
                <a:buNone/>
              </a:pPr>
              <a:endParaRPr lang="pt-BR" sz="3200" b="0">
                <a:solidFill>
                  <a:schemeClr val="accent2">
                    <a:lumMod val="50000"/>
                  </a:schemeClr>
                </a:solidFill>
              </a:endParaRPr>
            </a:p>
          </p:txBody>
        </p:sp>
        <p:sp>
          <p:nvSpPr>
            <p:cNvPr id="21" name="Retângulo 20"/>
            <p:cNvSpPr/>
            <p:nvPr userDrawn="1"/>
          </p:nvSpPr>
          <p:spPr>
            <a:xfrm rot="5400000">
              <a:off x="2213993" y="370358"/>
              <a:ext cx="4716016" cy="8250069"/>
            </a:xfrm>
            <a:prstGeom prst="rect">
              <a:avLst/>
            </a:prstGeom>
            <a:solidFill>
              <a:schemeClr val="bg1">
                <a:alpha val="60000"/>
              </a:schemeClr>
            </a:solidFill>
            <a:ln>
              <a:noFill/>
            </a:ln>
          </p:spPr>
          <p:txBody>
            <a:bodyPr vert="horz" lIns="91440" tIns="45720" rIns="360000" bIns="45720" rtlCol="0" anchor="ctr">
              <a:normAutofit/>
            </a:bodyPr>
            <a:lstStyle/>
            <a:p>
              <a:pPr lvl="0" defTabSz="914400" eaLnBrk="1" fontAlgn="auto" latinLnBrk="0" hangingPunct="1">
                <a:spcAft>
                  <a:spcPts val="0"/>
                </a:spcAft>
                <a:buNone/>
              </a:pPr>
              <a:endParaRPr lang="pt-BR" sz="4400" b="1" i="0" u="none">
                <a:solidFill>
                  <a:schemeClr val="tx1"/>
                </a:solidFill>
                <a:latin typeface="+mj-lt"/>
                <a:ea typeface="+mj-ea"/>
                <a:cs typeface="+mj-cs"/>
              </a:endParaRPr>
            </a:p>
          </p:txBody>
        </p:sp>
      </p:grpSp>
      <p:sp>
        <p:nvSpPr>
          <p:cNvPr id="2" name="Título 1"/>
          <p:cNvSpPr>
            <a:spLocks noGrp="1"/>
          </p:cNvSpPr>
          <p:nvPr>
            <p:ph type="title"/>
          </p:nvPr>
        </p:nvSpPr>
        <p:spPr>
          <a:xfrm>
            <a:off x="618418" y="188640"/>
            <a:ext cx="7907164" cy="1228998"/>
          </a:xfrm>
        </p:spPr>
        <p:txBody>
          <a:bodyPr rIns="360000"/>
          <a:lstStyle>
            <a:lvl1pPr algn="ctr">
              <a:defRPr/>
            </a:lvl1pPr>
          </a:lstStyle>
          <a:p>
            <a:r>
              <a:rPr lang="pt-BR" smtClean="0"/>
              <a:t>Clique para editar o título mestre</a:t>
            </a:r>
            <a:endParaRPr lang="pt-BR"/>
          </a:p>
        </p:txBody>
      </p:sp>
      <p:sp>
        <p:nvSpPr>
          <p:cNvPr id="3" name="Espaço Reservado para Conteúdo 2"/>
          <p:cNvSpPr>
            <a:spLocks noGrp="1"/>
          </p:cNvSpPr>
          <p:nvPr>
            <p:ph idx="1" hasCustomPrompt="1"/>
          </p:nvPr>
        </p:nvSpPr>
        <p:spPr>
          <a:xfrm>
            <a:off x="618418" y="1556793"/>
            <a:ext cx="7907164" cy="5040560"/>
          </a:xfrm>
          <a:noFill/>
        </p:spPr>
        <p:txBody>
          <a:bodyPr lIns="180000" tIns="108000" rIns="180000" anchor="ctr">
            <a:normAutofit/>
          </a:bodyPr>
          <a:lstStyle>
            <a:lvl1pPr marL="342900" indent="-342900" algn="just">
              <a:buClr>
                <a:srgbClr val="863001"/>
              </a:buClr>
              <a:buFont typeface="ZapfDingbatsITC" charset="0"/>
              <a:buChar char="❧"/>
              <a:defRPr sz="2400"/>
            </a:lvl1pPr>
            <a:lvl2pPr marL="742950" indent="-285750" algn="just">
              <a:buClr>
                <a:srgbClr val="994B05"/>
              </a:buClr>
              <a:buSzPct val="100000"/>
              <a:buFont typeface="ZapfDingbatsITC" charset="0"/>
              <a:buChar char="❧"/>
              <a:defRPr sz="2200">
                <a:solidFill>
                  <a:srgbClr val="521D00"/>
                </a:solidFill>
              </a:defRPr>
            </a:lvl2pPr>
            <a:lvl3pPr marL="1143000" indent="-228600" algn="just">
              <a:buClr>
                <a:schemeClr val="tx1">
                  <a:lumMod val="65000"/>
                  <a:lumOff val="35000"/>
                </a:schemeClr>
              </a:buClr>
              <a:buFont typeface="ZapfDingbatsITC" charset="0"/>
              <a:buChar char="❧"/>
              <a:defRPr sz="2000"/>
            </a:lvl3pPr>
            <a:lvl4pPr marL="1600200" indent="-228600" algn="just">
              <a:buClr>
                <a:srgbClr val="DD7A25"/>
              </a:buClr>
              <a:buFont typeface="ZapfDingbatsITC" charset="0"/>
              <a:buChar char="❧"/>
              <a:defRPr sz="1800">
                <a:solidFill>
                  <a:srgbClr val="521D00"/>
                </a:solidFill>
              </a:defRPr>
            </a:lvl4pPr>
            <a:lvl5pPr marL="1828800" indent="0" algn="r">
              <a:buNone/>
              <a:defRPr sz="1500"/>
            </a:lvl5pPr>
          </a:lstStyle>
          <a:p>
            <a:pPr lvl="0"/>
            <a:r>
              <a:rPr lang="pt-BR" dirty="0" smtClean="0"/>
              <a:t>Clique </a:t>
            </a:r>
            <a:r>
              <a:rPr lang="pt-BR" dirty="0" smtClean="0"/>
              <a:t>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Data 3"/>
          <p:cNvSpPr>
            <a:spLocks noGrp="1"/>
          </p:cNvSpPr>
          <p:nvPr>
            <p:ph type="dt" sz="half" idx="10"/>
          </p:nvPr>
        </p:nvSpPr>
        <p:spPr>
          <a:xfrm>
            <a:off x="457200" y="6597352"/>
            <a:ext cx="2133600" cy="260648"/>
          </a:xfrm>
        </p:spPr>
        <p:txBody>
          <a:bodyPr/>
          <a:lstStyle/>
          <a:p>
            <a:r>
              <a:rPr lang="pt-BR" dirty="0" smtClean="0"/>
              <a:t>10/7/2009</a:t>
            </a:r>
            <a:endParaRPr lang="en-US" sz="1000" dirty="0"/>
          </a:p>
        </p:txBody>
      </p:sp>
      <p:sp>
        <p:nvSpPr>
          <p:cNvPr id="5" name="Espaço Reservado para Rodapé 4"/>
          <p:cNvSpPr>
            <a:spLocks noGrp="1"/>
          </p:cNvSpPr>
          <p:nvPr>
            <p:ph type="ftr" sz="quarter" idx="11"/>
          </p:nvPr>
        </p:nvSpPr>
        <p:spPr>
          <a:xfrm>
            <a:off x="3124200" y="6597352"/>
            <a:ext cx="2895600" cy="260648"/>
          </a:xfrm>
        </p:spPr>
        <p:txBody>
          <a:bodyPr/>
          <a:lstStyle/>
          <a:p>
            <a:pPr algn="r"/>
            <a:endParaRPr lang="en-US" sz="1000" dirty="0"/>
          </a:p>
        </p:txBody>
      </p:sp>
      <p:sp>
        <p:nvSpPr>
          <p:cNvPr id="6" name="Espaço Reservado para Número de Slide 5"/>
          <p:cNvSpPr>
            <a:spLocks noGrp="1"/>
          </p:cNvSpPr>
          <p:nvPr>
            <p:ph type="sldNum" sz="quarter" idx="12"/>
          </p:nvPr>
        </p:nvSpPr>
        <p:spPr>
          <a:xfrm>
            <a:off x="6553200" y="6597352"/>
            <a:ext cx="2133600" cy="260648"/>
          </a:xfrm>
        </p:spPr>
        <p:txBody>
          <a:bodyPr/>
          <a:lstStyle/>
          <a:p>
            <a:fld id="{871E8909-3BBE-4E3F-83AD-F25C3E3E9AA6}" type="slidenum">
              <a:rPr lang="pt-BR" smtClean="0"/>
              <a:pPr/>
              <a:t>‹n.º›</a:t>
            </a:fld>
            <a:r>
              <a:rPr lang="en-US" smtClean="0"/>
              <a:t> </a:t>
            </a:r>
            <a:endParaRPr lang="pt-BR" dirty="0"/>
          </a:p>
        </p:txBody>
      </p:sp>
    </p:spTree>
    <p:extLst>
      <p:ext uri="{BB962C8B-B14F-4D97-AF65-F5344CB8AC3E}">
        <p14:creationId xmlns:p14="http://schemas.microsoft.com/office/powerpoint/2010/main" val="2385705622"/>
      </p:ext>
    </p:extLst>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r>
              <a:rPr lang="pt-BR" smtClean="0"/>
              <a:t>10/7/2009</a:t>
            </a:r>
            <a:endParaRPr lang="en-US"/>
          </a:p>
        </p:txBody>
      </p:sp>
      <p:sp>
        <p:nvSpPr>
          <p:cNvPr id="5" name="Espaço Reservado para Rodapé 4"/>
          <p:cNvSpPr>
            <a:spLocks noGrp="1"/>
          </p:cNvSpPr>
          <p:nvPr>
            <p:ph type="ftr" sz="quarter" idx="11"/>
          </p:nvPr>
        </p:nvSpPr>
        <p:spPr/>
        <p:txBody>
          <a:bodyPr/>
          <a:lstStyle/>
          <a:p>
            <a:endParaRPr kumimoji="0" lang="en-US" dirty="0">
              <a:solidFill>
                <a:schemeClr val="tx2"/>
              </a:solidFill>
            </a:endParaRPr>
          </a:p>
        </p:txBody>
      </p:sp>
      <p:sp>
        <p:nvSpPr>
          <p:cNvPr id="6" name="Espaço Reservado para Número de Slide 5"/>
          <p:cNvSpPr>
            <a:spLocks noGrp="1"/>
          </p:cNvSpPr>
          <p:nvPr>
            <p:ph type="sldNum" sz="quarter" idx="12"/>
          </p:nvPr>
        </p:nvSpPr>
        <p:spPr/>
        <p:txBody>
          <a:bodyPr/>
          <a:lstStyle/>
          <a:p>
            <a:fld id="{9648F39E-9C37-485F-AC97-16BB4BDF9F49}" type="slidenum">
              <a:rPr lang="en-US" smtClean="0"/>
              <a:pPr/>
              <a:t>‹n.º›</a:t>
            </a:fld>
            <a:endParaRPr lang="en-US"/>
          </a:p>
        </p:txBody>
      </p:sp>
    </p:spTree>
    <p:extLst>
      <p:ext uri="{BB962C8B-B14F-4D97-AF65-F5344CB8AC3E}">
        <p14:creationId xmlns:p14="http://schemas.microsoft.com/office/powerpoint/2010/main" val="193742097"/>
      </p:ext>
    </p:extLst>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r>
              <a:rPr lang="pt-BR" smtClean="0"/>
              <a:t>10/7/2009</a:t>
            </a:r>
            <a:endParaRPr lang="en-US"/>
          </a:p>
        </p:txBody>
      </p:sp>
      <p:sp>
        <p:nvSpPr>
          <p:cNvPr id="6" name="Espaço Reservado para Rodapé 5"/>
          <p:cNvSpPr>
            <a:spLocks noGrp="1"/>
          </p:cNvSpPr>
          <p:nvPr>
            <p:ph type="ftr" sz="quarter" idx="11"/>
          </p:nvPr>
        </p:nvSpPr>
        <p:spPr/>
        <p:txBody>
          <a:bodyPr/>
          <a:lstStyle/>
          <a:p>
            <a:endParaRPr kumimoji="0" lang="en-US"/>
          </a:p>
        </p:txBody>
      </p:sp>
      <p:sp>
        <p:nvSpPr>
          <p:cNvPr id="7" name="Espaço Reservado para Número de Slide 6"/>
          <p:cNvSpPr>
            <a:spLocks noGrp="1"/>
          </p:cNvSpPr>
          <p:nvPr>
            <p:ph type="sldNum" sz="quarter" idx="12"/>
          </p:nvPr>
        </p:nvSpPr>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32919395"/>
      </p:ext>
    </p:extLst>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r>
              <a:rPr lang="pt-BR" smtClean="0"/>
              <a:t>10/7/2009</a:t>
            </a:r>
            <a:endParaRPr lang="en-US"/>
          </a:p>
        </p:txBody>
      </p:sp>
      <p:sp>
        <p:nvSpPr>
          <p:cNvPr id="8" name="Espaço Reservado para Rodapé 7"/>
          <p:cNvSpPr>
            <a:spLocks noGrp="1"/>
          </p:cNvSpPr>
          <p:nvPr>
            <p:ph type="ftr" sz="quarter" idx="11"/>
          </p:nvPr>
        </p:nvSpPr>
        <p:spPr/>
        <p:txBody>
          <a:bodyPr/>
          <a:lstStyle/>
          <a:p>
            <a:endParaRPr kumimoji="0" lang="en-US"/>
          </a:p>
        </p:txBody>
      </p:sp>
      <p:sp>
        <p:nvSpPr>
          <p:cNvPr id="9" name="Espaço Reservado para Número de Slide 8"/>
          <p:cNvSpPr>
            <a:spLocks noGrp="1"/>
          </p:cNvSpPr>
          <p:nvPr>
            <p:ph type="sldNum" sz="quarter" idx="12"/>
          </p:nvPr>
        </p:nvSpPr>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556808212"/>
      </p:ext>
    </p:extLst>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r>
              <a:rPr lang="pt-BR" smtClean="0"/>
              <a:t>10/7/2009</a:t>
            </a:r>
            <a:endParaRPr lang="en-US"/>
          </a:p>
        </p:txBody>
      </p:sp>
      <p:sp>
        <p:nvSpPr>
          <p:cNvPr id="4" name="Espaço Reservado para Rodapé 3"/>
          <p:cNvSpPr>
            <a:spLocks noGrp="1"/>
          </p:cNvSpPr>
          <p:nvPr>
            <p:ph type="ftr" sz="quarter" idx="11"/>
          </p:nvPr>
        </p:nvSpPr>
        <p:spPr/>
        <p:txBody>
          <a:bodyPr/>
          <a:lstStyle/>
          <a:p>
            <a:endParaRPr kumimoji="0" lang="en-US"/>
          </a:p>
        </p:txBody>
      </p:sp>
      <p:sp>
        <p:nvSpPr>
          <p:cNvPr id="5" name="Espaço Reservado para Número de Slide 4"/>
          <p:cNvSpPr>
            <a:spLocks noGrp="1"/>
          </p:cNvSpPr>
          <p:nvPr>
            <p:ph type="sldNum" sz="quarter" idx="12"/>
          </p:nvPr>
        </p:nvSpPr>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3735085214"/>
      </p:ext>
    </p:extLst>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r>
              <a:rPr lang="pt-BR" smtClean="0"/>
              <a:t>10/7/2009</a:t>
            </a:r>
            <a:endParaRPr lang="en-US" dirty="0">
              <a:solidFill>
                <a:schemeClr val="tx2"/>
              </a:solidFill>
            </a:endParaRPr>
          </a:p>
        </p:txBody>
      </p:sp>
      <p:sp>
        <p:nvSpPr>
          <p:cNvPr id="3" name="Espaço Reservado para Rodapé 2"/>
          <p:cNvSpPr>
            <a:spLocks noGrp="1"/>
          </p:cNvSpPr>
          <p:nvPr>
            <p:ph type="ftr" sz="quarter" idx="11"/>
          </p:nvPr>
        </p:nvSpPr>
        <p:spPr/>
        <p:txBody>
          <a:bodyPr/>
          <a:lstStyle/>
          <a:p>
            <a:endParaRPr kumimoji="0" lang="en-US" dirty="0">
              <a:solidFill>
                <a:schemeClr val="tx2"/>
              </a:solidFill>
            </a:endParaRPr>
          </a:p>
        </p:txBody>
      </p:sp>
      <p:sp>
        <p:nvSpPr>
          <p:cNvPr id="4" name="Espaço Reservado para Número de Slide 3"/>
          <p:cNvSpPr>
            <a:spLocks noGrp="1"/>
          </p:cNvSpPr>
          <p:nvPr>
            <p:ph type="sldNum" sz="quarter" idx="12"/>
          </p:nvPr>
        </p:nvSpPr>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3132908889"/>
      </p:ext>
    </p:extLst>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r>
              <a:rPr lang="pt-BR" smtClean="0"/>
              <a:t>10/7/2009</a:t>
            </a:r>
            <a:endParaRPr lang="en-US"/>
          </a:p>
        </p:txBody>
      </p:sp>
      <p:sp>
        <p:nvSpPr>
          <p:cNvPr id="6" name="Espaço Reservado para Rodapé 5"/>
          <p:cNvSpPr>
            <a:spLocks noGrp="1"/>
          </p:cNvSpPr>
          <p:nvPr>
            <p:ph type="ftr" sz="quarter" idx="11"/>
          </p:nvPr>
        </p:nvSpPr>
        <p:spPr/>
        <p:txBody>
          <a:bodyPr/>
          <a:lstStyle/>
          <a:p>
            <a:endParaRPr kumimoji="0" lang="en-US"/>
          </a:p>
        </p:txBody>
      </p:sp>
      <p:sp>
        <p:nvSpPr>
          <p:cNvPr id="7" name="Espaço Reservado para Número de Slide 6"/>
          <p:cNvSpPr>
            <a:spLocks noGrp="1"/>
          </p:cNvSpPr>
          <p:nvPr>
            <p:ph type="sldNum" sz="quarter" idx="12"/>
          </p:nvPr>
        </p:nvSpPr>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1298605395"/>
      </p:ext>
    </p:extLst>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r>
              <a:rPr lang="pt-BR" smtClean="0"/>
              <a:t>10/7/2009</a:t>
            </a:r>
            <a:endParaRPr lang="en-US"/>
          </a:p>
        </p:txBody>
      </p:sp>
      <p:sp>
        <p:nvSpPr>
          <p:cNvPr id="6" name="Espaço Reservado para Rodapé 5"/>
          <p:cNvSpPr>
            <a:spLocks noGrp="1"/>
          </p:cNvSpPr>
          <p:nvPr>
            <p:ph type="ftr" sz="quarter" idx="11"/>
          </p:nvPr>
        </p:nvSpPr>
        <p:spPr/>
        <p:txBody>
          <a:bodyPr/>
          <a:lstStyle/>
          <a:p>
            <a:endParaRPr kumimoji="0" lang="en-US"/>
          </a:p>
        </p:txBody>
      </p:sp>
      <p:sp>
        <p:nvSpPr>
          <p:cNvPr id="7" name="Espaço Reservado para Número de Slide 6"/>
          <p:cNvSpPr>
            <a:spLocks noGrp="1"/>
          </p:cNvSpPr>
          <p:nvPr>
            <p:ph type="sldNum" sz="quarter" idx="12"/>
          </p:nvPr>
        </p:nvSpPr>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3191901099"/>
      </p:ext>
    </p:extLst>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r>
              <a:rPr lang="pt-BR" smtClean="0"/>
              <a:t>10/7/2009</a:t>
            </a:r>
            <a:endParaRPr lang="en-US"/>
          </a:p>
        </p:txBody>
      </p:sp>
      <p:sp>
        <p:nvSpPr>
          <p:cNvPr id="5" name="Espaço Reservado para Rodapé 4"/>
          <p:cNvSpPr>
            <a:spLocks noGrp="1"/>
          </p:cNvSpPr>
          <p:nvPr>
            <p:ph type="ftr" sz="quarter" idx="11"/>
          </p:nvPr>
        </p:nvSpPr>
        <p:spPr/>
        <p:txBody>
          <a:bodyPr/>
          <a:lstStyle/>
          <a:p>
            <a:endParaRPr kumimoji="0" lang="en-US"/>
          </a:p>
        </p:txBody>
      </p:sp>
      <p:sp>
        <p:nvSpPr>
          <p:cNvPr id="6" name="Espaço Reservado para Número de Slide 5"/>
          <p:cNvSpPr>
            <a:spLocks noGrp="1"/>
          </p:cNvSpPr>
          <p:nvPr>
            <p:ph type="sldNum" sz="quarter" idx="12"/>
          </p:nvPr>
        </p:nvSpPr>
        <p:spPr/>
        <p:txBody>
          <a:bodyPr/>
          <a:lstStyle/>
          <a:p>
            <a:fld id="{9648F39E-9C37-485F-AC97-16BB4BDF9F49}" type="slidenum">
              <a:rPr kumimoji="0" lang="en-US" smtClean="0"/>
              <a:pPr/>
              <a:t>‹n.º›</a:t>
            </a:fld>
            <a:endParaRPr kumimoji="0" lang="en-US"/>
          </a:p>
        </p:txBody>
      </p:sp>
    </p:spTree>
    <p:extLst>
      <p:ext uri="{BB962C8B-B14F-4D97-AF65-F5344CB8AC3E}">
        <p14:creationId xmlns:p14="http://schemas.microsoft.com/office/powerpoint/2010/main" val="1947516311"/>
      </p:ext>
    </p:extLst>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r>
              <a:rPr lang="pt-BR" smtClean="0"/>
              <a:t>10/7/2009</a:t>
            </a:r>
            <a:endParaRPr lang="en-US" dirty="0"/>
          </a:p>
        </p:txBody>
      </p:sp>
      <p:sp>
        <p:nvSpPr>
          <p:cNvPr id="5" name="Espaço Reservado para Rodapé 4"/>
          <p:cNvSpPr>
            <a:spLocks noGrp="1"/>
          </p:cNvSpPr>
          <p:nvPr>
            <p:ph type="ftr" sz="quarter" idx="11"/>
          </p:nvPr>
        </p:nvSpPr>
        <p:spPr/>
        <p:txBody>
          <a:bodyPr/>
          <a:lstStyle/>
          <a:p>
            <a:endParaRPr kumimoji="0" lang="en-US" dirty="0"/>
          </a:p>
        </p:txBody>
      </p:sp>
      <p:sp>
        <p:nvSpPr>
          <p:cNvPr id="6" name="Espaço Reservado para Número de Slide 5"/>
          <p:cNvSpPr>
            <a:spLocks noGrp="1"/>
          </p:cNvSpPr>
          <p:nvPr>
            <p:ph type="sldNum" sz="quarter" idx="12"/>
          </p:nvPr>
        </p:nvSpPr>
        <p:spPr/>
        <p:txBody>
          <a:bodyPr/>
          <a:lstStyle/>
          <a:p>
            <a:fld id="{B0FBD1F0-DBBE-4B74-81ED-5E1299EF65DC}" type="slidenum">
              <a:rPr lang="pt-BR" smtClean="0"/>
              <a:pPr/>
              <a:t>‹n.º›</a:t>
            </a:fld>
            <a:r>
              <a:rPr lang="en-US" smtClean="0"/>
              <a:t> / 7</a:t>
            </a:r>
            <a:endParaRPr lang="pt-BR"/>
          </a:p>
        </p:txBody>
      </p:sp>
    </p:spTree>
    <p:extLst>
      <p:ext uri="{BB962C8B-B14F-4D97-AF65-F5344CB8AC3E}">
        <p14:creationId xmlns:p14="http://schemas.microsoft.com/office/powerpoint/2010/main" val="686852594"/>
      </p:ext>
    </p:extLst>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238606" y="155448"/>
            <a:ext cx="8237736" cy="1252728"/>
          </a:xfrm>
        </p:spPr>
        <p:txBody>
          <a:bodyPr/>
          <a:lstStyle>
            <a:extLst/>
          </a:lstStyle>
          <a:p>
            <a:r>
              <a:rPr kumimoji="0" lang="pt-BR" smtClean="0"/>
              <a:t>Clique para editar o estilo do título mestre</a:t>
            </a:r>
            <a:endParaRPr kumimoji="0" lang="en-US"/>
          </a:p>
        </p:txBody>
      </p:sp>
      <p:sp>
        <p:nvSpPr>
          <p:cNvPr id="7" name="Espaço Reservado para Data 6"/>
          <p:cNvSpPr>
            <a:spLocks noGrp="1"/>
          </p:cNvSpPr>
          <p:nvPr>
            <p:ph type="dt" sz="half" idx="10"/>
          </p:nvPr>
        </p:nvSpPr>
        <p:spPr/>
        <p:txBody>
          <a:bodyPr/>
          <a:lstStyle/>
          <a:p>
            <a:r>
              <a:rPr lang="pt-BR" smtClean="0"/>
              <a:t>10/7/2009</a:t>
            </a:r>
            <a:endParaRPr lang="en-US" sz="1000" dirty="0"/>
          </a:p>
        </p:txBody>
      </p:sp>
      <p:sp>
        <p:nvSpPr>
          <p:cNvPr id="8" name="Espaço Reservado para Número de Slide 7"/>
          <p:cNvSpPr>
            <a:spLocks noGrp="1"/>
          </p:cNvSpPr>
          <p:nvPr>
            <p:ph type="sldNum" sz="quarter" idx="11"/>
          </p:nvPr>
        </p:nvSpPr>
        <p:spPr/>
        <p:txBody>
          <a:bodyPr/>
          <a:lstStyle/>
          <a:p>
            <a:fld id="{871E8909-3BBE-4E3F-83AD-F25C3E3E9AA6}" type="slidenum">
              <a:rPr lang="pt-BR" smtClean="0"/>
              <a:pPr/>
              <a:t>‹n.º›</a:t>
            </a:fld>
            <a:r>
              <a:rPr lang="en-US" smtClean="0"/>
              <a:t> </a:t>
            </a:r>
            <a:endParaRPr lang="pt-BR" dirty="0"/>
          </a:p>
        </p:txBody>
      </p:sp>
      <p:sp>
        <p:nvSpPr>
          <p:cNvPr id="9" name="Espaço Reservado para Rodapé 8"/>
          <p:cNvSpPr>
            <a:spLocks noGrp="1"/>
          </p:cNvSpPr>
          <p:nvPr>
            <p:ph type="ftr" sz="quarter" idx="12"/>
          </p:nvPr>
        </p:nvSpPr>
        <p:spPr/>
        <p:txBody>
          <a:bodyPr/>
          <a:lstStyle/>
          <a:p>
            <a:pPr algn="r"/>
            <a:endParaRPr lang="en-US" sz="1000" dirty="0"/>
          </a:p>
        </p:txBody>
      </p:sp>
      <p:sp>
        <p:nvSpPr>
          <p:cNvPr id="13" name="Espaço Reservado para Texto 12"/>
          <p:cNvSpPr>
            <a:spLocks noGrp="1"/>
          </p:cNvSpPr>
          <p:nvPr>
            <p:ph type="body" sz="quarter" idx="13"/>
          </p:nvPr>
        </p:nvSpPr>
        <p:spPr>
          <a:xfrm>
            <a:off x="238606" y="1773237"/>
            <a:ext cx="8237735" cy="4703761"/>
          </a:xfrm>
        </p:spPr>
        <p:txBody>
          <a:bodyPr/>
          <a:lstStyle>
            <a:lvl1pPr>
              <a:spcBef>
                <a:spcPts val="0"/>
              </a:spcBef>
              <a:spcAft>
                <a:spcPts val="600"/>
              </a:spcAft>
              <a:defRPr/>
            </a:lvl1pPr>
            <a:lvl5pPr marL="444500" indent="0" algn="r">
              <a:spcBef>
                <a:spcPts val="900"/>
              </a:spcBef>
              <a:spcAft>
                <a:spcPts val="600"/>
              </a:spcAft>
              <a:buNone/>
              <a:defRPr sz="1600"/>
            </a:lvl5p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1" name="Picture 3"/>
          <p:cNvPicPr>
            <a:picLocks noChangeAspect="1" noChangeArrowheads="1"/>
          </p:cNvPicPr>
          <p:nvPr userDrawn="1"/>
        </p:nvPicPr>
        <p:blipFill rotWithShape="1">
          <a:blip r:embed="rId14">
            <a:extLst>
              <a:ext uri="{28A0092B-C50C-407E-A947-70E740481C1C}">
                <a14:useLocalDpi xmlns:a14="http://schemas.microsoft.com/office/drawing/2010/main" val="0"/>
              </a:ext>
            </a:extLst>
          </a:blip>
          <a:srcRect r="17098"/>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Espaço Reservado para Título 1"/>
          <p:cNvSpPr>
            <a:spLocks noGrp="1"/>
          </p:cNvSpPr>
          <p:nvPr>
            <p:ph type="title"/>
          </p:nvPr>
        </p:nvSpPr>
        <p:spPr>
          <a:xfrm>
            <a:off x="457200" y="274638"/>
            <a:ext cx="8229600" cy="1143000"/>
          </a:xfrm>
          <a:prstGeom prst="rect">
            <a:avLst/>
          </a:prstGeom>
          <a:noFill/>
        </p:spPr>
        <p:txBody>
          <a:bodyPr vert="horz" lIns="91440" tIns="45720" rIns="91440" bIns="45720" rtlCol="0" anchor="ctr">
            <a:normAutofit/>
          </a:bodyPr>
          <a:lstStyle/>
          <a:p>
            <a:r>
              <a:rPr lang="pt-BR" dirty="0" smtClean="0"/>
              <a:t>Clique para editar o título mestre</a:t>
            </a:r>
            <a:endParaRPr lang="pt-BR" dirty="0"/>
          </a:p>
        </p:txBody>
      </p:sp>
      <p:sp>
        <p:nvSpPr>
          <p:cNvPr id="3" name="Espaço Reservado para Texto 2"/>
          <p:cNvSpPr>
            <a:spLocks noGrp="1"/>
          </p:cNvSpPr>
          <p:nvPr>
            <p:ph type="body" idx="1"/>
          </p:nvPr>
        </p:nvSpPr>
        <p:spPr>
          <a:xfrm>
            <a:off x="457200" y="1600200"/>
            <a:ext cx="8229600" cy="5121275"/>
          </a:xfrm>
          <a:prstGeom prst="rect">
            <a:avLst/>
          </a:prstGeom>
          <a:noFill/>
        </p:spPr>
        <p:txBody>
          <a:bodyPr vert="horz" lIns="91440" tIns="45720" rIns="91440" bIns="45720" rtlCol="0">
            <a:noAutofit/>
          </a:body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pt-BR" smtClean="0"/>
              <a:t>10/7/2009</a:t>
            </a:r>
            <a:endParaRPr lang="en-US" sz="1000" dirty="0"/>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a:endParaRPr lang="en-US" sz="1000" dirty="0"/>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1E8909-3BBE-4E3F-83AD-F25C3E3E9AA6}" type="slidenum">
              <a:rPr lang="pt-BR" smtClean="0"/>
              <a:pPr/>
              <a:t>‹n.º›</a:t>
            </a:fld>
            <a:r>
              <a:rPr lang="en-US" smtClean="0"/>
              <a:t> </a:t>
            </a:r>
            <a:endParaRPr lang="pt-BR" dirty="0"/>
          </a:p>
        </p:txBody>
      </p:sp>
    </p:spTree>
    <p:extLst>
      <p:ext uri="{BB962C8B-B14F-4D97-AF65-F5344CB8AC3E}">
        <p14:creationId xmlns:p14="http://schemas.microsoft.com/office/powerpoint/2010/main" val="199856043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683" r:id="rId12"/>
  </p:sldLayoutIdLst>
  <p:transition spd="slow">
    <p:randomBar dir="vert"/>
  </p:transition>
  <p:hf sldNum="0" hdr="0" ftr="0" dt="0"/>
  <p:txStyles>
    <p:titleStyle>
      <a:lvl1pPr algn="ctr" defTabSz="914400" rtl="0" eaLnBrk="1" latinLnBrk="0" hangingPunct="1">
        <a:spcBef>
          <a:spcPct val="0"/>
        </a:spcBef>
        <a:buNone/>
        <a:defRPr sz="4400" b="1" i="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ctrTitle"/>
          </p:nvPr>
        </p:nvSpPr>
        <p:spPr/>
        <p:txBody>
          <a:bodyPr rIns="360000"/>
          <a:lstStyle/>
          <a:p>
            <a:r>
              <a:rPr lang="pt-BR" smtClean="0"/>
              <a:t>Quem é o obsessor?</a:t>
            </a:r>
            <a:endParaRPr lang="pt-BR" dirty="0"/>
          </a:p>
        </p:txBody>
      </p:sp>
      <p:sp>
        <p:nvSpPr>
          <p:cNvPr id="6" name="Subtítulo 5"/>
          <p:cNvSpPr>
            <a:spLocks noGrp="1"/>
          </p:cNvSpPr>
          <p:nvPr>
            <p:ph type="subTitle" idx="1"/>
          </p:nvPr>
        </p:nvSpPr>
        <p:spPr>
          <a:xfrm>
            <a:off x="2419350" y="3212976"/>
            <a:ext cx="6400800" cy="818610"/>
          </a:xfrm>
        </p:spPr>
        <p:txBody>
          <a:bodyPr/>
          <a:lstStyle/>
          <a:p>
            <a:pPr algn="r"/>
            <a:r>
              <a:rPr lang="pt-BR" dirty="0" smtClean="0"/>
              <a:t>Escola de Evangelização de Pacientes</a:t>
            </a:r>
          </a:p>
          <a:p>
            <a:pPr algn="r"/>
            <a:r>
              <a:rPr lang="pt-BR" sz="1600" dirty="0"/>
              <a:t>Grupo Espírita </a:t>
            </a:r>
            <a:r>
              <a:rPr lang="pt-BR" sz="1600" dirty="0" err="1"/>
              <a:t>Guillon</a:t>
            </a:r>
            <a:r>
              <a:rPr lang="pt-BR" sz="1600" dirty="0"/>
              <a:t> </a:t>
            </a:r>
            <a:r>
              <a:rPr lang="pt-BR" sz="1600" dirty="0" smtClean="0"/>
              <a:t>Ribeiro</a:t>
            </a:r>
            <a:endParaRPr lang="pt-BR" sz="1600" dirty="0" smtClean="0"/>
          </a:p>
        </p:txBody>
      </p:sp>
    </p:spTree>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pt-BR" smtClean="0"/>
              <a:t>Pontos importantes</a:t>
            </a:r>
            <a:endParaRPr lang="pt-BR" dirty="0"/>
          </a:p>
        </p:txBody>
      </p:sp>
      <p:sp>
        <p:nvSpPr>
          <p:cNvPr id="4" name="Espaço Reservado para Texto 3"/>
          <p:cNvSpPr>
            <a:spLocks noGrp="1"/>
          </p:cNvSpPr>
          <p:nvPr>
            <p:ph idx="1"/>
          </p:nvPr>
        </p:nvSpPr>
        <p:spPr>
          <a:xfrm>
            <a:off x="4067944" y="1556793"/>
            <a:ext cx="4457638" cy="5040560"/>
          </a:xfrm>
        </p:spPr>
        <p:txBody>
          <a:bodyPr/>
          <a:lstStyle/>
          <a:p>
            <a:r>
              <a:rPr lang="pt-BR" dirty="0" smtClean="0"/>
              <a:t>Não podemos falar de terapia </a:t>
            </a:r>
            <a:r>
              <a:rPr lang="pt-BR" dirty="0" err="1" smtClean="0"/>
              <a:t>desobsessiva</a:t>
            </a:r>
            <a:r>
              <a:rPr lang="pt-BR" dirty="0" smtClean="0"/>
              <a:t>, seja como procedimento curativo ou preventivo, sem conhecer pormenorizadamente o </a:t>
            </a:r>
            <a:r>
              <a:rPr lang="pt-BR" dirty="0" err="1" smtClean="0"/>
              <a:t>pro-cesso</a:t>
            </a:r>
            <a:r>
              <a:rPr lang="pt-BR" dirty="0" smtClean="0"/>
              <a:t> obsessivo.</a:t>
            </a:r>
          </a:p>
          <a:p>
            <a:r>
              <a:rPr lang="pt-BR" dirty="0" smtClean="0"/>
              <a:t>Se não conhecemos as suas características, jamais </a:t>
            </a:r>
            <a:r>
              <a:rPr lang="pt-BR" dirty="0" err="1" smtClean="0"/>
              <a:t>sabe-remos</a:t>
            </a:r>
            <a:r>
              <a:rPr lang="pt-BR" dirty="0" smtClean="0"/>
              <a:t> convenientemente tratá-la.</a:t>
            </a:r>
            <a:endParaRPr lang="pt-BR" dirty="0"/>
          </a:p>
        </p:txBody>
      </p:sp>
      <p:pic>
        <p:nvPicPr>
          <p:cNvPr id="8194"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899888" y="2970061"/>
            <a:ext cx="2952032" cy="22140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pt-BR"/>
              <a:t>Como identificar a </a:t>
            </a:r>
            <a:r>
              <a:rPr lang="pt-BR"/>
              <a:t>obsessão</a:t>
            </a:r>
            <a:r>
              <a:rPr lang="pt-BR" smtClean="0"/>
              <a:t>?</a:t>
            </a:r>
            <a:endParaRPr lang="pt-BR"/>
          </a:p>
        </p:txBody>
      </p:sp>
      <p:sp>
        <p:nvSpPr>
          <p:cNvPr id="3" name="Espaço Reservado para Texto 2"/>
          <p:cNvSpPr>
            <a:spLocks noGrp="1"/>
          </p:cNvSpPr>
          <p:nvPr>
            <p:ph idx="1"/>
          </p:nvPr>
        </p:nvSpPr>
        <p:spPr>
          <a:xfrm>
            <a:off x="618418" y="3717031"/>
            <a:ext cx="7907164" cy="2880322"/>
          </a:xfrm>
        </p:spPr>
        <p:txBody>
          <a:bodyPr/>
          <a:lstStyle/>
          <a:p>
            <a:r>
              <a:rPr lang="pt-BR" dirty="0" smtClean="0"/>
              <a:t>“Sempre que você experimente um estado de espírito tendente ao derrotismo, perdurando há várias horas, sem causa orgânica ou moral de destaque, avente a hipótese de uma </a:t>
            </a:r>
            <a:r>
              <a:rPr lang="pt-BR" dirty="0" err="1" smtClean="0"/>
              <a:t>influenciação</a:t>
            </a:r>
            <a:r>
              <a:rPr lang="pt-BR" dirty="0" smtClean="0"/>
              <a:t> espiritual sutil.”</a:t>
            </a:r>
          </a:p>
          <a:p>
            <a:pPr lvl="4"/>
            <a:r>
              <a:rPr lang="pt-BR" dirty="0" smtClean="0"/>
              <a:t>(ANDRÉ LUIZ . </a:t>
            </a:r>
            <a:r>
              <a:rPr lang="pt-BR" i="1" dirty="0" smtClean="0"/>
              <a:t>Estude e Vida</a:t>
            </a:r>
            <a:r>
              <a:rPr lang="pt-BR" dirty="0" smtClean="0"/>
              <a:t>, “</a:t>
            </a:r>
            <a:r>
              <a:rPr lang="pt-BR" dirty="0" err="1" smtClean="0"/>
              <a:t>Influenciações</a:t>
            </a:r>
            <a:r>
              <a:rPr lang="pt-BR" dirty="0" smtClean="0"/>
              <a:t> espirituais sutis”)</a:t>
            </a:r>
            <a:endParaRPr lang="pt-BR"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1752392"/>
            <a:ext cx="2952328" cy="19646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654823162"/>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bg1"/>
                </a:solidFill>
              </a:rPr>
              <a:t>Quem é  o obsessor?</a:t>
            </a:r>
            <a:endParaRPr lang="pt-BR" dirty="0">
              <a:solidFill>
                <a:schemeClr val="bg1"/>
              </a:solidFill>
            </a:endParaRPr>
          </a:p>
        </p:txBody>
      </p:sp>
    </p:spTree>
    <p:extLst>
      <p:ext uri="{BB962C8B-B14F-4D97-AF65-F5344CB8AC3E}">
        <p14:creationId xmlns:p14="http://schemas.microsoft.com/office/powerpoint/2010/main" val="2648169194"/>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Quem é  o obsessor?</a:t>
            </a:r>
            <a:endParaRPr lang="pt-BR" dirty="0"/>
          </a:p>
        </p:txBody>
      </p:sp>
      <p:sp>
        <p:nvSpPr>
          <p:cNvPr id="3" name="Espaço Reservado para Texto 2"/>
          <p:cNvSpPr>
            <a:spLocks noGrp="1"/>
          </p:cNvSpPr>
          <p:nvPr>
            <p:ph idx="1"/>
          </p:nvPr>
        </p:nvSpPr>
        <p:spPr/>
        <p:txBody>
          <a:bodyPr>
            <a:normAutofit lnSpcReduction="10000"/>
          </a:bodyPr>
          <a:lstStyle/>
          <a:p>
            <a:r>
              <a:rPr lang="pt-BR" dirty="0" smtClean="0"/>
              <a:t>Não é um monstro saído das trevas.</a:t>
            </a:r>
          </a:p>
          <a:p>
            <a:r>
              <a:rPr lang="pt-BR" dirty="0" smtClean="0"/>
              <a:t>Não é um ser diferente que só vive de crueldades, nem um condenado sem remissão pela Justiça Divina.</a:t>
            </a:r>
          </a:p>
          <a:p>
            <a:r>
              <a:rPr lang="pt-BR" dirty="0" smtClean="0"/>
              <a:t>O obsessor é uma pessoa como nós.</a:t>
            </a:r>
          </a:p>
          <a:p>
            <a:r>
              <a:rPr lang="pt-BR" dirty="0" smtClean="0"/>
              <a:t>Não é um ser estranho a nós. Pelo contrário, é alguém que se privou de nossa intimidade, por vezes com estreitos laços afetivos.</a:t>
            </a:r>
          </a:p>
          <a:p>
            <a:r>
              <a:rPr lang="pt-BR" dirty="0" smtClean="0"/>
              <a:t>É alguém, talvez, a quem amamos outrora. Ou um ser desesperado pelas crueldades que recebeu de nós...</a:t>
            </a:r>
          </a:p>
          <a:p>
            <a:r>
              <a:rPr lang="pt-BR" dirty="0" smtClean="0"/>
              <a:t>O obsessor é um irmão, a quem os sofrimentos e desenganos desequilibraram, certamente com a nossa participação.</a:t>
            </a:r>
          </a:p>
          <a:p>
            <a:pPr lvl="4"/>
            <a:r>
              <a:rPr lang="pt-BR" dirty="0" smtClean="0"/>
              <a:t>(SUELY C. SCHUBERT. </a:t>
            </a:r>
            <a:r>
              <a:rPr lang="pt-BR" i="1" dirty="0" smtClean="0"/>
              <a:t>Obsessão/</a:t>
            </a:r>
            <a:r>
              <a:rPr lang="pt-BR" i="1" dirty="0" err="1" smtClean="0"/>
              <a:t>Desobsessão</a:t>
            </a:r>
            <a:r>
              <a:rPr lang="pt-BR" dirty="0" smtClean="0"/>
              <a:t>, 1ª parte, cap. 6)</a:t>
            </a:r>
            <a:endParaRPr lang="pt-BR" dirty="0" smtClean="0"/>
          </a:p>
        </p:txBody>
      </p:sp>
    </p:spTree>
    <p:extLst>
      <p:ext uri="{BB962C8B-B14F-4D97-AF65-F5344CB8AC3E}">
        <p14:creationId xmlns:p14="http://schemas.microsoft.com/office/powerpoint/2010/main" val="863299891"/>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E como o obsessor age?</a:t>
            </a:r>
            <a:endParaRPr lang="pt-BR" dirty="0"/>
          </a:p>
        </p:txBody>
      </p:sp>
      <p:sp>
        <p:nvSpPr>
          <p:cNvPr id="3" name="Espaço Reservado para Texto 2"/>
          <p:cNvSpPr>
            <a:spLocks noGrp="1"/>
          </p:cNvSpPr>
          <p:nvPr>
            <p:ph idx="1"/>
          </p:nvPr>
        </p:nvSpPr>
        <p:spPr>
          <a:xfrm>
            <a:off x="3419872" y="1556793"/>
            <a:ext cx="5105710" cy="5040560"/>
          </a:xfrm>
        </p:spPr>
        <p:txBody>
          <a:bodyPr/>
          <a:lstStyle/>
          <a:p>
            <a:r>
              <a:rPr lang="pt-BR" b="1" dirty="0" smtClean="0"/>
              <a:t>Por sintonia</a:t>
            </a:r>
            <a:r>
              <a:rPr lang="pt-BR" dirty="0" smtClean="0"/>
              <a:t>: o exemplo do Rádio</a:t>
            </a:r>
          </a:p>
          <a:p>
            <a:pPr lvl="1"/>
            <a:r>
              <a:rPr lang="pt-BR" dirty="0" smtClean="0"/>
              <a:t>“O rádio é projetado para que de acordo com o modo que mudamos de estação, no seletor do rádio, passamos a sintonizar a onda referente à emissora que queremos, no emaranhado das ondas existentes no espaço.”</a:t>
            </a:r>
          </a:p>
          <a:p>
            <a:pPr marL="1063625" lvl="4"/>
            <a:r>
              <a:rPr lang="pt-BR" dirty="0" smtClean="0"/>
              <a:t>(SUELY C. SCHUBERT. </a:t>
            </a:r>
            <a:r>
              <a:rPr lang="pt-BR" i="1" dirty="0" smtClean="0"/>
              <a:t>Obsessão/</a:t>
            </a:r>
            <a:r>
              <a:rPr lang="pt-BR" i="1" dirty="0" err="1" smtClean="0"/>
              <a:t>Desobsessão</a:t>
            </a:r>
            <a:r>
              <a:rPr lang="pt-BR" dirty="0" smtClean="0"/>
              <a:t>, 1ª parte, cap. 6)</a:t>
            </a:r>
            <a:endParaRPr lang="pt-BR" dirty="0" smtClean="0"/>
          </a:p>
        </p:txBody>
      </p:sp>
      <p:pic>
        <p:nvPicPr>
          <p:cNvPr id="3075" name="Picture 3"/>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899592" y="2864978"/>
            <a:ext cx="2417925" cy="24241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663109390"/>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smtClean="0"/>
              <a:t>Como o obsessor age?</a:t>
            </a:r>
            <a:endParaRPr lang="pt-BR" dirty="0"/>
          </a:p>
        </p:txBody>
      </p:sp>
      <p:sp>
        <p:nvSpPr>
          <p:cNvPr id="3" name="Espaço Reservado para Texto 2"/>
          <p:cNvSpPr>
            <a:spLocks noGrp="1"/>
          </p:cNvSpPr>
          <p:nvPr>
            <p:ph idx="1"/>
          </p:nvPr>
        </p:nvSpPr>
        <p:spPr>
          <a:xfrm>
            <a:off x="618418" y="1556793"/>
            <a:ext cx="4313622" cy="5040560"/>
          </a:xfrm>
        </p:spPr>
        <p:txBody>
          <a:bodyPr>
            <a:normAutofit lnSpcReduction="10000"/>
          </a:bodyPr>
          <a:lstStyle/>
          <a:p>
            <a:r>
              <a:rPr lang="pt-BR" b="1" dirty="0" smtClean="0"/>
              <a:t>Por analogia</a:t>
            </a:r>
          </a:p>
          <a:p>
            <a:pPr lvl="1"/>
            <a:r>
              <a:rPr lang="pt-BR" dirty="0" smtClean="0"/>
              <a:t>“A uma simples vibração de nosso ser, a um pensamento emitido, por mais secreto que pareça, evidenciamos de imediato a faixa vibratória em que nos situamos [...]. </a:t>
            </a:r>
            <a:r>
              <a:rPr lang="pt-BR" b="1" dirty="0" smtClean="0"/>
              <a:t>Assim, atrairemos aqueles que comungam conosco e que se identificam com a qualidade de nossa </a:t>
            </a:r>
            <a:r>
              <a:rPr lang="pt-BR" b="1" dirty="0" err="1" smtClean="0"/>
              <a:t>emis-são</a:t>
            </a:r>
            <a:r>
              <a:rPr lang="pt-BR" b="1" dirty="0" smtClean="0"/>
              <a:t> mental</a:t>
            </a:r>
            <a:r>
              <a:rPr lang="pt-BR" dirty="0" smtClean="0"/>
              <a:t>.”</a:t>
            </a:r>
          </a:p>
          <a:p>
            <a:pPr lvl="4"/>
            <a:r>
              <a:rPr lang="pt-BR" dirty="0" smtClean="0"/>
              <a:t>(SUELY C. SCHUBERT. </a:t>
            </a:r>
            <a:r>
              <a:rPr lang="pt-BR" i="1" dirty="0" smtClean="0"/>
              <a:t>Obsessão/</a:t>
            </a:r>
            <a:r>
              <a:rPr lang="pt-BR" i="1" dirty="0" err="1" smtClean="0"/>
              <a:t>Desobsessão</a:t>
            </a:r>
            <a:r>
              <a:rPr lang="pt-BR" dirty="0" smtClean="0"/>
              <a:t>, </a:t>
            </a:r>
            <a:br>
              <a:rPr lang="pt-BR" dirty="0" smtClean="0"/>
            </a:br>
            <a:r>
              <a:rPr lang="pt-BR" dirty="0" smtClean="0"/>
              <a:t>1ª parte, cap. 6)</a:t>
            </a:r>
            <a:endParaRPr lang="pt-BR" dirty="0" smtClean="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1206" y="2915645"/>
            <a:ext cx="3384376" cy="23228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816284292"/>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Parasitose espiritual</a:t>
            </a:r>
            <a:endParaRPr lang="pt-BR" dirty="0"/>
          </a:p>
        </p:txBody>
      </p:sp>
      <p:sp>
        <p:nvSpPr>
          <p:cNvPr id="3" name="Espaço Reservado para Texto 2"/>
          <p:cNvSpPr>
            <a:spLocks noGrp="1"/>
          </p:cNvSpPr>
          <p:nvPr>
            <p:ph idx="1"/>
          </p:nvPr>
        </p:nvSpPr>
        <p:spPr>
          <a:xfrm>
            <a:off x="618418" y="1556793"/>
            <a:ext cx="4817678" cy="5040560"/>
          </a:xfrm>
        </p:spPr>
        <p:txBody>
          <a:bodyPr>
            <a:normAutofit lnSpcReduction="10000"/>
          </a:bodyPr>
          <a:lstStyle/>
          <a:p>
            <a:r>
              <a:rPr lang="pt-PT" dirty="0" smtClean="0"/>
              <a:t>“Qual se verifica entre a alga e o cogumelo, a mente </a:t>
            </a:r>
            <a:r>
              <a:rPr lang="pt-PT" dirty="0" err="1" smtClean="0"/>
              <a:t>encarna-da</a:t>
            </a:r>
            <a:r>
              <a:rPr lang="pt-PT" dirty="0" smtClean="0"/>
              <a:t> entrega-se, </a:t>
            </a:r>
            <a:r>
              <a:rPr lang="pt-PT" dirty="0" err="1" smtClean="0"/>
              <a:t>inconsciente-mente</a:t>
            </a:r>
            <a:r>
              <a:rPr lang="pt-PT" dirty="0" smtClean="0"/>
              <a:t>, ao desencarnado que lhe controla a existência, sofrendo-lhe </a:t>
            </a:r>
            <a:r>
              <a:rPr lang="pt-PT" b="1" dirty="0" smtClean="0"/>
              <a:t>temporariamente</a:t>
            </a:r>
            <a:r>
              <a:rPr lang="pt-PT" dirty="0" smtClean="0"/>
              <a:t> o domínio até certo ponto, mas, em troca, à face da sensibilidade excessiva de que se reveste, passa a viver, enquanto perdure semelhante influência [...].”</a:t>
            </a:r>
          </a:p>
          <a:p>
            <a:pPr lvl="4"/>
            <a:r>
              <a:rPr lang="pt-PT" dirty="0" smtClean="0"/>
              <a:t>(ANDRÉ LUIZ. </a:t>
            </a:r>
            <a:r>
              <a:rPr lang="pt-BR" i="1" dirty="0" smtClean="0"/>
              <a:t>Evolu</a:t>
            </a:r>
            <a:r>
              <a:rPr lang="pt-BR" i="1" dirty="0" smtClean="0"/>
              <a:t>ção em Dois Mundos</a:t>
            </a:r>
            <a:r>
              <a:rPr lang="pt-BR" dirty="0" smtClean="0"/>
              <a:t>, cap. 14)</a:t>
            </a:r>
            <a:endParaRPr lang="pt-BR"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3018" y="3039604"/>
            <a:ext cx="2757391" cy="20749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956127918"/>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processo obsessivo</a:t>
            </a:r>
            <a:endParaRPr lang="pt-BR" dirty="0"/>
          </a:p>
        </p:txBody>
      </p:sp>
      <p:sp>
        <p:nvSpPr>
          <p:cNvPr id="3" name="Espaço Reservado para Conteúdo 2"/>
          <p:cNvSpPr>
            <a:spLocks noGrp="1"/>
          </p:cNvSpPr>
          <p:nvPr>
            <p:ph idx="1"/>
          </p:nvPr>
        </p:nvSpPr>
        <p:spPr/>
        <p:txBody>
          <a:bodyPr>
            <a:normAutofit/>
          </a:bodyPr>
          <a:lstStyle/>
          <a:p>
            <a:r>
              <a:rPr lang="pt-BR" dirty="0" smtClean="0"/>
              <a:t>“</a:t>
            </a:r>
            <a:r>
              <a:rPr lang="pt-BR" i="1" dirty="0" smtClean="0"/>
              <a:t>O que nos acontece moralmente quando emitimos um pensamento?</a:t>
            </a:r>
          </a:p>
          <a:p>
            <a:pPr lvl="1"/>
            <a:r>
              <a:rPr lang="pt-BR" dirty="0" smtClean="0"/>
              <a:t>Emitindo um </a:t>
            </a:r>
            <a:r>
              <a:rPr lang="pt-BR" b="1" dirty="0" smtClean="0"/>
              <a:t>pensamento</a:t>
            </a:r>
            <a:r>
              <a:rPr lang="pt-BR" dirty="0" smtClean="0"/>
              <a:t>, colocamos um agente energético em circulação no organismo da vida – agente esse que retornará fatalmente a nós, acrescido do bem ou do mal de que o revestimos.</a:t>
            </a:r>
          </a:p>
          <a:p>
            <a:r>
              <a:rPr lang="pt-BR" i="1" dirty="0" smtClean="0"/>
              <a:t>Em que tempo e situação nos podem atingir os fenômenos deprimentes da obsessão?</a:t>
            </a:r>
            <a:endParaRPr lang="pt-BR" i="1" dirty="0" smtClean="0"/>
          </a:p>
          <a:p>
            <a:pPr lvl="1"/>
            <a:r>
              <a:rPr lang="pt-BR" dirty="0" smtClean="0"/>
              <a:t>Salientando-se que o </a:t>
            </a:r>
            <a:r>
              <a:rPr lang="pt-BR" b="1" dirty="0" smtClean="0"/>
              <a:t>pensamento</a:t>
            </a:r>
            <a:r>
              <a:rPr lang="pt-BR" dirty="0" smtClean="0"/>
              <a:t> é alavanca de ligação, para o bem ou para o mal, é muito fácil perceber que os fenômenos deprimentes da obsessão podem atingir-nos, em qualquer condição e em qualquer tempo.”</a:t>
            </a:r>
          </a:p>
          <a:p>
            <a:pPr lvl="4"/>
            <a:r>
              <a:rPr lang="pt-BR" dirty="0" smtClean="0"/>
              <a:t>(EMMANUEL. </a:t>
            </a:r>
            <a:r>
              <a:rPr lang="pt-BR" i="1" dirty="0" smtClean="0"/>
              <a:t>Leis de amor</a:t>
            </a:r>
            <a:r>
              <a:rPr lang="pt-BR" dirty="0" smtClean="0"/>
              <a:t>, cap. 5)</a:t>
            </a:r>
          </a:p>
        </p:txBody>
      </p:sp>
    </p:spTree>
    <p:extLst>
      <p:ext uri="{BB962C8B-B14F-4D97-AF65-F5344CB8AC3E}">
        <p14:creationId xmlns:p14="http://schemas.microsoft.com/office/powerpoint/2010/main" val="583093328"/>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normAutofit/>
          </a:bodyPr>
          <a:lstStyle/>
          <a:p>
            <a:r>
              <a:rPr lang="pt-BR" dirty="0" smtClean="0"/>
              <a:t>Relembrando...</a:t>
            </a:r>
            <a:endParaRPr lang="pt-BR" dirty="0"/>
          </a:p>
        </p:txBody>
      </p:sp>
      <p:graphicFrame>
        <p:nvGraphicFramePr>
          <p:cNvPr id="2" name="Diagrama 1"/>
          <p:cNvGraphicFramePr/>
          <p:nvPr>
            <p:extLst>
              <p:ext uri="{D42A27DB-BD31-4B8C-83A1-F6EECF244321}">
                <p14:modId xmlns:p14="http://schemas.microsoft.com/office/powerpoint/2010/main" val="119310088"/>
              </p:ext>
            </p:extLst>
          </p:nvPr>
        </p:nvGraphicFramePr>
        <p:xfrm>
          <a:off x="1524000" y="2996952"/>
          <a:ext cx="6096000" cy="3487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aixaDeTexto 2"/>
          <p:cNvSpPr txBox="1"/>
          <p:nvPr/>
        </p:nvSpPr>
        <p:spPr>
          <a:xfrm>
            <a:off x="1727311" y="2132856"/>
            <a:ext cx="5689378" cy="461665"/>
          </a:xfrm>
          <a:prstGeom prst="rect">
            <a:avLst/>
          </a:prstGeom>
          <a:noFill/>
        </p:spPr>
        <p:txBody>
          <a:bodyPr wrap="none" rtlCol="0">
            <a:spAutoFit/>
          </a:bodyPr>
          <a:lstStyle/>
          <a:p>
            <a:pPr lvl="0" algn="ctr"/>
            <a:r>
              <a:rPr lang="pt-BR" u="none" dirty="0" smtClean="0">
                <a:latin typeface="+mn-lt"/>
              </a:rPr>
              <a:t>A obsessão apresenta três graus principais</a:t>
            </a:r>
            <a:endParaRPr lang="pt-BR" u="none" dirty="0">
              <a:latin typeface="+mn-lt"/>
            </a:endParaRPr>
          </a:p>
        </p:txBody>
      </p:sp>
    </p:spTree>
    <p:extLst>
      <p:ext uri="{BB962C8B-B14F-4D97-AF65-F5344CB8AC3E}">
        <p14:creationId xmlns:p14="http://schemas.microsoft.com/office/powerpoint/2010/main" val="814639847"/>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dirty="0" smtClean="0"/>
              <a:t>Os tipos de obsessão</a:t>
            </a:r>
            <a:endParaRPr lang="pt-BR" dirty="0"/>
          </a:p>
        </p:txBody>
      </p:sp>
      <p:sp>
        <p:nvSpPr>
          <p:cNvPr id="4" name="Espaço Reservado para Conteúdo 3"/>
          <p:cNvSpPr>
            <a:spLocks noGrp="1"/>
          </p:cNvSpPr>
          <p:nvPr>
            <p:ph idx="1"/>
          </p:nvPr>
        </p:nvSpPr>
        <p:spPr>
          <a:xfrm>
            <a:off x="2267744" y="4221087"/>
            <a:ext cx="4608512" cy="2376265"/>
          </a:xfrm>
        </p:spPr>
        <p:txBody>
          <a:bodyPr>
            <a:normAutofit/>
          </a:bodyPr>
          <a:lstStyle/>
          <a:p>
            <a:pPr marL="457200" indent="-457200">
              <a:buFont typeface="+mj-lt"/>
              <a:buAutoNum type="arabicPeriod"/>
            </a:pPr>
            <a:r>
              <a:rPr lang="pt-BR" sz="1800" dirty="0" smtClean="0"/>
              <a:t>Desencarnado para o encarnado</a:t>
            </a:r>
          </a:p>
          <a:p>
            <a:pPr marL="457200" indent="-457200">
              <a:buFont typeface="+mj-lt"/>
              <a:buAutoNum type="arabicPeriod"/>
            </a:pPr>
            <a:r>
              <a:rPr lang="pt-BR" sz="1800" dirty="0" smtClean="0"/>
              <a:t>Encarnado para o desencarnado</a:t>
            </a:r>
          </a:p>
          <a:p>
            <a:pPr marL="457200" indent="-457200">
              <a:buFont typeface="+mj-lt"/>
              <a:buAutoNum type="arabicPeriod"/>
            </a:pPr>
            <a:r>
              <a:rPr lang="pt-BR" sz="1800" dirty="0" smtClean="0"/>
              <a:t>Encarnado para o encarnado</a:t>
            </a:r>
          </a:p>
          <a:p>
            <a:pPr marL="457200" indent="-457200">
              <a:buFont typeface="+mj-lt"/>
              <a:buAutoNum type="arabicPeriod"/>
            </a:pPr>
            <a:r>
              <a:rPr lang="pt-BR" sz="1800" dirty="0" smtClean="0"/>
              <a:t>Desencarnado para o desencarnado</a:t>
            </a:r>
          </a:p>
          <a:p>
            <a:pPr marL="457200" indent="-457200">
              <a:buFont typeface="+mj-lt"/>
              <a:buAutoNum type="arabicPeriod"/>
            </a:pPr>
            <a:r>
              <a:rPr lang="pt-BR" sz="1800" dirty="0" smtClean="0"/>
              <a:t>Obsessão recíproca</a:t>
            </a:r>
          </a:p>
          <a:p>
            <a:pPr marL="457200" indent="-457200">
              <a:buFont typeface="+mj-lt"/>
              <a:buAutoNum type="arabicPeriod"/>
            </a:pPr>
            <a:r>
              <a:rPr lang="pt-BR" sz="1800" dirty="0" smtClean="0"/>
              <a:t>Auto obsessão</a:t>
            </a:r>
            <a:endParaRPr lang="pt-BR" sz="1800" dirty="0"/>
          </a:p>
        </p:txBody>
      </p:sp>
      <p:pic>
        <p:nvPicPr>
          <p:cNvPr id="1028" name="Picture 4"/>
          <p:cNvPicPr>
            <a:picLocks noChangeAspect="1" noChangeArrowheads="1"/>
          </p:cNvPicPr>
          <p:nvPr/>
        </p:nvPicPr>
        <p:blipFill>
          <a:blip r:embed="rId3">
            <a:lum bright="-20000" contrast="40000"/>
            <a:extLst>
              <a:ext uri="{28A0092B-C50C-407E-A947-70E740481C1C}">
                <a14:useLocalDpi xmlns:a14="http://schemas.microsoft.com/office/drawing/2010/main" val="0"/>
              </a:ext>
            </a:extLst>
          </a:blip>
          <a:srcRect/>
          <a:stretch>
            <a:fillRect/>
          </a:stretch>
        </p:blipFill>
        <p:spPr bwMode="auto">
          <a:xfrm>
            <a:off x="2814706" y="1850463"/>
            <a:ext cx="3514588" cy="23706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7294214"/>
      </p:ext>
    </p:extLst>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Vencendo a obsessão</a:t>
            </a:r>
            <a:endParaRPr lang="pt-BR" dirty="0"/>
          </a:p>
        </p:txBody>
      </p:sp>
      <p:sp>
        <p:nvSpPr>
          <p:cNvPr id="3" name="Espaço Reservado para Conteúdo 2"/>
          <p:cNvSpPr>
            <a:spLocks noGrp="1"/>
          </p:cNvSpPr>
          <p:nvPr>
            <p:ph idx="1"/>
          </p:nvPr>
        </p:nvSpPr>
        <p:spPr>
          <a:xfrm>
            <a:off x="4067944" y="1556793"/>
            <a:ext cx="4457638" cy="5040560"/>
          </a:xfrm>
        </p:spPr>
        <p:txBody>
          <a:bodyPr/>
          <a:lstStyle/>
          <a:p>
            <a:r>
              <a:rPr lang="pt-BR" dirty="0" smtClean="0"/>
              <a:t>“Sempre é possível, alguém por si mesmo afastar os maus Espíritos e libertar-se da dominação deles, a quem quer que seja, subtrair-se a um jugo, desde que com vontade firme o queira.”</a:t>
            </a:r>
          </a:p>
          <a:p>
            <a:pPr marL="990600" lvl="4"/>
            <a:r>
              <a:rPr lang="pt-BR" dirty="0" smtClean="0"/>
              <a:t>(ALLAN KARDEC. </a:t>
            </a:r>
            <a:r>
              <a:rPr lang="pt-BR" i="1" dirty="0" smtClean="0"/>
              <a:t>O Livro dos Espíritos</a:t>
            </a:r>
            <a:r>
              <a:rPr lang="pt-BR" dirty="0" smtClean="0"/>
              <a:t>, </a:t>
            </a:r>
            <a:r>
              <a:rPr lang="pt-BR" dirty="0" err="1" smtClean="0"/>
              <a:t>perg</a:t>
            </a:r>
            <a:r>
              <a:rPr lang="pt-BR" dirty="0" smtClean="0"/>
              <a:t>. 475)</a:t>
            </a:r>
          </a:p>
        </p:txBody>
      </p:sp>
      <p:pic>
        <p:nvPicPr>
          <p:cNvPr id="1126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581" y="2852937"/>
            <a:ext cx="3264363" cy="2448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590736633"/>
      </p:ext>
    </p:extLst>
  </p:cSld>
  <p:clrMapOvr>
    <a:masterClrMapping/>
  </p:clrMapOvr>
  <p:transition spd="slow">
    <p:randomBar dir="vert"/>
  </p:transition>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5240</TotalTime>
  <Words>2192</Words>
  <Application>Microsoft Macintosh PowerPoint</Application>
  <PresentationFormat>Apresentação na tela (4:3)</PresentationFormat>
  <Paragraphs>96</Paragraphs>
  <Slides>12</Slides>
  <Notes>11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12</vt:i4>
      </vt:variant>
    </vt:vector>
  </HeadingPairs>
  <TitlesOfParts>
    <vt:vector size="17" baseType="lpstr">
      <vt:lpstr>Candara</vt:lpstr>
      <vt:lpstr>Times New Roman</vt:lpstr>
      <vt:lpstr>ZapfDingbatsITC</vt:lpstr>
      <vt:lpstr>Arial</vt:lpstr>
      <vt:lpstr>Tema do Office</vt:lpstr>
      <vt:lpstr>Quem é o obsessor?</vt:lpstr>
      <vt:lpstr>Pontos importantes</vt:lpstr>
      <vt:lpstr>Como identificar a obsessão?</vt:lpstr>
      <vt:lpstr>Quem é  o obsessor?</vt:lpstr>
      <vt:lpstr>Quem é  o obsessor?</vt:lpstr>
      <vt:lpstr>E como o obsessor age?</vt:lpstr>
      <vt:lpstr>Como o obsessor age?</vt:lpstr>
      <vt:lpstr>Parasitose espiritual</vt:lpstr>
      <vt:lpstr>O processo obsessivo</vt:lpstr>
      <vt:lpstr>Relembrando...</vt:lpstr>
      <vt:lpstr>Os tipos de obsessão</vt:lpstr>
      <vt:lpstr>Vencendo a obsessão</vt:lpstr>
    </vt:vector>
  </TitlesOfParts>
  <Company>Pedro Aganian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Pedro Aganian</dc:creator>
  <cp:lastModifiedBy>Adriano Alves</cp:lastModifiedBy>
  <cp:revision>807</cp:revision>
  <cp:lastPrinted>2016-01-03T12:52:14Z</cp:lastPrinted>
  <dcterms:created xsi:type="dcterms:W3CDTF">2001-10-17T15:22:17Z</dcterms:created>
  <dcterms:modified xsi:type="dcterms:W3CDTF">2016-01-03T12:52:38Z</dcterms:modified>
</cp:coreProperties>
</file>