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1" r:id="rId7"/>
    <p:sldId id="265" r:id="rId8"/>
    <p:sldId id="260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2"/>
    <p:restoredTop sz="89560"/>
  </p:normalViewPr>
  <p:slideViewPr>
    <p:cSldViewPr snapToGrid="0" snapToObjects="1" showGuides="1">
      <p:cViewPr>
        <p:scale>
          <a:sx n="105" d="100"/>
          <a:sy n="105" d="100"/>
        </p:scale>
        <p:origin x="1336" y="264"/>
      </p:cViewPr>
      <p:guideLst>
        <p:guide orient="horz" pos="2160"/>
        <p:guide pos="55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Relationship Id="rId3" Type="http://schemas.microsoft.com/office/2007/relationships/hdphoto" Target="../media/hdphoto3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<Relationship Id="rId3" Type="http://schemas.microsoft.com/office/2007/relationships/hdphoto" Target="../media/hdphoto4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<Relationship Id="rId3" Type="http://schemas.microsoft.com/office/2007/relationships/hdphoto" Target="../media/hdphoto5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Relationship Id="rId3" Type="http://schemas.microsoft.com/office/2007/relationships/hdphoto" Target="../media/hdphoto6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288281"/>
            <a:ext cx="6477000" cy="2750063"/>
          </a:xfrm>
        </p:spPr>
        <p:txBody>
          <a:bodyPr vert="horz" lIns="45720" tIns="0" rIns="45720" bIns="0" rtlCol="0" anchor="b" anchorCtr="0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TrashHand"/>
                <a:ea typeface="+mj-ea"/>
                <a:cs typeface="TrashHand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r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8" y="503237"/>
            <a:ext cx="5703709" cy="1231899"/>
          </a:xfrm>
        </p:spPr>
        <p:txBody>
          <a:bodyPr anchor="b"/>
          <a:lstStyle>
            <a:lvl1pPr algn="l">
              <a:defRPr>
                <a:latin typeface="TrashHand"/>
                <a:cs typeface="TrashHand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7"/>
            <a:ext cx="8288498" cy="4857773"/>
          </a:xfrm>
        </p:spPr>
        <p:txBody>
          <a:bodyPr tIns="144000" bIns="54000" anchor="ctr"/>
          <a:lstStyle>
            <a:lvl1pPr algn="just">
              <a:spcBef>
                <a:spcPts val="700"/>
              </a:spcBef>
              <a:defRPr sz="2600" b="0" i="0">
                <a:latin typeface="Avenir Book"/>
                <a:cs typeface="Avenir Book"/>
              </a:defRPr>
            </a:lvl1pPr>
            <a:lvl2pPr algn="just">
              <a:defRPr sz="2400" b="0" i="0">
                <a:latin typeface="Avenir Book"/>
                <a:cs typeface="Avenir Book"/>
              </a:defRPr>
            </a:lvl2pPr>
            <a:lvl3pPr algn="just">
              <a:spcBef>
                <a:spcPts val="500"/>
              </a:spcBef>
              <a:defRPr sz="2200" b="0" i="0">
                <a:latin typeface="Avenir Book"/>
                <a:cs typeface="Avenir Book"/>
              </a:defRPr>
            </a:lvl3pPr>
            <a:lvl4pPr algn="just">
              <a:spcBef>
                <a:spcPts val="400"/>
              </a:spcBef>
              <a:defRPr sz="2000" b="0" i="0">
                <a:latin typeface="Avenir Book"/>
                <a:cs typeface="Avenir Book"/>
              </a:defRPr>
            </a:lvl4pPr>
            <a:lvl5pPr marL="447675" indent="0" algn="r">
              <a:spcBef>
                <a:spcPts val="600"/>
              </a:spcBef>
              <a:spcAft>
                <a:spcPts val="1200"/>
              </a:spcAft>
              <a:buFont typeface="Arial"/>
              <a:buNone/>
              <a:defRPr sz="1600" b="0" i="0">
                <a:latin typeface="Avenir Book"/>
                <a:cs typeface="Avenir Book"/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63438" y="6592911"/>
            <a:ext cx="1295400" cy="265089"/>
          </a:xfrm>
        </p:spPr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2607" y="6584247"/>
            <a:ext cx="3717967" cy="259278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21388" y="5754547"/>
            <a:ext cx="1483056" cy="851848"/>
          </a:xfrm>
        </p:spPr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V="1">
            <a:off x="6470484" y="-872702"/>
            <a:ext cx="1800814" cy="35462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079217"/>
            <a:ext cx="4724400" cy="1963842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5400">
                <a:latin typeface="TrashHand"/>
                <a:cs typeface="TrashHand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 b="0" i="0">
                <a:solidFill>
                  <a:schemeClr val="tx1"/>
                </a:solidFill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jpeg"/><Relationship Id="rId23" Type="http://schemas.microsoft.com/office/2007/relationships/hdphoto" Target="../media/hdphoto1.wdp"/><Relationship Id="rId24" Type="http://schemas.openxmlformats.org/officeDocument/2006/relationships/image" Target="../media/image7.png"/><Relationship Id="rId25" Type="http://schemas.openxmlformats.org/officeDocument/2006/relationships/image" Target="../media/image8.png"/><Relationship Id="rId26" Type="http://schemas.openxmlformats.org/officeDocument/2006/relationships/image" Target="../media/image9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E087C7AC-6A0D-BB48-916E-9B63DB337AC7}" type="datetimeFigureOut">
              <a:rPr lang="en-US" smtClean="0"/>
              <a:t>1/3/16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AE49E5D6-EA6E-F74A-A923-1B5679DAFF44}" type="slidenum">
              <a:rPr lang="pt-BR" smtClean="0"/>
              <a:t>‹n.º›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6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5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8000" dirty="0" smtClean="0"/>
              <a:t>OBSESSAO</a:t>
            </a:r>
            <a:br>
              <a:rPr lang="pt-BR" sz="8000" dirty="0" smtClean="0"/>
            </a:br>
            <a:r>
              <a:rPr lang="pt-BR" sz="5400" dirty="0" smtClean="0"/>
              <a:t>Entendendo o que é</a:t>
            </a:r>
            <a:endParaRPr lang="pt-BR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Escola de Evangelização de Pacientes</a:t>
            </a:r>
            <a:br>
              <a:rPr lang="pt-BR" sz="2000" dirty="0" smtClean="0"/>
            </a:br>
            <a:r>
              <a:rPr lang="pt-BR" sz="1600" dirty="0" smtClean="0"/>
              <a:t>Grupo Espírita </a:t>
            </a:r>
            <a:r>
              <a:rPr lang="pt-BR" sz="1600" dirty="0" err="1" smtClean="0"/>
              <a:t>Guillon</a:t>
            </a:r>
            <a:r>
              <a:rPr lang="pt-BR" sz="1600" dirty="0" smtClean="0"/>
              <a:t> Ribeiro</a:t>
            </a:r>
            <a:endParaRPr lang="pt-BR" sz="1600" dirty="0"/>
          </a:p>
        </p:txBody>
      </p:sp>
      <p:sp>
        <p:nvSpPr>
          <p:cNvPr id="4" name="TextBox 3"/>
          <p:cNvSpPr txBox="1"/>
          <p:nvPr/>
        </p:nvSpPr>
        <p:spPr>
          <a:xfrm rot="15862979">
            <a:off x="7879909" y="3198626"/>
            <a:ext cx="3267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err="1" smtClean="0">
                <a:latin typeface="TrashHand"/>
                <a:cs typeface="TrashHand"/>
              </a:rPr>
              <a:t>S</a:t>
            </a:r>
            <a:endParaRPr lang="pt-BR" sz="4000" dirty="0">
              <a:latin typeface="TrashHand"/>
              <a:cs typeface="TrashHand"/>
            </a:endParaRPr>
          </a:p>
        </p:txBody>
      </p:sp>
    </p:spTree>
    <p:extLst>
      <p:ext uri="{BB962C8B-B14F-4D97-AF65-F5344CB8AC3E}">
        <p14:creationId xmlns:p14="http://schemas.microsoft.com/office/powerpoint/2010/main" val="151912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Somos espíritos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7"/>
            <a:ext cx="4854989" cy="4857773"/>
          </a:xfrm>
        </p:spPr>
        <p:txBody>
          <a:bodyPr/>
          <a:lstStyle/>
          <a:p>
            <a:r>
              <a:rPr lang="pt-BR" dirty="0"/>
              <a:t>“O Espírito mais não é do que a alma sobrevivente ao corpo; é o ser principal, pois que não morre, ao passo que o corpo é simples acessório sujeito à destruição. [...]”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A Gênese</a:t>
            </a:r>
            <a:r>
              <a:rPr lang="pt-BR" dirty="0"/>
              <a:t>, cap. 13, item 4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9432" r="19432"/>
          <a:stretch/>
        </p:blipFill>
        <p:spPr>
          <a:xfrm>
            <a:off x="5679924" y="2445256"/>
            <a:ext cx="2882468" cy="3550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53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Somos espíritos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8"/>
            <a:ext cx="8288498" cy="2367480"/>
          </a:xfrm>
        </p:spPr>
        <p:txBody>
          <a:bodyPr/>
          <a:lstStyle/>
          <a:p>
            <a:r>
              <a:rPr lang="pt-BR" dirty="0" smtClean="0"/>
              <a:t>“Que </a:t>
            </a:r>
            <a:r>
              <a:rPr lang="pt-BR" dirty="0"/>
              <a:t>definição se pode dar dos Espíritos?</a:t>
            </a:r>
          </a:p>
          <a:p>
            <a:pPr lvl="1"/>
            <a:r>
              <a:rPr lang="pt-BR" dirty="0" smtClean="0"/>
              <a:t>‘Pode </a:t>
            </a:r>
            <a:r>
              <a:rPr lang="pt-BR" dirty="0"/>
              <a:t>dizer-se que os Espíritos são os seres inteligentes da criação. Povoam o Universo, fora do mundo </a:t>
            </a:r>
            <a:r>
              <a:rPr lang="pt-BR" dirty="0" smtClean="0"/>
              <a:t>material.’”</a:t>
            </a:r>
            <a:endParaRPr lang="pt-BR" dirty="0"/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76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790" y="4209448"/>
            <a:ext cx="4423720" cy="2296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52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Influências e companhias espirituais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i="1" dirty="0" smtClean="0"/>
              <a:t>Veem </a:t>
            </a:r>
            <a:r>
              <a:rPr lang="pt-BR" i="1" dirty="0"/>
              <a:t>os Espíritos tudo o que fazemos?</a:t>
            </a:r>
          </a:p>
          <a:p>
            <a:pPr lvl="1"/>
            <a:r>
              <a:rPr lang="pt-BR" spc="-80" dirty="0" smtClean="0"/>
              <a:t>‘Podem </a:t>
            </a:r>
            <a:r>
              <a:rPr lang="pt-BR" spc="-80" dirty="0"/>
              <a:t>ver, pois que constantemente vos rodeiam. </a:t>
            </a:r>
            <a:r>
              <a:rPr lang="pt-BR" spc="-80" dirty="0" smtClean="0"/>
              <a:t>[...]’”</a:t>
            </a:r>
            <a:endParaRPr lang="pt-BR" spc="-80" dirty="0"/>
          </a:p>
          <a:p>
            <a:pPr marL="3857625"/>
            <a:r>
              <a:rPr lang="pt-BR" dirty="0" smtClean="0"/>
              <a:t>“</a:t>
            </a:r>
            <a:r>
              <a:rPr lang="pt-BR" i="1" dirty="0" smtClean="0"/>
              <a:t>Influem </a:t>
            </a:r>
            <a:r>
              <a:rPr lang="pt-BR" i="1" dirty="0"/>
              <a:t>os Espíritos em </a:t>
            </a:r>
            <a:r>
              <a:rPr lang="pt-BR" i="1" dirty="0" smtClean="0"/>
              <a:t>nossos </a:t>
            </a:r>
            <a:r>
              <a:rPr lang="pt-BR" i="1" dirty="0"/>
              <a:t>pensamentos e em nossos atos?</a:t>
            </a:r>
          </a:p>
          <a:p>
            <a:pPr marL="4308475" lvl="1"/>
            <a:r>
              <a:rPr lang="pt-BR" dirty="0" smtClean="0"/>
              <a:t>‘Muito </a:t>
            </a:r>
            <a:r>
              <a:rPr lang="pt-BR" dirty="0"/>
              <a:t>mais do que </a:t>
            </a:r>
            <a:r>
              <a:rPr lang="pt-BR" dirty="0" err="1" smtClean="0"/>
              <a:t>imagi-nais</a:t>
            </a:r>
            <a:r>
              <a:rPr lang="pt-BR" dirty="0"/>
              <a:t>. Influem a tal ponto, que, de ordinário, são eles que vos dirigem</a:t>
            </a:r>
            <a:r>
              <a:rPr lang="pt-BR" dirty="0" smtClean="0"/>
              <a:t>.’”</a:t>
            </a:r>
            <a:endParaRPr lang="pt-BR" dirty="0"/>
          </a:p>
          <a:p>
            <a:pPr marL="3854450" lvl="4"/>
            <a:r>
              <a:rPr lang="pt-BR" dirty="0" smtClean="0"/>
              <a:t>(ALLAN KARDEC. </a:t>
            </a:r>
            <a:r>
              <a:rPr lang="pt-BR" i="1" dirty="0"/>
              <a:t>O Livro dos Espíritos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/>
              <a:t>. 456 e 459</a:t>
            </a:r>
            <a:r>
              <a:rPr lang="pt-BR" dirty="0" smtClean="0"/>
              <a:t>)</a:t>
            </a:r>
          </a:p>
        </p:txBody>
      </p:sp>
      <p:pic>
        <p:nvPicPr>
          <p:cNvPr id="4" name="Picture 2" descr="H:\Documents\Centro Espírita\Escola de Evangelização de Pacientes\Imagens\anjo_da_guard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58" y="3740719"/>
            <a:ext cx="3168849" cy="2475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77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SINTONIA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7"/>
            <a:ext cx="8288498" cy="3474117"/>
          </a:xfrm>
        </p:spPr>
        <p:txBody>
          <a:bodyPr/>
          <a:lstStyle/>
          <a:p>
            <a:r>
              <a:rPr lang="pt-BR" dirty="0"/>
              <a:t>“Desencarnados e encarnados, em todos os setores de atividade terrestre, vivem na mais ampla permuta de ideias. Cada mente é um verdadeiro mundo de emissão e recepção e cada qual atrai os que se lhes assemelham.”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Missionários da Luz</a:t>
            </a:r>
            <a:r>
              <a:rPr lang="pt-BR" dirty="0"/>
              <a:t>, cap. 5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4012" y="5088304"/>
            <a:ext cx="4355976" cy="1205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540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O que é 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7"/>
            <a:ext cx="4760033" cy="4857773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“A obsessão é a ação persistente que um Espírito mau exerce sobre um indivíduo. Apresenta caracteres muito diversos, desde a simples influência moral, sem perceptíveis sinais exteriores, até a perturbação completa do organismo e das faculdades mentais.”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/>
              <a:t>O Evangelho Segundo o Espiritismo</a:t>
            </a:r>
            <a:r>
              <a:rPr lang="pt-BR" dirty="0" smtClean="0"/>
              <a:t>, cap</a:t>
            </a:r>
            <a:r>
              <a:rPr lang="pt-BR" dirty="0"/>
              <a:t>. </a:t>
            </a:r>
            <a:r>
              <a:rPr lang="pt-BR" dirty="0" smtClean="0"/>
              <a:t>28, </a:t>
            </a:r>
            <a:r>
              <a:rPr lang="pt-BR" dirty="0"/>
              <a:t>item 80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2" descr="H:\Documents\Centro Espírita\Escola de Evangelização de Pacientes\Imagens\metromolotovcocktai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8" r="8620" b="17990"/>
          <a:stretch/>
        </p:blipFill>
        <p:spPr bwMode="auto">
          <a:xfrm flipH="1">
            <a:off x="5546608" y="2582649"/>
            <a:ext cx="3168848" cy="2548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96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Onde começa 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604" y="1735137"/>
            <a:ext cx="5676852" cy="4857773"/>
          </a:xfrm>
        </p:spPr>
        <p:txBody>
          <a:bodyPr/>
          <a:lstStyle/>
          <a:p>
            <a:r>
              <a:rPr lang="pt-BR" dirty="0" smtClean="0"/>
              <a:t>“Do mesmo modo que as doenças resultam das imperfeições físicas, que tornam o corpo acessível às influências perniciosas exteriores, a obsessão é sempre o resultado de uma imperfeição moral, que dá acesso a um Espírito mau.”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28, item 81)</a:t>
            </a:r>
            <a:endParaRPr lang="pt-BR" dirty="0"/>
          </a:p>
        </p:txBody>
      </p:sp>
      <p:pic>
        <p:nvPicPr>
          <p:cNvPr id="4" name="Picture 2" descr="H:\Documents\Centro Espírita\Escola de Evangelização de Pacientes\Imagens\bipol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6958" y="2314687"/>
            <a:ext cx="2354138" cy="3216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35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Onde começa 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8" y="1735137"/>
            <a:ext cx="4870756" cy="4857773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A obsessão começa em nossas próprias imperfeições:</a:t>
            </a:r>
          </a:p>
          <a:p>
            <a:pPr lvl="1"/>
            <a:r>
              <a:rPr lang="pt-BR" dirty="0"/>
              <a:t>Maledicência</a:t>
            </a:r>
          </a:p>
          <a:p>
            <a:pPr lvl="1"/>
            <a:r>
              <a:rPr lang="pt-BR" dirty="0"/>
              <a:t>Ódio</a:t>
            </a:r>
          </a:p>
          <a:p>
            <a:pPr lvl="1"/>
            <a:r>
              <a:rPr lang="pt-BR" dirty="0"/>
              <a:t>Maus pensamentos</a:t>
            </a:r>
          </a:p>
          <a:p>
            <a:pPr lvl="1"/>
            <a:r>
              <a:rPr lang="pt-BR" dirty="0"/>
              <a:t>Egoísmo</a:t>
            </a:r>
          </a:p>
          <a:p>
            <a:pPr lvl="1"/>
            <a:r>
              <a:rPr lang="pt-BR" dirty="0"/>
              <a:t>Orgulho</a:t>
            </a:r>
          </a:p>
          <a:p>
            <a:pPr lvl="1"/>
            <a:r>
              <a:rPr lang="pt-BR" dirty="0"/>
              <a:t>Inveja</a:t>
            </a:r>
          </a:p>
          <a:p>
            <a:pPr lvl="1"/>
            <a:r>
              <a:rPr lang="pt-BR" dirty="0"/>
              <a:t>Preguiça</a:t>
            </a:r>
          </a:p>
          <a:p>
            <a:pPr lvl="1"/>
            <a:r>
              <a:rPr lang="pt-BR" dirty="0"/>
              <a:t>Emoções em desequilíbrio</a:t>
            </a:r>
          </a:p>
          <a:p>
            <a:pPr lvl="1"/>
            <a:r>
              <a:rPr lang="pt-BR" dirty="0"/>
              <a:t>Estados emocionais negativos</a:t>
            </a:r>
          </a:p>
          <a:p>
            <a:pPr lvl="1"/>
            <a:r>
              <a:rPr lang="pt-BR" dirty="0"/>
              <a:t>Vícios em </a:t>
            </a:r>
            <a:r>
              <a:rPr lang="pt-BR" dirty="0" smtClean="0"/>
              <a:t>geral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9171"/>
          <a:stretch/>
        </p:blipFill>
        <p:spPr>
          <a:xfrm>
            <a:off x="5636495" y="2358570"/>
            <a:ext cx="3078961" cy="3870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53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Graus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dirty="0" smtClean="0"/>
              <a:t>Obsessão simples</a:t>
            </a:r>
          </a:p>
          <a:p>
            <a:pPr lvl="1"/>
            <a:r>
              <a:rPr lang="pt-BR" dirty="0" smtClean="0"/>
              <a:t>Ação </a:t>
            </a:r>
            <a:r>
              <a:rPr lang="pt-BR" dirty="0"/>
              <a:t>inoportuna e desagradável, em que um Espírito se agarra à pessoa com tenacidade, causando mal-estar generalizado. </a:t>
            </a:r>
          </a:p>
          <a:p>
            <a:r>
              <a:rPr lang="pt-BR" b="1" dirty="0" smtClean="0"/>
              <a:t>Fascinação</a:t>
            </a:r>
          </a:p>
          <a:p>
            <a:pPr lvl="1"/>
            <a:r>
              <a:rPr lang="pt-BR" dirty="0" smtClean="0"/>
              <a:t>É </a:t>
            </a:r>
            <a:r>
              <a:rPr lang="pt-BR" dirty="0"/>
              <a:t>uma ilusão produzida pela diretamente na mente do obsidiado </a:t>
            </a:r>
            <a:r>
              <a:rPr lang="pt-BR" dirty="0" smtClean="0"/>
              <a:t>(ideias </a:t>
            </a:r>
            <a:r>
              <a:rPr lang="pt-BR" dirty="0"/>
              <a:t>fixas, imagens hipnotizantes, mágoas, fantasias etc.). Nessa situação, o obsessor é ardiloso e hipócrita, simulando falsa virtude.</a:t>
            </a:r>
          </a:p>
          <a:p>
            <a:r>
              <a:rPr lang="pt-BR" b="1" dirty="0" smtClean="0"/>
              <a:t>Subjugação</a:t>
            </a:r>
          </a:p>
          <a:p>
            <a:pPr lvl="1"/>
            <a:r>
              <a:rPr lang="pt-BR" dirty="0" smtClean="0"/>
              <a:t>É </a:t>
            </a:r>
            <a:r>
              <a:rPr lang="pt-BR" dirty="0"/>
              <a:t>uma constrição, moral ou física, que paralisa a vontade do que a sofre e o faz agir a seu mau grado.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</a:t>
            </a:r>
            <a:r>
              <a:rPr lang="pt-BR" i="1" dirty="0"/>
              <a:t>dos Médiuns</a:t>
            </a:r>
            <a:r>
              <a:rPr lang="pt-BR" dirty="0"/>
              <a:t>, </a:t>
            </a:r>
            <a:r>
              <a:rPr lang="pt-BR" dirty="0" smtClean="0"/>
              <a:t>cap. 23, itens 237–241)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6024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Como </a:t>
            </a:r>
            <a:r>
              <a:rPr lang="pt-BR" dirty="0" smtClean="0"/>
              <a:t>combater 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Cultivar a prece;</a:t>
            </a:r>
          </a:p>
          <a:p>
            <a:r>
              <a:rPr lang="pt-BR" dirty="0" smtClean="0"/>
              <a:t>Compreender o que é obsessão;</a:t>
            </a:r>
          </a:p>
          <a:p>
            <a:r>
              <a:rPr lang="pt-BR" dirty="0" smtClean="0"/>
              <a:t>Aceitar os semelhantes</a:t>
            </a:r>
          </a:p>
          <a:p>
            <a:r>
              <a:rPr lang="pt-BR" dirty="0" smtClean="0"/>
              <a:t>Vigiar pensamentos, sentimentos e palavras;</a:t>
            </a:r>
          </a:p>
          <a:p>
            <a:r>
              <a:rPr lang="pt-BR" dirty="0" smtClean="0"/>
              <a:t>Não se considerar vítima;</a:t>
            </a:r>
          </a:p>
          <a:p>
            <a:r>
              <a:rPr lang="pt-BR" dirty="0" smtClean="0"/>
              <a:t>Não cultivar a depressão;</a:t>
            </a:r>
          </a:p>
          <a:p>
            <a:r>
              <a:rPr lang="pt-BR" dirty="0" smtClean="0"/>
              <a:t>Ler e meditar sobre o Evangelho de Jesus;</a:t>
            </a:r>
          </a:p>
          <a:p>
            <a:r>
              <a:rPr lang="pt-BR" dirty="0" smtClean="0"/>
              <a:t>Estudar o Espiritismo.</a:t>
            </a:r>
          </a:p>
          <a:p>
            <a:pPr lvl="4"/>
            <a:r>
              <a:rPr lang="pt-BR" dirty="0" smtClean="0"/>
              <a:t>(J. HERCULANO PIRES. </a:t>
            </a:r>
            <a:r>
              <a:rPr lang="pt-BR" i="1" dirty="0" smtClean="0"/>
              <a:t>Obsessão </a:t>
            </a:r>
            <a:r>
              <a:rPr lang="en-US" i="1" dirty="0" smtClean="0"/>
              <a:t>–</a:t>
            </a:r>
            <a:r>
              <a:rPr lang="pt-BR" i="1" dirty="0" smtClean="0"/>
              <a:t> O Passe </a:t>
            </a:r>
            <a:r>
              <a:rPr lang="en-US" i="1" dirty="0" smtClean="0"/>
              <a:t>–</a:t>
            </a:r>
            <a:r>
              <a:rPr lang="pt-BR" i="1" dirty="0" smtClean="0"/>
              <a:t> A Doutrinação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1, item VIII)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2130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143</TotalTime>
  <Words>544</Words>
  <Application>Microsoft Macintosh PowerPoint</Application>
  <PresentationFormat>Apresentação na tela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Avenir Book</vt:lpstr>
      <vt:lpstr>Goudy Old Style</vt:lpstr>
      <vt:lpstr>Impact</vt:lpstr>
      <vt:lpstr>Rockwell</vt:lpstr>
      <vt:lpstr>TrashHand</vt:lpstr>
      <vt:lpstr>Arial</vt:lpstr>
      <vt:lpstr>Inkwell</vt:lpstr>
      <vt:lpstr>OBSESSAO Entendendo o que é</vt:lpstr>
      <vt:lpstr>Somos espíritos</vt:lpstr>
      <vt:lpstr>Somos espíritos</vt:lpstr>
      <vt:lpstr>Influências e companhias espirituais</vt:lpstr>
      <vt:lpstr>SINTONIA</vt:lpstr>
      <vt:lpstr>O que é ?</vt:lpstr>
      <vt:lpstr>Onde começa ?</vt:lpstr>
      <vt:lpstr>Onde começa ?</vt:lpstr>
      <vt:lpstr>Os Graus</vt:lpstr>
      <vt:lpstr>Como combater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15</cp:revision>
  <dcterms:created xsi:type="dcterms:W3CDTF">2015-04-08T01:53:13Z</dcterms:created>
  <dcterms:modified xsi:type="dcterms:W3CDTF">2016-01-03T11:24:31Z</dcterms:modified>
</cp:coreProperties>
</file>