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sldIdLst>
    <p:sldId id="256" r:id="rId2"/>
    <p:sldId id="258" r:id="rId3"/>
    <p:sldId id="260" r:id="rId4"/>
    <p:sldId id="261" r:id="rId5"/>
    <p:sldId id="262" r:id="rId6"/>
    <p:sldId id="263" r:id="rId7"/>
    <p:sldId id="270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80"/>
    <p:restoredTop sz="82093"/>
  </p:normalViewPr>
  <p:slideViewPr>
    <p:cSldViewPr snapToGrid="0" snapToObjects="1" showGuides="1">
      <p:cViewPr varScale="1">
        <p:scale>
          <a:sx n="96" d="100"/>
          <a:sy n="96" d="100"/>
        </p:scale>
        <p:origin x="224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F24DD7-0B80-8248-9B82-E787F6CC4AD0}" type="doc">
      <dgm:prSet loTypeId="urn:microsoft.com/office/officeart/2005/8/layout/cycle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7E8E08AF-D236-9846-A881-C987C55F148A}">
      <dgm:prSet phldrT="[Texto]"/>
      <dgm:spPr/>
      <dgm:t>
        <a:bodyPr/>
        <a:lstStyle/>
        <a:p>
          <a:r>
            <a:rPr lang="pt-BR" b="0" dirty="0">
              <a:latin typeface="+mn-lt"/>
              <a:cs typeface="Calibri" pitchFamily="34" charset="0"/>
            </a:rPr>
            <a:t>Quem é o ser humano?</a:t>
          </a:r>
          <a:endParaRPr lang="pt-BR" b="0" dirty="0">
            <a:latin typeface="+mn-lt"/>
          </a:endParaRPr>
        </a:p>
      </dgm:t>
    </dgm:pt>
    <dgm:pt modelId="{37CE1645-007C-CD4C-8A06-120468B9E44B}" type="parTrans" cxnId="{044D7977-2EC5-364F-AA05-2764E09ADDBB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4DBA17C3-68E4-1D43-A278-89D0E961A761}" type="sibTrans" cxnId="{044D7977-2EC5-364F-AA05-2764E09ADDBB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7401B588-8FD5-594C-9C7D-E885D8132BCF}">
      <dgm:prSet/>
      <dgm:spPr/>
      <dgm:t>
        <a:bodyPr/>
        <a:lstStyle/>
        <a:p>
          <a:r>
            <a:rPr lang="pt-BR" altLang="pt-BR" b="0">
              <a:latin typeface="+mn-lt"/>
              <a:cs typeface="Calibri" panose="020F0502020204030204" pitchFamily="34" charset="0"/>
            </a:rPr>
            <a:t>De onde vem?</a:t>
          </a:r>
          <a:endParaRPr lang="pt-BR" altLang="pt-BR" b="0" dirty="0">
            <a:latin typeface="+mn-lt"/>
          </a:endParaRPr>
        </a:p>
      </dgm:t>
    </dgm:pt>
    <dgm:pt modelId="{0802CDBD-BB77-AB45-A4F0-DD68E2226D2E}" type="parTrans" cxnId="{3F0D16D7-F218-0D49-ACEC-2C8DC00B5880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6E9EC0F3-CC36-3642-A105-0DFB6E40AAE3}" type="sibTrans" cxnId="{3F0D16D7-F218-0D49-ACEC-2C8DC00B5880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DCFF160D-FCE1-434B-86C8-72BE858C312A}">
      <dgm:prSet/>
      <dgm:spPr/>
      <dgm:t>
        <a:bodyPr/>
        <a:lstStyle/>
        <a:p>
          <a:r>
            <a:rPr lang="pt-BR" altLang="pt-BR" b="0" dirty="0">
              <a:latin typeface="+mn-lt"/>
              <a:cs typeface="Calibri" panose="020F0502020204030204" pitchFamily="34" charset="0"/>
            </a:rPr>
            <a:t>Para onde vai?</a:t>
          </a:r>
          <a:endParaRPr lang="pt-BR" altLang="pt-BR" b="0" dirty="0">
            <a:latin typeface="+mn-lt"/>
          </a:endParaRPr>
        </a:p>
      </dgm:t>
    </dgm:pt>
    <dgm:pt modelId="{2610DF9E-89BD-E843-A8CC-CBA3C4153B27}" type="parTrans" cxnId="{2DF8BCD1-0EF3-A448-AB83-77615EA6B551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FDC9A58E-77B2-A149-A22A-CDC595C77CCB}" type="sibTrans" cxnId="{2DF8BCD1-0EF3-A448-AB83-77615EA6B551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3F53E67A-6F36-BA46-933F-5CB66D094AC2}">
      <dgm:prSet/>
      <dgm:spPr/>
      <dgm:t>
        <a:bodyPr/>
        <a:lstStyle/>
        <a:p>
          <a:r>
            <a:rPr lang="pt-BR" altLang="pt-BR" b="0" dirty="0">
              <a:latin typeface="+mn-lt"/>
              <a:cs typeface="Calibri" panose="020F0502020204030204" pitchFamily="34" charset="0"/>
            </a:rPr>
            <a:t>Por que sofre?</a:t>
          </a:r>
        </a:p>
      </dgm:t>
    </dgm:pt>
    <dgm:pt modelId="{C2CEB898-39D4-A142-8573-C44803BD4915}" type="parTrans" cxnId="{55548738-4DD4-C041-8D76-969B96EEFAA5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82BD3E2D-FFA7-704A-9200-5B0198F55B12}" type="sibTrans" cxnId="{55548738-4DD4-C041-8D76-969B96EEFAA5}">
      <dgm:prSet/>
      <dgm:spPr/>
      <dgm:t>
        <a:bodyPr/>
        <a:lstStyle/>
        <a:p>
          <a:endParaRPr lang="pt-BR" b="0">
            <a:latin typeface="+mn-lt"/>
          </a:endParaRPr>
        </a:p>
      </dgm:t>
    </dgm:pt>
    <dgm:pt modelId="{05952E74-E457-1A4F-A59F-886C0B3C03C9}" type="pres">
      <dgm:prSet presAssocID="{DBF24DD7-0B80-8248-9B82-E787F6CC4AD0}" presName="cycle" presStyleCnt="0">
        <dgm:presLayoutVars>
          <dgm:dir/>
          <dgm:resizeHandles val="exact"/>
        </dgm:presLayoutVars>
      </dgm:prSet>
      <dgm:spPr/>
    </dgm:pt>
    <dgm:pt modelId="{6E738A13-1E4B-F04D-B805-9C5799612ABD}" type="pres">
      <dgm:prSet presAssocID="{7E8E08AF-D236-9846-A881-C987C55F148A}" presName="node" presStyleLbl="node1" presStyleIdx="0" presStyleCnt="4">
        <dgm:presLayoutVars>
          <dgm:bulletEnabled val="1"/>
        </dgm:presLayoutVars>
      </dgm:prSet>
      <dgm:spPr/>
    </dgm:pt>
    <dgm:pt modelId="{818248F1-B679-DA4D-90CC-18481D934396}" type="pres">
      <dgm:prSet presAssocID="{7E8E08AF-D236-9846-A881-C987C55F148A}" presName="spNode" presStyleCnt="0"/>
      <dgm:spPr/>
    </dgm:pt>
    <dgm:pt modelId="{6CBE7237-741E-0D4B-85E7-70613AF53851}" type="pres">
      <dgm:prSet presAssocID="{4DBA17C3-68E4-1D43-A278-89D0E961A761}" presName="sibTrans" presStyleLbl="sibTrans1D1" presStyleIdx="0" presStyleCnt="4"/>
      <dgm:spPr/>
    </dgm:pt>
    <dgm:pt modelId="{5B664698-9C4E-154D-8272-252CF497F5D5}" type="pres">
      <dgm:prSet presAssocID="{7401B588-8FD5-594C-9C7D-E885D8132BCF}" presName="node" presStyleLbl="node1" presStyleIdx="1" presStyleCnt="4">
        <dgm:presLayoutVars>
          <dgm:bulletEnabled val="1"/>
        </dgm:presLayoutVars>
      </dgm:prSet>
      <dgm:spPr/>
    </dgm:pt>
    <dgm:pt modelId="{F8A51D60-2389-E347-8E61-4751E38A6F06}" type="pres">
      <dgm:prSet presAssocID="{7401B588-8FD5-594C-9C7D-E885D8132BCF}" presName="spNode" presStyleCnt="0"/>
      <dgm:spPr/>
    </dgm:pt>
    <dgm:pt modelId="{5A1686D5-A847-2243-A3CF-7A74534D4444}" type="pres">
      <dgm:prSet presAssocID="{6E9EC0F3-CC36-3642-A105-0DFB6E40AAE3}" presName="sibTrans" presStyleLbl="sibTrans1D1" presStyleIdx="1" presStyleCnt="4"/>
      <dgm:spPr/>
    </dgm:pt>
    <dgm:pt modelId="{97905BA3-821A-454A-85FD-2868994E6576}" type="pres">
      <dgm:prSet presAssocID="{DCFF160D-FCE1-434B-86C8-72BE858C312A}" presName="node" presStyleLbl="node1" presStyleIdx="2" presStyleCnt="4">
        <dgm:presLayoutVars>
          <dgm:bulletEnabled val="1"/>
        </dgm:presLayoutVars>
      </dgm:prSet>
      <dgm:spPr/>
    </dgm:pt>
    <dgm:pt modelId="{7F671E2C-FB80-2841-8CC9-988275CCD329}" type="pres">
      <dgm:prSet presAssocID="{DCFF160D-FCE1-434B-86C8-72BE858C312A}" presName="spNode" presStyleCnt="0"/>
      <dgm:spPr/>
    </dgm:pt>
    <dgm:pt modelId="{EFFB266A-3349-4241-90BA-E699F0B46A2F}" type="pres">
      <dgm:prSet presAssocID="{FDC9A58E-77B2-A149-A22A-CDC595C77CCB}" presName="sibTrans" presStyleLbl="sibTrans1D1" presStyleIdx="2" presStyleCnt="4"/>
      <dgm:spPr/>
    </dgm:pt>
    <dgm:pt modelId="{86C38EF1-D92D-EE4D-8493-69858486E3DE}" type="pres">
      <dgm:prSet presAssocID="{3F53E67A-6F36-BA46-933F-5CB66D094AC2}" presName="node" presStyleLbl="node1" presStyleIdx="3" presStyleCnt="4">
        <dgm:presLayoutVars>
          <dgm:bulletEnabled val="1"/>
        </dgm:presLayoutVars>
      </dgm:prSet>
      <dgm:spPr/>
    </dgm:pt>
    <dgm:pt modelId="{795B6B6D-A01C-AE43-99B4-0B967AF11E56}" type="pres">
      <dgm:prSet presAssocID="{3F53E67A-6F36-BA46-933F-5CB66D094AC2}" presName="spNode" presStyleCnt="0"/>
      <dgm:spPr/>
    </dgm:pt>
    <dgm:pt modelId="{C1726F0B-6825-8A4A-8201-D9E90756E2A7}" type="pres">
      <dgm:prSet presAssocID="{82BD3E2D-FFA7-704A-9200-5B0198F55B12}" presName="sibTrans" presStyleLbl="sibTrans1D1" presStyleIdx="3" presStyleCnt="4"/>
      <dgm:spPr/>
    </dgm:pt>
  </dgm:ptLst>
  <dgm:cxnLst>
    <dgm:cxn modelId="{B9617C00-4581-3447-A2DA-057E80C191EA}" type="presOf" srcId="{DCFF160D-FCE1-434B-86C8-72BE858C312A}" destId="{97905BA3-821A-454A-85FD-2868994E6576}" srcOrd="0" destOrd="0" presId="urn:microsoft.com/office/officeart/2005/8/layout/cycle5"/>
    <dgm:cxn modelId="{7164872C-23BA-E746-B621-1768BE2DB8D7}" type="presOf" srcId="{3F53E67A-6F36-BA46-933F-5CB66D094AC2}" destId="{86C38EF1-D92D-EE4D-8493-69858486E3DE}" srcOrd="0" destOrd="0" presId="urn:microsoft.com/office/officeart/2005/8/layout/cycle5"/>
    <dgm:cxn modelId="{55548738-4DD4-C041-8D76-969B96EEFAA5}" srcId="{DBF24DD7-0B80-8248-9B82-E787F6CC4AD0}" destId="{3F53E67A-6F36-BA46-933F-5CB66D094AC2}" srcOrd="3" destOrd="0" parTransId="{C2CEB898-39D4-A142-8573-C44803BD4915}" sibTransId="{82BD3E2D-FFA7-704A-9200-5B0198F55B12}"/>
    <dgm:cxn modelId="{8D3AC946-8CF9-684D-9FFC-5E79B3D00186}" type="presOf" srcId="{DBF24DD7-0B80-8248-9B82-E787F6CC4AD0}" destId="{05952E74-E457-1A4F-A59F-886C0B3C03C9}" srcOrd="0" destOrd="0" presId="urn:microsoft.com/office/officeart/2005/8/layout/cycle5"/>
    <dgm:cxn modelId="{044D7977-2EC5-364F-AA05-2764E09ADDBB}" srcId="{DBF24DD7-0B80-8248-9B82-E787F6CC4AD0}" destId="{7E8E08AF-D236-9846-A881-C987C55F148A}" srcOrd="0" destOrd="0" parTransId="{37CE1645-007C-CD4C-8A06-120468B9E44B}" sibTransId="{4DBA17C3-68E4-1D43-A278-89D0E961A761}"/>
    <dgm:cxn modelId="{54618C82-A55E-1942-ADFB-499DE5BF7620}" type="presOf" srcId="{4DBA17C3-68E4-1D43-A278-89D0E961A761}" destId="{6CBE7237-741E-0D4B-85E7-70613AF53851}" srcOrd="0" destOrd="0" presId="urn:microsoft.com/office/officeart/2005/8/layout/cycle5"/>
    <dgm:cxn modelId="{A4A2F186-C839-F641-82CC-592A4AB42928}" type="presOf" srcId="{7401B588-8FD5-594C-9C7D-E885D8132BCF}" destId="{5B664698-9C4E-154D-8272-252CF497F5D5}" srcOrd="0" destOrd="0" presId="urn:microsoft.com/office/officeart/2005/8/layout/cycle5"/>
    <dgm:cxn modelId="{B963C09D-85AE-824A-9EEC-906D6692181B}" type="presOf" srcId="{82BD3E2D-FFA7-704A-9200-5B0198F55B12}" destId="{C1726F0B-6825-8A4A-8201-D9E90756E2A7}" srcOrd="0" destOrd="0" presId="urn:microsoft.com/office/officeart/2005/8/layout/cycle5"/>
    <dgm:cxn modelId="{2DF8BCD1-0EF3-A448-AB83-77615EA6B551}" srcId="{DBF24DD7-0B80-8248-9B82-E787F6CC4AD0}" destId="{DCFF160D-FCE1-434B-86C8-72BE858C312A}" srcOrd="2" destOrd="0" parTransId="{2610DF9E-89BD-E843-A8CC-CBA3C4153B27}" sibTransId="{FDC9A58E-77B2-A149-A22A-CDC595C77CCB}"/>
    <dgm:cxn modelId="{3F0D16D7-F218-0D49-ACEC-2C8DC00B5880}" srcId="{DBF24DD7-0B80-8248-9B82-E787F6CC4AD0}" destId="{7401B588-8FD5-594C-9C7D-E885D8132BCF}" srcOrd="1" destOrd="0" parTransId="{0802CDBD-BB77-AB45-A4F0-DD68E2226D2E}" sibTransId="{6E9EC0F3-CC36-3642-A105-0DFB6E40AAE3}"/>
    <dgm:cxn modelId="{249FBEF5-EED2-4B4E-9C1D-A2BCAB3CA51B}" type="presOf" srcId="{FDC9A58E-77B2-A149-A22A-CDC595C77CCB}" destId="{EFFB266A-3349-4241-90BA-E699F0B46A2F}" srcOrd="0" destOrd="0" presId="urn:microsoft.com/office/officeart/2005/8/layout/cycle5"/>
    <dgm:cxn modelId="{A29394FB-AE10-6F4E-A20F-47AA365AE87A}" type="presOf" srcId="{6E9EC0F3-CC36-3642-A105-0DFB6E40AAE3}" destId="{5A1686D5-A847-2243-A3CF-7A74534D4444}" srcOrd="0" destOrd="0" presId="urn:microsoft.com/office/officeart/2005/8/layout/cycle5"/>
    <dgm:cxn modelId="{5112EAFB-6295-8844-AF34-3067F356A27B}" type="presOf" srcId="{7E8E08AF-D236-9846-A881-C987C55F148A}" destId="{6E738A13-1E4B-F04D-B805-9C5799612ABD}" srcOrd="0" destOrd="0" presId="urn:microsoft.com/office/officeart/2005/8/layout/cycle5"/>
    <dgm:cxn modelId="{307D47B2-6F03-C349-A92D-B44408FBF1A9}" type="presParOf" srcId="{05952E74-E457-1A4F-A59F-886C0B3C03C9}" destId="{6E738A13-1E4B-F04D-B805-9C5799612ABD}" srcOrd="0" destOrd="0" presId="urn:microsoft.com/office/officeart/2005/8/layout/cycle5"/>
    <dgm:cxn modelId="{8F4DE38E-BEB2-564D-AE5D-A369C5C8E286}" type="presParOf" srcId="{05952E74-E457-1A4F-A59F-886C0B3C03C9}" destId="{818248F1-B679-DA4D-90CC-18481D934396}" srcOrd="1" destOrd="0" presId="urn:microsoft.com/office/officeart/2005/8/layout/cycle5"/>
    <dgm:cxn modelId="{C2D45B8F-53E9-404E-9D87-1E07FE59C537}" type="presParOf" srcId="{05952E74-E457-1A4F-A59F-886C0B3C03C9}" destId="{6CBE7237-741E-0D4B-85E7-70613AF53851}" srcOrd="2" destOrd="0" presId="urn:microsoft.com/office/officeart/2005/8/layout/cycle5"/>
    <dgm:cxn modelId="{F55B0191-40A9-D049-B55D-D4E5CD9DB132}" type="presParOf" srcId="{05952E74-E457-1A4F-A59F-886C0B3C03C9}" destId="{5B664698-9C4E-154D-8272-252CF497F5D5}" srcOrd="3" destOrd="0" presId="urn:microsoft.com/office/officeart/2005/8/layout/cycle5"/>
    <dgm:cxn modelId="{7FE25FF7-4A51-9E4B-BD66-A1081446596B}" type="presParOf" srcId="{05952E74-E457-1A4F-A59F-886C0B3C03C9}" destId="{F8A51D60-2389-E347-8E61-4751E38A6F06}" srcOrd="4" destOrd="0" presId="urn:microsoft.com/office/officeart/2005/8/layout/cycle5"/>
    <dgm:cxn modelId="{D09AE77B-27EC-3645-A8EC-58D13DE17766}" type="presParOf" srcId="{05952E74-E457-1A4F-A59F-886C0B3C03C9}" destId="{5A1686D5-A847-2243-A3CF-7A74534D4444}" srcOrd="5" destOrd="0" presId="urn:microsoft.com/office/officeart/2005/8/layout/cycle5"/>
    <dgm:cxn modelId="{6F665681-5AAD-884F-91C8-E482592E75F5}" type="presParOf" srcId="{05952E74-E457-1A4F-A59F-886C0B3C03C9}" destId="{97905BA3-821A-454A-85FD-2868994E6576}" srcOrd="6" destOrd="0" presId="urn:microsoft.com/office/officeart/2005/8/layout/cycle5"/>
    <dgm:cxn modelId="{86CAAA7D-2144-CB48-B616-BFF6E573BD98}" type="presParOf" srcId="{05952E74-E457-1A4F-A59F-886C0B3C03C9}" destId="{7F671E2C-FB80-2841-8CC9-988275CCD329}" srcOrd="7" destOrd="0" presId="urn:microsoft.com/office/officeart/2005/8/layout/cycle5"/>
    <dgm:cxn modelId="{56A11042-5005-3643-8E8A-BF27E8D072B3}" type="presParOf" srcId="{05952E74-E457-1A4F-A59F-886C0B3C03C9}" destId="{EFFB266A-3349-4241-90BA-E699F0B46A2F}" srcOrd="8" destOrd="0" presId="urn:microsoft.com/office/officeart/2005/8/layout/cycle5"/>
    <dgm:cxn modelId="{71C26A54-179A-6142-BA98-AA134E455618}" type="presParOf" srcId="{05952E74-E457-1A4F-A59F-886C0B3C03C9}" destId="{86C38EF1-D92D-EE4D-8493-69858486E3DE}" srcOrd="9" destOrd="0" presId="urn:microsoft.com/office/officeart/2005/8/layout/cycle5"/>
    <dgm:cxn modelId="{183D34B7-6CD4-7747-9EDC-2A3713B4AD76}" type="presParOf" srcId="{05952E74-E457-1A4F-A59F-886C0B3C03C9}" destId="{795B6B6D-A01C-AE43-99B4-0B967AF11E56}" srcOrd="10" destOrd="0" presId="urn:microsoft.com/office/officeart/2005/8/layout/cycle5"/>
    <dgm:cxn modelId="{DFF128B9-20E3-2E46-9640-6A42DA23EE54}" type="presParOf" srcId="{05952E74-E457-1A4F-A59F-886C0B3C03C9}" destId="{C1726F0B-6825-8A4A-8201-D9E90756E2A7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3C96DA-20D9-4148-B4B1-2A3F70CCF799}" type="doc">
      <dgm:prSet loTypeId="urn:microsoft.com/office/officeart/2005/8/layout/venn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6C9B51D3-B8A5-EA49-8D91-7F7765BAD1B8}">
      <dgm:prSet phldrT="[Texto]"/>
      <dgm:spPr/>
      <dgm:t>
        <a:bodyPr/>
        <a:lstStyle/>
        <a:p>
          <a:r>
            <a:rPr lang="pt-BR" altLang="pt-BR" dirty="0">
              <a:latin typeface="+mn-lt"/>
              <a:cs typeface="Calibri" panose="020F0502020204030204" pitchFamily="34" charset="0"/>
            </a:rPr>
            <a:t>As horas de alegria na juventude.</a:t>
          </a:r>
          <a:endParaRPr lang="pt-BR" dirty="0">
            <a:latin typeface="+mn-lt"/>
          </a:endParaRPr>
        </a:p>
      </dgm:t>
    </dgm:pt>
    <dgm:pt modelId="{8FE9427D-CD69-974C-8EAE-46887AE987B3}" type="parTrans" cxnId="{EC299B3F-D1A6-5042-9DC0-50C1448D057F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F833A891-00C2-FC4C-983B-18D797A5EB14}" type="sibTrans" cxnId="{EC299B3F-D1A6-5042-9DC0-50C1448D057F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19C4572D-BF42-3A46-B3C2-90C7FBAD2E69}">
      <dgm:prSet/>
      <dgm:spPr/>
      <dgm:t>
        <a:bodyPr/>
        <a:lstStyle/>
        <a:p>
          <a:r>
            <a:rPr lang="pt-BR" altLang="pt-BR" dirty="0">
              <a:latin typeface="+mn-lt"/>
              <a:cs typeface="Calibri" panose="020F0502020204030204" pitchFamily="34" charset="0"/>
            </a:rPr>
            <a:t>Os distúrbios emocionais.</a:t>
          </a:r>
        </a:p>
      </dgm:t>
    </dgm:pt>
    <dgm:pt modelId="{74F2ABA0-64A2-984D-AAE7-36F29F11FB82}" type="parTrans" cxnId="{4529CB58-AACD-CF47-A60E-655BB7D21484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81FC0C19-4476-8F48-A4E4-CD7E17C66956}" type="sibTrans" cxnId="{4529CB58-AACD-CF47-A60E-655BB7D21484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A018BD7F-2238-AE4E-8837-43224F7D1814}">
      <dgm:prSet/>
      <dgm:spPr/>
      <dgm:t>
        <a:bodyPr/>
        <a:lstStyle/>
        <a:p>
          <a:r>
            <a:rPr lang="pt-BR" altLang="pt-BR">
              <a:latin typeface="+mn-lt"/>
              <a:cs typeface="Calibri" panose="020F0502020204030204" pitchFamily="34" charset="0"/>
            </a:rPr>
            <a:t>O desgaste orgânico.</a:t>
          </a:r>
          <a:endParaRPr lang="pt-BR" altLang="pt-BR" dirty="0">
            <a:latin typeface="+mn-lt"/>
            <a:cs typeface="Calibri" panose="020F0502020204030204" pitchFamily="34" charset="0"/>
          </a:endParaRPr>
        </a:p>
      </dgm:t>
    </dgm:pt>
    <dgm:pt modelId="{D2BE896F-1B0D-5F4D-AC89-461877B8C6DD}" type="parTrans" cxnId="{4FE2EEBE-3D90-CE4A-AD85-11D987580D17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208B29A5-23F4-5444-94FE-872D5AF789B1}" type="sibTrans" cxnId="{4FE2EEBE-3D90-CE4A-AD85-11D987580D17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4134D21D-2804-6447-8469-A8F1D9D3B891}">
      <dgm:prSet/>
      <dgm:spPr/>
      <dgm:t>
        <a:bodyPr/>
        <a:lstStyle/>
        <a:p>
          <a:r>
            <a:rPr lang="pt-BR" altLang="pt-BR">
              <a:latin typeface="+mn-lt"/>
              <a:cs typeface="Calibri" panose="020F0502020204030204" pitchFamily="34" charset="0"/>
            </a:rPr>
            <a:t>As expectativas dolorosas.</a:t>
          </a:r>
          <a:endParaRPr lang="pt-BR" altLang="pt-BR" dirty="0">
            <a:latin typeface="+mn-lt"/>
            <a:cs typeface="Calibri" panose="020F0502020204030204" pitchFamily="34" charset="0"/>
          </a:endParaRPr>
        </a:p>
      </dgm:t>
    </dgm:pt>
    <dgm:pt modelId="{42979980-0FB1-ED47-BE04-AED5DFBBB2B3}" type="parTrans" cxnId="{CFB8E4B2-5249-B944-975D-BAB02F0CB5E2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FCFEFA4F-5BF8-374E-89B0-0D99CAD862A0}" type="sibTrans" cxnId="{CFB8E4B2-5249-B944-975D-BAB02F0CB5E2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64A8C86C-667A-674F-B15C-61C68E4BD8C1}">
      <dgm:prSet/>
      <dgm:spPr/>
      <dgm:t>
        <a:bodyPr/>
        <a:lstStyle/>
        <a:p>
          <a:r>
            <a:rPr lang="pt-BR" altLang="pt-BR">
              <a:latin typeface="+mn-lt"/>
              <a:cs typeface="Calibri" panose="020F0502020204030204" pitchFamily="34" charset="0"/>
            </a:rPr>
            <a:t>Problemas econômicos.</a:t>
          </a:r>
          <a:endParaRPr lang="pt-BR" altLang="pt-BR" dirty="0">
            <a:latin typeface="+mn-lt"/>
            <a:cs typeface="Calibri" panose="020F0502020204030204" pitchFamily="34" charset="0"/>
          </a:endParaRPr>
        </a:p>
      </dgm:t>
    </dgm:pt>
    <dgm:pt modelId="{340519AF-4D63-DA48-9A2E-0D2E04E83EF6}" type="parTrans" cxnId="{69B1F228-BEED-BB40-A5B4-57F368C4240E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33ECB17B-6C44-F244-B493-A592953B9A29}" type="sibTrans" cxnId="{69B1F228-BEED-BB40-A5B4-57F368C4240E}">
      <dgm:prSet/>
      <dgm:spPr/>
      <dgm:t>
        <a:bodyPr/>
        <a:lstStyle/>
        <a:p>
          <a:endParaRPr lang="pt-BR">
            <a:latin typeface="+mn-lt"/>
          </a:endParaRPr>
        </a:p>
      </dgm:t>
    </dgm:pt>
    <dgm:pt modelId="{472EA173-6DB0-B945-888E-CD7C9FA9DDF1}" type="pres">
      <dgm:prSet presAssocID="{FF3C96DA-20D9-4148-B4B1-2A3F70CCF799}" presName="Name0" presStyleCnt="0">
        <dgm:presLayoutVars>
          <dgm:dir/>
          <dgm:resizeHandles val="exact"/>
        </dgm:presLayoutVars>
      </dgm:prSet>
      <dgm:spPr/>
    </dgm:pt>
    <dgm:pt modelId="{9E672987-D061-A040-9A65-8389DD77D44D}" type="pres">
      <dgm:prSet presAssocID="{6C9B51D3-B8A5-EA49-8D91-7F7765BAD1B8}" presName="Name5" presStyleLbl="vennNode1" presStyleIdx="0" presStyleCnt="5">
        <dgm:presLayoutVars>
          <dgm:bulletEnabled val="1"/>
        </dgm:presLayoutVars>
      </dgm:prSet>
      <dgm:spPr/>
    </dgm:pt>
    <dgm:pt modelId="{F95D9860-D386-D047-B5B3-970361DEDC6D}" type="pres">
      <dgm:prSet presAssocID="{F833A891-00C2-FC4C-983B-18D797A5EB14}" presName="space" presStyleCnt="0"/>
      <dgm:spPr/>
    </dgm:pt>
    <dgm:pt modelId="{C13B365A-30AD-E547-806C-927F51B9E39B}" type="pres">
      <dgm:prSet presAssocID="{19C4572D-BF42-3A46-B3C2-90C7FBAD2E69}" presName="Name5" presStyleLbl="vennNode1" presStyleIdx="1" presStyleCnt="5">
        <dgm:presLayoutVars>
          <dgm:bulletEnabled val="1"/>
        </dgm:presLayoutVars>
      </dgm:prSet>
      <dgm:spPr/>
    </dgm:pt>
    <dgm:pt modelId="{B2B1031B-E201-7948-B659-96622278AC67}" type="pres">
      <dgm:prSet presAssocID="{81FC0C19-4476-8F48-A4E4-CD7E17C66956}" presName="space" presStyleCnt="0"/>
      <dgm:spPr/>
    </dgm:pt>
    <dgm:pt modelId="{2FA2A04B-C068-3846-A188-37274FE1AFD2}" type="pres">
      <dgm:prSet presAssocID="{A018BD7F-2238-AE4E-8837-43224F7D1814}" presName="Name5" presStyleLbl="vennNode1" presStyleIdx="2" presStyleCnt="5">
        <dgm:presLayoutVars>
          <dgm:bulletEnabled val="1"/>
        </dgm:presLayoutVars>
      </dgm:prSet>
      <dgm:spPr/>
    </dgm:pt>
    <dgm:pt modelId="{FFD057CB-A176-6A41-9F8E-D33CEC8A16DA}" type="pres">
      <dgm:prSet presAssocID="{208B29A5-23F4-5444-94FE-872D5AF789B1}" presName="space" presStyleCnt="0"/>
      <dgm:spPr/>
    </dgm:pt>
    <dgm:pt modelId="{A5678D31-7087-1242-9C4B-CBE6FB2C942E}" type="pres">
      <dgm:prSet presAssocID="{4134D21D-2804-6447-8469-A8F1D9D3B891}" presName="Name5" presStyleLbl="vennNode1" presStyleIdx="3" presStyleCnt="5">
        <dgm:presLayoutVars>
          <dgm:bulletEnabled val="1"/>
        </dgm:presLayoutVars>
      </dgm:prSet>
      <dgm:spPr/>
    </dgm:pt>
    <dgm:pt modelId="{7D34ED64-A9C0-AF48-BAEB-4B85055D214D}" type="pres">
      <dgm:prSet presAssocID="{FCFEFA4F-5BF8-374E-89B0-0D99CAD862A0}" presName="space" presStyleCnt="0"/>
      <dgm:spPr/>
    </dgm:pt>
    <dgm:pt modelId="{ECE2FCE1-428E-7247-91F2-42A572C43069}" type="pres">
      <dgm:prSet presAssocID="{64A8C86C-667A-674F-B15C-61C68E4BD8C1}" presName="Name5" presStyleLbl="vennNode1" presStyleIdx="4" presStyleCnt="5">
        <dgm:presLayoutVars>
          <dgm:bulletEnabled val="1"/>
        </dgm:presLayoutVars>
      </dgm:prSet>
      <dgm:spPr/>
    </dgm:pt>
  </dgm:ptLst>
  <dgm:cxnLst>
    <dgm:cxn modelId="{0C1D2E12-47C8-3944-901F-282534AEFA96}" type="presOf" srcId="{6C9B51D3-B8A5-EA49-8D91-7F7765BAD1B8}" destId="{9E672987-D061-A040-9A65-8389DD77D44D}" srcOrd="0" destOrd="0" presId="urn:microsoft.com/office/officeart/2005/8/layout/venn3"/>
    <dgm:cxn modelId="{41F3C417-340A-D441-8262-6F2BA07612E0}" type="presOf" srcId="{4134D21D-2804-6447-8469-A8F1D9D3B891}" destId="{A5678D31-7087-1242-9C4B-CBE6FB2C942E}" srcOrd="0" destOrd="0" presId="urn:microsoft.com/office/officeart/2005/8/layout/venn3"/>
    <dgm:cxn modelId="{19EBA621-44E8-3749-B6C8-3FC4D610F111}" type="presOf" srcId="{19C4572D-BF42-3A46-B3C2-90C7FBAD2E69}" destId="{C13B365A-30AD-E547-806C-927F51B9E39B}" srcOrd="0" destOrd="0" presId="urn:microsoft.com/office/officeart/2005/8/layout/venn3"/>
    <dgm:cxn modelId="{69B1F228-BEED-BB40-A5B4-57F368C4240E}" srcId="{FF3C96DA-20D9-4148-B4B1-2A3F70CCF799}" destId="{64A8C86C-667A-674F-B15C-61C68E4BD8C1}" srcOrd="4" destOrd="0" parTransId="{340519AF-4D63-DA48-9A2E-0D2E04E83EF6}" sibTransId="{33ECB17B-6C44-F244-B493-A592953B9A29}"/>
    <dgm:cxn modelId="{EAB4853D-8A41-1E4B-AEAB-7320E2591934}" type="presOf" srcId="{A018BD7F-2238-AE4E-8837-43224F7D1814}" destId="{2FA2A04B-C068-3846-A188-37274FE1AFD2}" srcOrd="0" destOrd="0" presId="urn:microsoft.com/office/officeart/2005/8/layout/venn3"/>
    <dgm:cxn modelId="{EC299B3F-D1A6-5042-9DC0-50C1448D057F}" srcId="{FF3C96DA-20D9-4148-B4B1-2A3F70CCF799}" destId="{6C9B51D3-B8A5-EA49-8D91-7F7765BAD1B8}" srcOrd="0" destOrd="0" parTransId="{8FE9427D-CD69-974C-8EAE-46887AE987B3}" sibTransId="{F833A891-00C2-FC4C-983B-18D797A5EB14}"/>
    <dgm:cxn modelId="{4529CB58-AACD-CF47-A60E-655BB7D21484}" srcId="{FF3C96DA-20D9-4148-B4B1-2A3F70CCF799}" destId="{19C4572D-BF42-3A46-B3C2-90C7FBAD2E69}" srcOrd="1" destOrd="0" parTransId="{74F2ABA0-64A2-984D-AAE7-36F29F11FB82}" sibTransId="{81FC0C19-4476-8F48-A4E4-CD7E17C66956}"/>
    <dgm:cxn modelId="{D3F8BE88-7B2A-B941-BC23-FB983AB2D4A4}" type="presOf" srcId="{64A8C86C-667A-674F-B15C-61C68E4BD8C1}" destId="{ECE2FCE1-428E-7247-91F2-42A572C43069}" srcOrd="0" destOrd="0" presId="urn:microsoft.com/office/officeart/2005/8/layout/venn3"/>
    <dgm:cxn modelId="{F81FAD8C-3D56-8C44-AD28-D599F6BB99DA}" type="presOf" srcId="{FF3C96DA-20D9-4148-B4B1-2A3F70CCF799}" destId="{472EA173-6DB0-B945-888E-CD7C9FA9DDF1}" srcOrd="0" destOrd="0" presId="urn:microsoft.com/office/officeart/2005/8/layout/venn3"/>
    <dgm:cxn modelId="{CFB8E4B2-5249-B944-975D-BAB02F0CB5E2}" srcId="{FF3C96DA-20D9-4148-B4B1-2A3F70CCF799}" destId="{4134D21D-2804-6447-8469-A8F1D9D3B891}" srcOrd="3" destOrd="0" parTransId="{42979980-0FB1-ED47-BE04-AED5DFBBB2B3}" sibTransId="{FCFEFA4F-5BF8-374E-89B0-0D99CAD862A0}"/>
    <dgm:cxn modelId="{4FE2EEBE-3D90-CE4A-AD85-11D987580D17}" srcId="{FF3C96DA-20D9-4148-B4B1-2A3F70CCF799}" destId="{A018BD7F-2238-AE4E-8837-43224F7D1814}" srcOrd="2" destOrd="0" parTransId="{D2BE896F-1B0D-5F4D-AC89-461877B8C6DD}" sibTransId="{208B29A5-23F4-5444-94FE-872D5AF789B1}"/>
    <dgm:cxn modelId="{51FF8BB3-5912-2042-A610-B21433C1F112}" type="presParOf" srcId="{472EA173-6DB0-B945-888E-CD7C9FA9DDF1}" destId="{9E672987-D061-A040-9A65-8389DD77D44D}" srcOrd="0" destOrd="0" presId="urn:microsoft.com/office/officeart/2005/8/layout/venn3"/>
    <dgm:cxn modelId="{D839BC56-1763-DE40-8628-33B744A18D4D}" type="presParOf" srcId="{472EA173-6DB0-B945-888E-CD7C9FA9DDF1}" destId="{F95D9860-D386-D047-B5B3-970361DEDC6D}" srcOrd="1" destOrd="0" presId="urn:microsoft.com/office/officeart/2005/8/layout/venn3"/>
    <dgm:cxn modelId="{9F1C93CE-8B85-2A44-8C2B-AA1378207D17}" type="presParOf" srcId="{472EA173-6DB0-B945-888E-CD7C9FA9DDF1}" destId="{C13B365A-30AD-E547-806C-927F51B9E39B}" srcOrd="2" destOrd="0" presId="urn:microsoft.com/office/officeart/2005/8/layout/venn3"/>
    <dgm:cxn modelId="{88518109-9FB0-3C42-81CA-ACB06AA9B50B}" type="presParOf" srcId="{472EA173-6DB0-B945-888E-CD7C9FA9DDF1}" destId="{B2B1031B-E201-7948-B659-96622278AC67}" srcOrd="3" destOrd="0" presId="urn:microsoft.com/office/officeart/2005/8/layout/venn3"/>
    <dgm:cxn modelId="{481E4EBF-94B5-0141-AD48-5C144AD1711C}" type="presParOf" srcId="{472EA173-6DB0-B945-888E-CD7C9FA9DDF1}" destId="{2FA2A04B-C068-3846-A188-37274FE1AFD2}" srcOrd="4" destOrd="0" presId="urn:microsoft.com/office/officeart/2005/8/layout/venn3"/>
    <dgm:cxn modelId="{BCB167C1-C4D6-2045-A0C7-B613690B3931}" type="presParOf" srcId="{472EA173-6DB0-B945-888E-CD7C9FA9DDF1}" destId="{FFD057CB-A176-6A41-9F8E-D33CEC8A16DA}" srcOrd="5" destOrd="0" presId="urn:microsoft.com/office/officeart/2005/8/layout/venn3"/>
    <dgm:cxn modelId="{7A069F71-8C6D-AE49-8C49-E98DB49E1A9A}" type="presParOf" srcId="{472EA173-6DB0-B945-888E-CD7C9FA9DDF1}" destId="{A5678D31-7087-1242-9C4B-CBE6FB2C942E}" srcOrd="6" destOrd="0" presId="urn:microsoft.com/office/officeart/2005/8/layout/venn3"/>
    <dgm:cxn modelId="{DFBAE9D1-DC61-5D47-B2B3-020042A6627B}" type="presParOf" srcId="{472EA173-6DB0-B945-888E-CD7C9FA9DDF1}" destId="{7D34ED64-A9C0-AF48-BAEB-4B85055D214D}" srcOrd="7" destOrd="0" presId="urn:microsoft.com/office/officeart/2005/8/layout/venn3"/>
    <dgm:cxn modelId="{5469ADB3-8E81-BF45-82CD-2203D4F7E4E7}" type="presParOf" srcId="{472EA173-6DB0-B945-888E-CD7C9FA9DDF1}" destId="{ECE2FCE1-428E-7247-91F2-42A572C43069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38A13-1E4B-F04D-B805-9C5799612ABD}">
      <dsp:nvSpPr>
        <dsp:cNvPr id="0" name=""/>
        <dsp:cNvSpPr/>
      </dsp:nvSpPr>
      <dsp:spPr>
        <a:xfrm>
          <a:off x="2185981" y="1936"/>
          <a:ext cx="1371321" cy="8913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kern="1200" dirty="0">
              <a:latin typeface="+mn-lt"/>
              <a:cs typeface="Calibri" pitchFamily="34" charset="0"/>
            </a:rPr>
            <a:t>Quem é o ser humano?</a:t>
          </a:r>
          <a:endParaRPr lang="pt-BR" sz="1700" b="0" kern="1200" dirty="0">
            <a:latin typeface="+mn-lt"/>
          </a:endParaRPr>
        </a:p>
      </dsp:txBody>
      <dsp:txXfrm>
        <a:off x="2229494" y="45449"/>
        <a:ext cx="1284295" cy="804332"/>
      </dsp:txXfrm>
    </dsp:sp>
    <dsp:sp modelId="{6CBE7237-741E-0D4B-85E7-70613AF53851}">
      <dsp:nvSpPr>
        <dsp:cNvPr id="0" name=""/>
        <dsp:cNvSpPr/>
      </dsp:nvSpPr>
      <dsp:spPr>
        <a:xfrm>
          <a:off x="1399268" y="447615"/>
          <a:ext cx="2944747" cy="2944747"/>
        </a:xfrm>
        <a:custGeom>
          <a:avLst/>
          <a:gdLst/>
          <a:ahLst/>
          <a:cxnLst/>
          <a:rect l="0" t="0" r="0" b="0"/>
          <a:pathLst>
            <a:path>
              <a:moveTo>
                <a:pt x="2347261" y="288120"/>
              </a:moveTo>
              <a:arcTo wR="1472373" hR="1472373" stAng="18387348" swAng="163340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664698-9C4E-154D-8272-252CF497F5D5}">
      <dsp:nvSpPr>
        <dsp:cNvPr id="0" name=""/>
        <dsp:cNvSpPr/>
      </dsp:nvSpPr>
      <dsp:spPr>
        <a:xfrm>
          <a:off x="3658355" y="1474310"/>
          <a:ext cx="1371321" cy="89135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700" b="0" kern="1200">
              <a:latin typeface="+mn-lt"/>
              <a:cs typeface="Calibri" panose="020F0502020204030204" pitchFamily="34" charset="0"/>
            </a:rPr>
            <a:t>De onde vem?</a:t>
          </a:r>
          <a:endParaRPr lang="pt-BR" altLang="pt-BR" sz="1700" b="0" kern="1200" dirty="0">
            <a:latin typeface="+mn-lt"/>
          </a:endParaRPr>
        </a:p>
      </dsp:txBody>
      <dsp:txXfrm>
        <a:off x="3701868" y="1517823"/>
        <a:ext cx="1284295" cy="804332"/>
      </dsp:txXfrm>
    </dsp:sp>
    <dsp:sp modelId="{5A1686D5-A847-2243-A3CF-7A74534D4444}">
      <dsp:nvSpPr>
        <dsp:cNvPr id="0" name=""/>
        <dsp:cNvSpPr/>
      </dsp:nvSpPr>
      <dsp:spPr>
        <a:xfrm>
          <a:off x="1399268" y="447615"/>
          <a:ext cx="2944747" cy="2944747"/>
        </a:xfrm>
        <a:custGeom>
          <a:avLst/>
          <a:gdLst/>
          <a:ahLst/>
          <a:cxnLst/>
          <a:rect l="0" t="0" r="0" b="0"/>
          <a:pathLst>
            <a:path>
              <a:moveTo>
                <a:pt x="2792099" y="2125219"/>
              </a:moveTo>
              <a:arcTo wR="1472373" hR="1472373" stAng="1579249" swAng="1633403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905BA3-821A-454A-85FD-2868994E6576}">
      <dsp:nvSpPr>
        <dsp:cNvPr id="0" name=""/>
        <dsp:cNvSpPr/>
      </dsp:nvSpPr>
      <dsp:spPr>
        <a:xfrm>
          <a:off x="2185981" y="2946683"/>
          <a:ext cx="1371321" cy="89135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700" b="0" kern="1200" dirty="0">
              <a:latin typeface="+mn-lt"/>
              <a:cs typeface="Calibri" panose="020F0502020204030204" pitchFamily="34" charset="0"/>
            </a:rPr>
            <a:t>Para onde vai?</a:t>
          </a:r>
          <a:endParaRPr lang="pt-BR" altLang="pt-BR" sz="1700" b="0" kern="1200" dirty="0">
            <a:latin typeface="+mn-lt"/>
          </a:endParaRPr>
        </a:p>
      </dsp:txBody>
      <dsp:txXfrm>
        <a:off x="2229494" y="2990196"/>
        <a:ext cx="1284295" cy="804332"/>
      </dsp:txXfrm>
    </dsp:sp>
    <dsp:sp modelId="{EFFB266A-3349-4241-90BA-E699F0B46A2F}">
      <dsp:nvSpPr>
        <dsp:cNvPr id="0" name=""/>
        <dsp:cNvSpPr/>
      </dsp:nvSpPr>
      <dsp:spPr>
        <a:xfrm>
          <a:off x="1399268" y="447615"/>
          <a:ext cx="2944747" cy="2944747"/>
        </a:xfrm>
        <a:custGeom>
          <a:avLst/>
          <a:gdLst/>
          <a:ahLst/>
          <a:cxnLst/>
          <a:rect l="0" t="0" r="0" b="0"/>
          <a:pathLst>
            <a:path>
              <a:moveTo>
                <a:pt x="597485" y="2656627"/>
              </a:moveTo>
              <a:arcTo wR="1472373" hR="1472373" stAng="7587348" swAng="1633403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C38EF1-D92D-EE4D-8493-69858486E3DE}">
      <dsp:nvSpPr>
        <dsp:cNvPr id="0" name=""/>
        <dsp:cNvSpPr/>
      </dsp:nvSpPr>
      <dsp:spPr>
        <a:xfrm>
          <a:off x="713607" y="1474310"/>
          <a:ext cx="1371321" cy="89135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700" b="0" kern="1200" dirty="0">
              <a:latin typeface="+mn-lt"/>
              <a:cs typeface="Calibri" panose="020F0502020204030204" pitchFamily="34" charset="0"/>
            </a:rPr>
            <a:t>Por que sofre?</a:t>
          </a:r>
        </a:p>
      </dsp:txBody>
      <dsp:txXfrm>
        <a:off x="757120" y="1517823"/>
        <a:ext cx="1284295" cy="804332"/>
      </dsp:txXfrm>
    </dsp:sp>
    <dsp:sp modelId="{C1726F0B-6825-8A4A-8201-D9E90756E2A7}">
      <dsp:nvSpPr>
        <dsp:cNvPr id="0" name=""/>
        <dsp:cNvSpPr/>
      </dsp:nvSpPr>
      <dsp:spPr>
        <a:xfrm>
          <a:off x="1399268" y="447615"/>
          <a:ext cx="2944747" cy="2944747"/>
        </a:xfrm>
        <a:custGeom>
          <a:avLst/>
          <a:gdLst/>
          <a:ahLst/>
          <a:cxnLst/>
          <a:rect l="0" t="0" r="0" b="0"/>
          <a:pathLst>
            <a:path>
              <a:moveTo>
                <a:pt x="152647" y="819527"/>
              </a:moveTo>
              <a:arcTo wR="1472373" hR="1472373" stAng="12379249" swAng="1633403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72987-D061-A040-9A65-8389DD77D44D}">
      <dsp:nvSpPr>
        <dsp:cNvPr id="0" name=""/>
        <dsp:cNvSpPr/>
      </dsp:nvSpPr>
      <dsp:spPr>
        <a:xfrm>
          <a:off x="701" y="656869"/>
          <a:ext cx="1367114" cy="136711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5237" tIns="15240" rIns="7523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200" kern="1200" dirty="0">
              <a:latin typeface="+mn-lt"/>
              <a:cs typeface="Calibri" panose="020F0502020204030204" pitchFamily="34" charset="0"/>
            </a:rPr>
            <a:t>As horas de alegria na juventude.</a:t>
          </a:r>
          <a:endParaRPr lang="pt-BR" sz="1200" kern="1200" dirty="0">
            <a:latin typeface="+mn-lt"/>
          </a:endParaRPr>
        </a:p>
      </dsp:txBody>
      <dsp:txXfrm>
        <a:off x="200910" y="857078"/>
        <a:ext cx="966696" cy="966696"/>
      </dsp:txXfrm>
    </dsp:sp>
    <dsp:sp modelId="{C13B365A-30AD-E547-806C-927F51B9E39B}">
      <dsp:nvSpPr>
        <dsp:cNvPr id="0" name=""/>
        <dsp:cNvSpPr/>
      </dsp:nvSpPr>
      <dsp:spPr>
        <a:xfrm>
          <a:off x="1094393" y="656869"/>
          <a:ext cx="1367114" cy="136711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5237" tIns="15240" rIns="7523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200" kern="1200" dirty="0">
              <a:latin typeface="+mn-lt"/>
              <a:cs typeface="Calibri" panose="020F0502020204030204" pitchFamily="34" charset="0"/>
            </a:rPr>
            <a:t>Os distúrbios emocionais.</a:t>
          </a:r>
        </a:p>
      </dsp:txBody>
      <dsp:txXfrm>
        <a:off x="1294602" y="857078"/>
        <a:ext cx="966696" cy="966696"/>
      </dsp:txXfrm>
    </dsp:sp>
    <dsp:sp modelId="{2FA2A04B-C068-3846-A188-37274FE1AFD2}">
      <dsp:nvSpPr>
        <dsp:cNvPr id="0" name=""/>
        <dsp:cNvSpPr/>
      </dsp:nvSpPr>
      <dsp:spPr>
        <a:xfrm>
          <a:off x="2188085" y="656869"/>
          <a:ext cx="1367114" cy="136711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5237" tIns="15240" rIns="7523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200" kern="1200">
              <a:latin typeface="+mn-lt"/>
              <a:cs typeface="Calibri" panose="020F0502020204030204" pitchFamily="34" charset="0"/>
            </a:rPr>
            <a:t>O desgaste orgânico.</a:t>
          </a:r>
          <a:endParaRPr lang="pt-BR" altLang="pt-BR" sz="1200" kern="1200" dirty="0">
            <a:latin typeface="+mn-lt"/>
            <a:cs typeface="Calibri" panose="020F0502020204030204" pitchFamily="34" charset="0"/>
          </a:endParaRPr>
        </a:p>
      </dsp:txBody>
      <dsp:txXfrm>
        <a:off x="2388294" y="857078"/>
        <a:ext cx="966696" cy="966696"/>
      </dsp:txXfrm>
    </dsp:sp>
    <dsp:sp modelId="{A5678D31-7087-1242-9C4B-CBE6FB2C942E}">
      <dsp:nvSpPr>
        <dsp:cNvPr id="0" name=""/>
        <dsp:cNvSpPr/>
      </dsp:nvSpPr>
      <dsp:spPr>
        <a:xfrm>
          <a:off x="3281776" y="656869"/>
          <a:ext cx="1367114" cy="1367114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5237" tIns="15240" rIns="7523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200" kern="1200">
              <a:latin typeface="+mn-lt"/>
              <a:cs typeface="Calibri" panose="020F0502020204030204" pitchFamily="34" charset="0"/>
            </a:rPr>
            <a:t>As expectativas dolorosas.</a:t>
          </a:r>
          <a:endParaRPr lang="pt-BR" altLang="pt-BR" sz="1200" kern="1200" dirty="0">
            <a:latin typeface="+mn-lt"/>
            <a:cs typeface="Calibri" panose="020F0502020204030204" pitchFamily="34" charset="0"/>
          </a:endParaRPr>
        </a:p>
      </dsp:txBody>
      <dsp:txXfrm>
        <a:off x="3481985" y="857078"/>
        <a:ext cx="966696" cy="966696"/>
      </dsp:txXfrm>
    </dsp:sp>
    <dsp:sp modelId="{ECE2FCE1-428E-7247-91F2-42A572C43069}">
      <dsp:nvSpPr>
        <dsp:cNvPr id="0" name=""/>
        <dsp:cNvSpPr/>
      </dsp:nvSpPr>
      <dsp:spPr>
        <a:xfrm>
          <a:off x="4375468" y="656869"/>
          <a:ext cx="1367114" cy="1367114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5237" tIns="15240" rIns="7523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200" kern="1200">
              <a:latin typeface="+mn-lt"/>
              <a:cs typeface="Calibri" panose="020F0502020204030204" pitchFamily="34" charset="0"/>
            </a:rPr>
            <a:t>Problemas econômicos.</a:t>
          </a:r>
          <a:endParaRPr lang="pt-BR" altLang="pt-BR" sz="1200" kern="1200" dirty="0">
            <a:latin typeface="+mn-lt"/>
            <a:cs typeface="Calibri" panose="020F0502020204030204" pitchFamily="34" charset="0"/>
          </a:endParaRPr>
        </a:p>
      </dsp:txBody>
      <dsp:txXfrm>
        <a:off x="4575677" y="857078"/>
        <a:ext cx="966696" cy="966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F75DC-DD84-7741-AF34-E57ADD1C6F9F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7FC65-94AD-4648-BB0C-A5755FFECB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4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 abre o capítulo narrando brevemente a vida e enumerando as contribuições de Sócrates. O grande filósofo e sábio da Antiga Grécia ampliou “... o pensamento filosófico, ensejando a possibilidade de uma existência feliz, quando respeitados os valores que elevam o ser e o distinguem do bruto, do pessimista, do hedonista (aquele que busca o prazer acima de tudo), ou do simplesmente atormentado pelos conflitos psicológicos.” 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7.)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4923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Sócrates ganhou destaque a seu tempo e suas magníficas lições permanecem vivas até hoje e em perfeita harmonia com a doutrina de Jesus, não obstante seja esta mais completa e depurada, dado que foi um emissário do Mestre.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911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Foi perseguido por haver colocado a virtude real acima da hipocrisia e do simulacro das formas e por haver combatido os preconceitos religiosos. Foi precursor da ideia cristã e seu pensamento está presente nos princípios fundamentais do Espiritismo. (vide “Resumo da doutrina de Sócrates e de Platão”, contido na Introdução de 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Evangelho Segundo o Espiritismo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pt-BR" dirty="0">
                <a:effectLst/>
              </a:rPr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792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Joanna faz essa introdução para chamar nossa atenção quanto ao tempo, que é imutável, não para e é concedido a todos nós indistintamente. Mas será que temos o aproveitado adequadamente?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567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Esse é o convite que a mentora nos faz: que aproveitemos o tempo e as oportunidades com sabedoria, atuando, quando jovens, de modo a não nos arrependermos mais tarde...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34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... quando adultos, acolhendo as transformações e a experiência para vivermos bem...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517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... e, quando no fim da jornada </a:t>
            </a:r>
            <a:r>
              <a:rPr lang="pt-BR" dirty="0" err="1"/>
              <a:t>encarnatória</a:t>
            </a:r>
            <a:r>
              <a:rPr lang="pt-BR" dirty="0"/>
              <a:t>, compartilhando as experiências adquiridas e tendo a tranquilidade de ter dado nossa contribuição para todos ao nosso redor.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657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Esse convite de Joanna é motivado na lei universal de </a:t>
            </a:r>
            <a:r>
              <a:rPr lang="pt-BR" b="1" dirty="0"/>
              <a:t>ação e reação</a:t>
            </a:r>
            <a:r>
              <a:rPr lang="pt-BR" dirty="0"/>
              <a:t>, pois é obrigatória a colheita dos frutos equivalentes às atitudes que semeamos.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111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Portanto, não importa o QUANTO vivemos, se nossa permanência aqui na Terra é curta ou longa, se viveremos por longos anos ou por breves dias. O que faz a diferença pra nosso progresso é COMO vivemos.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028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Notem que cada um desses períodos de nossa existência terrena possui suas particularidades. Não podemos esperar que todas as fases da vida sejam integralmente de felicidade, ou de tristeza; de bonança, ou de miséria; de compartilhamento, ou de solidão. Quase sempre, nossa vida é composta de todos esses sentimentos e experiências, uns mais outros menos, conforme nossa necessidade de crescimento espiritual.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570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Aqui percebemos a conexão com o ensino socrático, reconhecendo que </a:t>
            </a:r>
            <a:r>
              <a:rPr lang="pt-BR" b="1" dirty="0"/>
              <a:t>tudo na vida passa</a:t>
            </a:r>
            <a:r>
              <a:rPr lang="pt-BR" dirty="0"/>
              <a:t>, pois a matéria é mutável, perecível, e as oportunidades nunca são as mesmas, embora se renovem.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“Iluminando a ética-moral de Sócrates, neste mundo relativo, no qual </a:t>
            </a:r>
            <a:r>
              <a:rPr lang="pt-BR" b="1" dirty="0"/>
              <a:t>tudo assim passa</a:t>
            </a:r>
            <a:r>
              <a:rPr lang="pt-BR" dirty="0"/>
              <a:t>, propôs o mestre Jesus o amor que se transforma em bênção de caridade, plenificando o ser humano para sempre.”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7.)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2040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Esses valores, portanto, nunca passarão! E se nos converterão em sabedoria espiritual se bem aplicarmos a máxima de Sócrates: </a:t>
            </a:r>
            <a:r>
              <a:rPr lang="pt-BR" i="1" dirty="0"/>
              <a:t>conhece-te a ti mesmo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FC65-94AD-4648-BB0C-A5755FFECB1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921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AAD8F49-AAB8-084B-BA79-9F259F76FD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86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6000" spc="-10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spc="0" baseline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2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748146"/>
            <a:ext cx="2210612" cy="5330536"/>
          </a:xfr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1950" y="748146"/>
            <a:ext cx="5743285" cy="5330536"/>
          </a:xfrm>
        </p:spPr>
        <p:txBody>
          <a:bodyPr/>
          <a:lstStyle>
            <a:lvl1pPr algn="just">
              <a:lnSpc>
                <a:spcPct val="100000"/>
              </a:lnSpc>
              <a:spcBef>
                <a:spcPts val="900"/>
              </a:spcBef>
              <a:defRPr sz="2200"/>
            </a:lvl1pPr>
            <a:lvl2pPr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defRPr sz="1900"/>
            </a:lvl2pPr>
            <a:lvl3pPr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700"/>
            </a:lvl3pPr>
            <a:lvl4pPr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500"/>
            </a:lvl4pPr>
            <a:lvl5pPr marL="1382713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/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19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490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 algn="just">
              <a:defRPr sz="1900"/>
            </a:lvl1pPr>
            <a:lvl2pPr algn="just">
              <a:defRPr sz="1700"/>
            </a:lvl2pPr>
            <a:lvl3pPr algn="just">
              <a:defRPr sz="1500"/>
            </a:lvl3pPr>
            <a:lvl4pPr algn="just">
              <a:defRPr sz="1300"/>
            </a:lvl4pPr>
            <a:lvl5pPr marL="669925" indent="0" algn="r">
              <a:buNone/>
              <a:tabLst/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 algn="just">
              <a:defRPr sz="1900"/>
            </a:lvl1pPr>
            <a:lvl2pPr algn="just">
              <a:defRPr sz="1700"/>
            </a:lvl2pPr>
            <a:lvl3pPr algn="just">
              <a:defRPr sz="1500"/>
            </a:lvl3pPr>
            <a:lvl4pPr algn="just">
              <a:defRPr sz="1300"/>
            </a:lvl4pPr>
            <a:lvl5pPr marL="669925" indent="0" algn="r">
              <a:buNone/>
              <a:tabLst/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3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94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9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006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1166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09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44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94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7B4FB7F9-A2AE-2846-B466-4B8357E8ED8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8952"/>
            <a:ext cx="2582695" cy="53309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B2CE7B-848C-8144-AB22-32C7574A4762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384D368B-2498-7F47-891F-198D3D7ED510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CA281D3-81E5-E147-A9AE-860BDF5E6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47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94C142-8227-7B42-8423-3B82E7C51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/>
          <a:lstStyle/>
          <a:p>
            <a:r>
              <a:rPr lang="pt-BR" dirty="0"/>
              <a:t>Assim passa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180C25-1990-7B41-87E6-A664242E8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/>
          <a:lstStyle/>
          <a:p>
            <a:r>
              <a:rPr lang="pt-BR" dirty="0"/>
              <a:t>Ilumina-te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46F176B1-9BB1-3E42-B1FD-42A40617882F}"/>
              </a:ext>
            </a:extLst>
          </p:cNvPr>
          <p:cNvSpPr txBox="1">
            <a:spLocks/>
          </p:cNvSpPr>
          <p:nvPr/>
        </p:nvSpPr>
        <p:spPr>
          <a:xfrm>
            <a:off x="825011" y="5330663"/>
            <a:ext cx="4286198" cy="741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0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Escola de evangelização de pacientes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Grupo Espírita </a:t>
            </a:r>
            <a:r>
              <a:rPr lang="pt-BR" sz="1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Guillon</a:t>
            </a:r>
            <a:r>
              <a:rPr lang="pt-BR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914548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596D0C0-9FBC-404A-8AC6-8DDC1D24F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Pensamento socrático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487D51-B7AD-EF42-A838-C3F6C1C32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6"/>
            <a:ext cx="2871642" cy="5330536"/>
          </a:xfrm>
        </p:spPr>
        <p:txBody>
          <a:bodyPr/>
          <a:lstStyle/>
          <a:p>
            <a:r>
              <a:rPr lang="pt-BR" altLang="pt-BR" dirty="0"/>
              <a:t>Introduziu na filosofia o comportamento ético-moral.</a:t>
            </a:r>
          </a:p>
        </p:txBody>
      </p:sp>
      <p:pic>
        <p:nvPicPr>
          <p:cNvPr id="106502" name="Picture 6">
            <a:extLst>
              <a:ext uri="{FF2B5EF4-FFF2-40B4-BE49-F238E27FC236}">
                <a16:creationId xmlns:a16="http://schemas.microsoft.com/office/drawing/2014/main" id="{C4526561-910E-CA43-8405-3416049C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7271" y="1650393"/>
            <a:ext cx="2653346" cy="3526041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84816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36A9854-3B56-2846-AB2B-D7A3A2E3C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Pensamento socrático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4B331CB-F2E6-1144-B06B-F2A5DB40D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6"/>
            <a:ext cx="5743285" cy="1490557"/>
          </a:xfrm>
        </p:spPr>
        <p:txBody>
          <a:bodyPr/>
          <a:lstStyle/>
          <a:p>
            <a:r>
              <a:rPr lang="pt-BR" altLang="pt-BR" dirty="0"/>
              <a:t>Baseando-se na imortalidade da alma, facultou que se entendessem as interrogações e os enigmas ancestrais e vigentes no seu tempo, elucidando...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CD2EB91-95ED-B140-BE25-C6E0EDC893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1527172"/>
              </p:ext>
            </p:extLst>
          </p:nvPr>
        </p:nvGraphicFramePr>
        <p:xfrm>
          <a:off x="2901950" y="2501462"/>
          <a:ext cx="5743285" cy="3839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624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D5621B7-895E-8346-9890-FCCE7479F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Sua vida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4768A6-DE7B-9943-89B7-473301BAE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altLang="pt-BR" dirty="0"/>
              <a:t>Fez reflexões profundas em torno da existência.</a:t>
            </a:r>
          </a:p>
          <a:p>
            <a:r>
              <a:rPr lang="pt-BR" altLang="pt-BR" dirty="0"/>
              <a:t>Exercitou algumas profissões que não lhe preencheram o íntimo.</a:t>
            </a:r>
          </a:p>
          <a:p>
            <a:r>
              <a:rPr lang="pt-BR" altLang="pt-BR" dirty="0"/>
              <a:t>Compreendeu que a sua ascendência influenciava significativamente a sua maneira de ser transcendente (que excede a natureza física).</a:t>
            </a:r>
          </a:p>
          <a:p>
            <a:r>
              <a:rPr lang="pt-BR" altLang="pt-BR" dirty="0"/>
              <a:t>Observou seus pais, o que faziam e percebeu que trazia em si algo deles.</a:t>
            </a:r>
          </a:p>
          <a:p>
            <a:r>
              <a:rPr lang="pt-BR" altLang="pt-BR" dirty="0"/>
              <a:t>Avançou, iluminou consciências e teve como princípio que a morte vem para cada um como uma libertação.</a:t>
            </a:r>
          </a:p>
          <a:p>
            <a:r>
              <a:rPr lang="pt-BR" altLang="pt-BR" dirty="0"/>
              <a:t>Foi condenado a morte e manteve-se guiado pelo princípio </a:t>
            </a:r>
            <a:r>
              <a:rPr lang="pt-BR" altLang="pt-BR" i="1" dirty="0"/>
              <a:t>Conhece-te a ti mesmo...</a:t>
            </a:r>
          </a:p>
          <a:p>
            <a:r>
              <a:rPr lang="pt-BR" altLang="pt-BR" dirty="0"/>
              <a:t>Recusou a liberdade proposta por seu discípulo </a:t>
            </a:r>
            <a:r>
              <a:rPr lang="pt-BR" altLang="pt-BR" dirty="0" err="1"/>
              <a:t>Críton</a:t>
            </a:r>
            <a:r>
              <a:rPr lang="pt-BR" altLang="pt-BR" dirty="0"/>
              <a:t>, que subornou o guarda da prisão.</a:t>
            </a:r>
          </a:p>
          <a:p>
            <a:r>
              <a:rPr lang="pt-BR" altLang="pt-BR" dirty="0"/>
              <a:t>Bebeu cicuta em paz.</a:t>
            </a:r>
          </a:p>
        </p:txBody>
      </p:sp>
    </p:spTree>
    <p:extLst>
      <p:ext uri="{BB962C8B-B14F-4D97-AF65-F5344CB8AC3E}">
        <p14:creationId xmlns:p14="http://schemas.microsoft.com/office/powerpoint/2010/main" val="1336933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83847AFE-AE9F-7646-8B16-473D32308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Qual é a razão dessas reflexões?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6AEC768-084F-864C-A117-407849624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6"/>
            <a:ext cx="5743285" cy="1963523"/>
          </a:xfrm>
        </p:spPr>
        <p:txBody>
          <a:bodyPr>
            <a:normAutofit fontScale="85000" lnSpcReduction="10000"/>
          </a:bodyPr>
          <a:lstStyle/>
          <a:p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“Assim passa a jornada humana, por mais se alongue na direcional do tempo sempre imutável.</a:t>
            </a:r>
          </a:p>
          <a:p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Afirma-se, invariavelmente, que </a:t>
            </a:r>
            <a:r>
              <a:rPr lang="pt-BR" altLang="pt-BR" sz="2400" i="1" dirty="0">
                <a:latin typeface="Calibri" panose="020F0502020204030204" pitchFamily="34" charset="0"/>
                <a:cs typeface="Calibri" panose="020F0502020204030204" pitchFamily="34" charset="0"/>
              </a:rPr>
              <a:t>o tempo passa</a:t>
            </a:r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... Nada obstante, [...] todos e tudo atravessam-no enquanto ele permanece inalterado...”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7.)</a:t>
            </a:r>
          </a:p>
        </p:txBody>
      </p:sp>
      <p:pic>
        <p:nvPicPr>
          <p:cNvPr id="152579" name="Picture 3">
            <a:extLst>
              <a:ext uri="{FF2B5EF4-FFF2-40B4-BE49-F238E27FC236}">
                <a16:creationId xmlns:a16="http://schemas.microsoft.com/office/drawing/2014/main" id="{F69748A2-920B-6242-925D-8218DA879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2127" y="2795752"/>
            <a:ext cx="3282930" cy="3282930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7933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689E53A-3929-9C44-BF30-521AF171F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Pensemos sobre nós...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35A482-AF9D-944C-88C5-6E19B16DE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7"/>
            <a:ext cx="5743285" cy="2680854"/>
          </a:xfrm>
        </p:spPr>
        <p:txBody>
          <a:bodyPr/>
          <a:lstStyle/>
          <a:p>
            <a:r>
              <a:rPr lang="pt-BR" altLang="pt-BR" dirty="0"/>
              <a:t>“Se te encontras no </a:t>
            </a:r>
            <a:r>
              <a:rPr lang="pt-BR" altLang="pt-BR" b="1" dirty="0"/>
              <a:t>período juvenil</a:t>
            </a:r>
            <a:r>
              <a:rPr lang="pt-BR" altLang="pt-BR" dirty="0"/>
              <a:t> da viagem humana, valoriza a oportunidade, adquirindo conhecimentos e mourejando de maneira que no futuro não lamentes nem te arrependas tardiamente das ações praticadas no passado.”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7.)</a:t>
            </a:r>
          </a:p>
        </p:txBody>
      </p:sp>
      <p:pic>
        <p:nvPicPr>
          <p:cNvPr id="152580" name="Picture 4">
            <a:extLst>
              <a:ext uri="{FF2B5EF4-FFF2-40B4-BE49-F238E27FC236}">
                <a16:creationId xmlns:a16="http://schemas.microsoft.com/office/drawing/2014/main" id="{DD07A2A6-ED83-4D47-AABD-C5EC2361A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1245" y="3565160"/>
            <a:ext cx="2544693" cy="2544693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01348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689E53A-3929-9C44-BF30-521AF171F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Se avanças para a </a:t>
            </a:r>
            <a:r>
              <a:rPr lang="pt-BR" altLang="pt-BR" b="1" dirty="0"/>
              <a:t>fase adulta</a:t>
            </a:r>
            <a:r>
              <a:rPr lang="pt-BR" altLang="pt-BR" dirty="0"/>
              <a:t>...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0AC6690B-205C-A846-AA9B-B77EF5C5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6"/>
            <a:ext cx="5743285" cy="2680854"/>
          </a:xfrm>
        </p:spPr>
        <p:txBody>
          <a:bodyPr>
            <a:normAutofit/>
          </a:bodyPr>
          <a:lstStyle/>
          <a:p>
            <a:r>
              <a:rPr lang="pt-BR" altLang="pt-BR" dirty="0"/>
              <a:t>“... observa as mudanças que se operam no teu organismo e transforma as experiências em tesouros que te proporcionem sabedoria para bem viveres, seja em qual situação te apresente”.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7.)</a:t>
            </a:r>
          </a:p>
        </p:txBody>
      </p:sp>
      <p:pic>
        <p:nvPicPr>
          <p:cNvPr id="152581" name="Picture 5">
            <a:extLst>
              <a:ext uri="{FF2B5EF4-FFF2-40B4-BE49-F238E27FC236}">
                <a16:creationId xmlns:a16="http://schemas.microsoft.com/office/drawing/2014/main" id="{7FD33CC5-F8D3-B649-AE83-0DC8A398C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5438" y="3397829"/>
            <a:ext cx="2689296" cy="2680853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4499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5CE3C9A4-F895-6C43-BBD8-5B0BF5E639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9688" y="748146"/>
            <a:ext cx="2407738" cy="5330536"/>
          </a:xfrm>
        </p:spPr>
        <p:txBody>
          <a:bodyPr/>
          <a:lstStyle/>
          <a:p>
            <a:r>
              <a:rPr lang="pt-BR" altLang="pt-BR" dirty="0"/>
              <a:t>Se conseguiste alcançar a </a:t>
            </a:r>
            <a:r>
              <a:rPr lang="pt-BR" altLang="pt-BR" b="1" dirty="0"/>
              <a:t>longevidade</a:t>
            </a:r>
            <a:r>
              <a:rPr lang="pt-BR" altLang="pt-BR" dirty="0"/>
              <a:t>...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37E8C1-5BDD-F04D-9D4F-AC7FA178F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6"/>
            <a:ext cx="5743285" cy="1574640"/>
          </a:xfrm>
        </p:spPr>
        <p:txBody>
          <a:bodyPr>
            <a:normAutofit lnSpcReduction="10000"/>
          </a:bodyPr>
          <a:lstStyle/>
          <a:p>
            <a:r>
              <a:rPr lang="pt-BR" altLang="pt-BR" dirty="0"/>
              <a:t>“... aplica quanto armazenaste em conhecimentos e vivências edificantes, de modo que os teus sejam dias de harmonia e de ação direcionados para a plenitude.”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7.)</a:t>
            </a:r>
          </a:p>
        </p:txBody>
      </p:sp>
      <p:pic>
        <p:nvPicPr>
          <p:cNvPr id="153602" name="Picture 2">
            <a:extLst>
              <a:ext uri="{FF2B5EF4-FFF2-40B4-BE49-F238E27FC236}">
                <a16:creationId xmlns:a16="http://schemas.microsoft.com/office/drawing/2014/main" id="{C95A093F-8B9B-6A4A-ADAA-47247F4B0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0184" y="2533615"/>
            <a:ext cx="2786816" cy="3545067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0024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A164CF7-5139-B048-8C87-B284BB86F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Lei imutável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2158E8-EBC2-304D-812E-7A345907B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3678620"/>
            <a:ext cx="5743285" cy="2400061"/>
          </a:xfrm>
        </p:spPr>
        <p:txBody>
          <a:bodyPr/>
          <a:lstStyle/>
          <a:p>
            <a:r>
              <a:rPr lang="pt-BR" altLang="pt-BR" dirty="0"/>
              <a:t>“A Bondade Divina nos assiste, de múltiplas maneiras, amparando-nos o reajustamento,  mas em todos os lugares viveremos jungidos às consequências dos próprios atos, de vez que somos herdeiros de nossas próprias obras.”</a:t>
            </a:r>
          </a:p>
          <a:p>
            <a:pPr lvl="4"/>
            <a:r>
              <a:rPr lang="pt-BR" altLang="pt-BR" dirty="0"/>
              <a:t>(ANDRÉ LUIZ. </a:t>
            </a:r>
            <a:r>
              <a:rPr lang="pt-BR" altLang="pt-BR" i="1" dirty="0"/>
              <a:t>Entre a terra e o céu</a:t>
            </a:r>
            <a:r>
              <a:rPr lang="pt-BR" altLang="pt-BR" dirty="0"/>
              <a:t>, cap. 9.)</a:t>
            </a:r>
          </a:p>
        </p:txBody>
      </p:sp>
      <p:pic>
        <p:nvPicPr>
          <p:cNvPr id="154626" name="Picture 2">
            <a:extLst>
              <a:ext uri="{FF2B5EF4-FFF2-40B4-BE49-F238E27FC236}">
                <a16:creationId xmlns:a16="http://schemas.microsoft.com/office/drawing/2014/main" id="{54EB92AB-DAD8-6D44-A66D-D90180B36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99182" y="863760"/>
            <a:ext cx="3946943" cy="2213679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806989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F58764AA-AF75-774C-A39D-D908A447DB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Qual é o segredo da vida?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43560D-1DCD-3A42-8B46-C7574F446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3429000"/>
            <a:ext cx="5743285" cy="2649682"/>
          </a:xfrm>
        </p:spPr>
        <p:txBody>
          <a:bodyPr>
            <a:normAutofit/>
          </a:bodyPr>
          <a:lstStyle/>
          <a:p>
            <a:r>
              <a:rPr lang="pt-BR" altLang="pt-BR" dirty="0"/>
              <a:t>“Quase ninguém deseja alcançar a idade avançada, sendo curioso notar-se que também não deseja desencarnar, o que constitui um paradoxo. O problema, porém, não é viver pouco ou muito no corpo, mas bem viver o tempo que lhe seja permitido...”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7.)</a:t>
            </a:r>
          </a:p>
        </p:txBody>
      </p:sp>
      <p:pic>
        <p:nvPicPr>
          <p:cNvPr id="155650" name="Picture 2">
            <a:extLst>
              <a:ext uri="{FF2B5EF4-FFF2-40B4-BE49-F238E27FC236}">
                <a16:creationId xmlns:a16="http://schemas.microsoft.com/office/drawing/2014/main" id="{EA9C9B54-DA57-0249-BC67-486F481D3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668" y="748146"/>
            <a:ext cx="3697332" cy="2489536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46277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C44A638-8D03-9345-A224-C57B411DE9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Aprendizado ao longo da vida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ADCF13-7B07-974C-910F-6DF63F988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6"/>
            <a:ext cx="5743285" cy="3025068"/>
          </a:xfrm>
        </p:spPr>
        <p:txBody>
          <a:bodyPr/>
          <a:lstStyle/>
          <a:p>
            <a:r>
              <a:rPr lang="pt-BR" altLang="pt-BR" dirty="0"/>
              <a:t>“Cada período existencial reveste-se de características próprias que devem ser valorizadas, delas retirando os mais úteis aprendizados.”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7.)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7191529-BC41-4E46-B2DA-72BE5A0992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5040" y="3931518"/>
            <a:ext cx="4677103" cy="2073592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975385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80DCDC8-FD5B-F848-80F5-983534621D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O que passa...</a:t>
            </a:r>
            <a:endParaRPr lang="pt-BR" alt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2D48A6C-F4A2-9342-8920-869EE6960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3429000"/>
            <a:ext cx="5743285" cy="2649682"/>
          </a:xfrm>
        </p:spPr>
        <p:txBody>
          <a:bodyPr/>
          <a:lstStyle/>
          <a:p>
            <a:r>
              <a:rPr lang="pt-BR" dirty="0"/>
              <a:t>“Vive, pois, de tal maneira o </a:t>
            </a:r>
            <a:r>
              <a:rPr lang="pt-BR" i="1" dirty="0"/>
              <a:t>conhece-te a ti mesmo</a:t>
            </a:r>
            <a:r>
              <a:rPr lang="pt-BR" dirty="0"/>
              <a:t> que, em todas as épocas da existência, preserves a sabedoria, a paz e o amor.”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7.)</a:t>
            </a: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81FEAC75-978C-574F-81E5-90CF9E6373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6158377"/>
              </p:ext>
            </p:extLst>
          </p:nvPr>
        </p:nvGraphicFramePr>
        <p:xfrm>
          <a:off x="2901950" y="748146"/>
          <a:ext cx="5743285" cy="2680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1523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745D1426-03A9-5B48-BD72-44D406C883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 O que permanece...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BB12DD-E74E-A340-B21E-24D3AD5AD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748146"/>
            <a:ext cx="5743285" cy="2598449"/>
          </a:xfrm>
        </p:spPr>
        <p:txBody>
          <a:bodyPr/>
          <a:lstStyle/>
          <a:p>
            <a:r>
              <a:rPr lang="pt-BR" altLang="pt-BR" dirty="0"/>
              <a:t>“... </a:t>
            </a:r>
            <a:r>
              <a:rPr lang="pt-BR" altLang="pt-BR" b="1" dirty="0"/>
              <a:t>conhecimento</a:t>
            </a:r>
            <a:r>
              <a:rPr lang="pt-BR" altLang="pt-BR" dirty="0"/>
              <a:t>, </a:t>
            </a:r>
            <a:r>
              <a:rPr lang="pt-BR" altLang="pt-BR" b="1" dirty="0"/>
              <a:t>amor</a:t>
            </a:r>
            <a:r>
              <a:rPr lang="pt-BR" altLang="pt-BR" dirty="0"/>
              <a:t> e </a:t>
            </a:r>
            <a:r>
              <a:rPr lang="pt-BR" altLang="pt-BR" b="1" dirty="0"/>
              <a:t>caridade</a:t>
            </a:r>
            <a:r>
              <a:rPr lang="pt-BR" altLang="pt-BR" dirty="0"/>
              <a:t> nunca passam, permanecendo como sabedoria espiritual para a glória do ser na conquista da sua imortalidade vitoriosa.”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7.)</a:t>
            </a:r>
          </a:p>
        </p:txBody>
      </p:sp>
      <p:pic>
        <p:nvPicPr>
          <p:cNvPr id="161794" name="Picture 2">
            <a:extLst>
              <a:ext uri="{FF2B5EF4-FFF2-40B4-BE49-F238E27FC236}">
                <a16:creationId xmlns:a16="http://schemas.microsoft.com/office/drawing/2014/main" id="{6E466195-94B2-3A47-9737-6133D1536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1935" y="3346595"/>
            <a:ext cx="3643313" cy="2732087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67800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1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</p:bldLst>
  </p:timing>
</p:sld>
</file>

<file path=ppt/theme/theme1.xml><?xml version="1.0" encoding="utf-8"?>
<a:theme xmlns:a="http://schemas.openxmlformats.org/drawingml/2006/main" name="Quadro">
  <a:themeElements>
    <a:clrScheme name="Personalizar 17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FF7D78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Quadr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adr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737</TotalTime>
  <Words>1210</Words>
  <Application>Microsoft Macintosh PowerPoint</Application>
  <PresentationFormat>Apresentação na tela (4:3)</PresentationFormat>
  <Paragraphs>80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Calibri</vt:lpstr>
      <vt:lpstr>Corbel</vt:lpstr>
      <vt:lpstr>Wingdings 2</vt:lpstr>
      <vt:lpstr>Quadro</vt:lpstr>
      <vt:lpstr>Assim passa</vt:lpstr>
      <vt:lpstr>Pensamento socrático</vt:lpstr>
      <vt:lpstr>Pensamento socrático</vt:lpstr>
      <vt:lpstr>Sua vida</vt:lpstr>
      <vt:lpstr>Qual é a razão dessas reflexões?</vt:lpstr>
      <vt:lpstr>Pensemos sobre nós...</vt:lpstr>
      <vt:lpstr>Se avanças para a fase adulta...</vt:lpstr>
      <vt:lpstr>Se conseguiste alcançar a longevidade...</vt:lpstr>
      <vt:lpstr>Lei imutável</vt:lpstr>
      <vt:lpstr>Qual é o segredo da vida?</vt:lpstr>
      <vt:lpstr>Aprendizado ao longo da vida</vt:lpstr>
      <vt:lpstr>O que passa...</vt:lpstr>
      <vt:lpstr> O que permanece...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31</cp:revision>
  <dcterms:created xsi:type="dcterms:W3CDTF">2018-05-23T03:23:09Z</dcterms:created>
  <dcterms:modified xsi:type="dcterms:W3CDTF">2020-10-19T21:58:18Z</dcterms:modified>
</cp:coreProperties>
</file>