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0" r:id="rId2"/>
  </p:sldMasterIdLst>
  <p:notesMasterIdLst>
    <p:notesMasterId r:id="rId14"/>
  </p:notesMasterIdLst>
  <p:handoutMasterIdLst>
    <p:handoutMasterId r:id="rId15"/>
  </p:handoutMasterIdLst>
  <p:sldIdLst>
    <p:sldId id="269" r:id="rId3"/>
    <p:sldId id="274" r:id="rId4"/>
    <p:sldId id="283" r:id="rId5"/>
    <p:sldId id="284" r:id="rId6"/>
    <p:sldId id="285" r:id="rId7"/>
    <p:sldId id="286" r:id="rId8"/>
    <p:sldId id="287" r:id="rId9"/>
    <p:sldId id="288" r:id="rId10"/>
    <p:sldId id="289" r:id="rId11"/>
    <p:sldId id="290" r:id="rId12"/>
    <p:sldId id="28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367" userDrawn="1">
          <p15:clr>
            <a:srgbClr val="A4A3A4"/>
          </p15:clr>
        </p15:guide>
        <p15:guide id="3" orient="horz" pos="3888" userDrawn="1">
          <p15:clr>
            <a:srgbClr val="A4A3A4"/>
          </p15:clr>
        </p15:guide>
        <p15:guide id="4" pos="2880" userDrawn="1">
          <p15:clr>
            <a:srgbClr val="A4A3A4"/>
          </p15:clr>
        </p15:guide>
        <p15:guide id="5" pos="611" userDrawn="1">
          <p15:clr>
            <a:srgbClr val="A4A3A4"/>
          </p15:clr>
        </p15:guide>
        <p15:guide id="6" pos="5149" userDrawn="1">
          <p15:clr>
            <a:srgbClr val="A4A3A4"/>
          </p15:clr>
        </p15:guide>
        <p15:guide id="7" orient="horz" pos="3979">
          <p15:clr>
            <a:srgbClr val="A4A3A4"/>
          </p15:clr>
        </p15:guide>
        <p15:guide id="8" pos="551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62" autoAdjust="0"/>
    <p:restoredTop sz="72802" autoAdjust="0"/>
  </p:normalViewPr>
  <p:slideViewPr>
    <p:cSldViewPr>
      <p:cViewPr varScale="1">
        <p:scale>
          <a:sx n="68" d="100"/>
          <a:sy n="68" d="100"/>
        </p:scale>
        <p:origin x="1448" y="200"/>
      </p:cViewPr>
      <p:guideLst>
        <p:guide orient="horz" pos="2160"/>
        <p:guide orient="horz" pos="367"/>
        <p:guide orient="horz" pos="3888"/>
        <p:guide pos="2880"/>
        <p:guide pos="611"/>
        <p:guide pos="5149"/>
        <p:guide orient="horz" pos="3979"/>
        <p:guide pos="5512"/>
      </p:guideLst>
    </p:cSldViewPr>
  </p:slideViewPr>
  <p:notesTextViewPr>
    <p:cViewPr>
      <p:scale>
        <a:sx n="100" d="100"/>
        <a:sy n="100" d="100"/>
      </p:scale>
      <p:origin x="0" y="0"/>
    </p:cViewPr>
  </p:notesTextViewPr>
  <p:notesViewPr>
    <p:cSldViewPr showGuides="1">
      <p:cViewPr varScale="1">
        <p:scale>
          <a:sx n="82" d="100"/>
          <a:sy n="82" d="100"/>
        </p:scale>
        <p:origin x="201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DCA0844-C266-46EC-A036-E1634F64C44A}" type="datetimeFigureOut">
              <a:rPr lang="pt-BR" smtClean="0"/>
              <a:t>03/01/2018</a:t>
            </a:fld>
            <a:endParaRPr lang="pt-BR" dirty="0"/>
          </a:p>
        </p:txBody>
      </p:sp>
      <p:sp>
        <p:nvSpPr>
          <p:cNvPr id="4" name="Espaço Reservado para Rodap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dirty="0"/>
          </a:p>
        </p:txBody>
      </p:sp>
      <p:sp>
        <p:nvSpPr>
          <p:cNvPr id="5" name="Espaço Reservado para Número de Slid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CB088AA-226D-4237-A99F-5C4B97F43BA8}" type="slidenum">
              <a:rPr lang="pt-BR" smtClean="0"/>
              <a:t>‹n.º›</a:t>
            </a:fld>
            <a:endParaRPr lang="pt-BR" dirty="0"/>
          </a:p>
        </p:txBody>
      </p:sp>
    </p:spTree>
    <p:extLst>
      <p:ext uri="{BB962C8B-B14F-4D97-AF65-F5344CB8AC3E}">
        <p14:creationId xmlns:p14="http://schemas.microsoft.com/office/powerpoint/2010/main" val="563136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C08BCD-7B2F-4BCE-87AF-5D67EFFE4D17}" type="datetimeFigureOut">
              <a:rPr lang="pt-BR" smtClean="0"/>
              <a:t>03/01/2018</a:t>
            </a:fld>
            <a:endParaRPr lang="pt-BR" dirty="0"/>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20688" y="4283968"/>
            <a:ext cx="5486400" cy="4114800"/>
          </a:xfrm>
          <a:prstGeom prst="rect">
            <a:avLst/>
          </a:prstGeom>
        </p:spPr>
        <p:txBody>
          <a:bodyPr vert="horz" lIns="91440" tIns="45720" rIns="91440" bIns="45720" rtlCol="0"/>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6A1353-EEA5-436B-AB14-1D84B195E669}" type="slidenum">
              <a:rPr lang="pt-BR" smtClean="0"/>
              <a:t>‹n.º›</a:t>
            </a:fld>
            <a:endParaRPr lang="pt-BR" dirty="0"/>
          </a:p>
        </p:txBody>
      </p:sp>
    </p:spTree>
    <p:extLst>
      <p:ext uri="{BB962C8B-B14F-4D97-AF65-F5344CB8AC3E}">
        <p14:creationId xmlns:p14="http://schemas.microsoft.com/office/powerpoint/2010/main" val="3820675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Iniciar</a:t>
            </a:r>
            <a:r>
              <a:rPr lang="pt-BR" baseline="0" dirty="0" smtClean="0"/>
              <a:t> a palestra destacando a importância do diálogo nas relações de modo geral. Refletir, desta forma, sobre quantas mazelas a humanidade já passou por falta de entendimento e diálogo. De igual forma, sendo a família uma das instituições da sociedade, é importante que se mantenha o diálogo entre os familiares, buscando por meio da conversa fraterna, o entendimento necessário para as diversas dificuldades.</a:t>
            </a:r>
          </a:p>
          <a:p>
            <a:endParaRPr lang="pt-BR" baseline="0" dirty="0" smtClean="0"/>
          </a:p>
          <a:p>
            <a:r>
              <a:rPr lang="pt-BR" baseline="0" dirty="0" smtClean="0"/>
              <a:t>Chamar a atenção dos ouvintes para a imagem. Ela retrata uma família que não conversa, mas que fica “conectada” ao mundo virtual. Há pessoas que trocam mensagens, fotos etc. pelas redes sociais, mas não se falam quando estão frente a frente.</a:t>
            </a:r>
            <a:endParaRPr lang="pt-BR" dirty="0"/>
          </a:p>
        </p:txBody>
      </p:sp>
      <p:sp>
        <p:nvSpPr>
          <p:cNvPr id="4" name="Espaço Reservado para Número de Slide 3"/>
          <p:cNvSpPr>
            <a:spLocks noGrp="1"/>
          </p:cNvSpPr>
          <p:nvPr>
            <p:ph type="sldNum" sz="quarter" idx="10"/>
          </p:nvPr>
        </p:nvSpPr>
        <p:spPr/>
        <p:txBody>
          <a:bodyPr/>
          <a:lstStyle/>
          <a:p>
            <a:fld id="{1B6A1353-EEA5-436B-AB14-1D84B195E669}" type="slidenum">
              <a:rPr lang="pt-BR" smtClean="0"/>
              <a:t>2</a:t>
            </a:fld>
            <a:endParaRPr lang="pt-BR" dirty="0"/>
          </a:p>
        </p:txBody>
      </p:sp>
    </p:spTree>
    <p:extLst>
      <p:ext uri="{BB962C8B-B14F-4D97-AF65-F5344CB8AC3E}">
        <p14:creationId xmlns:p14="http://schemas.microsoft.com/office/powerpoint/2010/main" val="1078191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No</a:t>
            </a:r>
            <a:r>
              <a:rPr lang="pt-BR" baseline="0" dirty="0" smtClean="0"/>
              <a:t> relacionamento entre pais e filhos, o diálogo é peça importantíssima para se resolver dificuldades. Pais e filhos devem estar sempre disponíveis para conversar, uma vez que por meio do diálogo, muitos </a:t>
            </a:r>
            <a:r>
              <a:rPr lang="pt-BR" baseline="0" dirty="0" smtClean="0"/>
              <a:t>mal-entendidos </a:t>
            </a:r>
            <a:r>
              <a:rPr lang="pt-BR" baseline="0" dirty="0" smtClean="0"/>
              <a:t>são sanados.</a:t>
            </a:r>
          </a:p>
          <a:p>
            <a:endParaRPr lang="pt-BR" baseline="0" dirty="0" smtClean="0"/>
          </a:p>
          <a:p>
            <a:r>
              <a:rPr lang="pt-BR" baseline="0" dirty="0" smtClean="0"/>
              <a:t>Também é por meio do diálogo que pais conhecem seus filhos. Percebem quais são suas tendências e aspirações e podem orientá-los. Já os filhos, mesmo quando em desacordo com os pais, devem expor o seu ponto de vista sem medo de se colocar.</a:t>
            </a:r>
            <a:endParaRPr lang="pt-BR" dirty="0"/>
          </a:p>
        </p:txBody>
      </p:sp>
      <p:sp>
        <p:nvSpPr>
          <p:cNvPr id="4" name="Espaço Reservado para Número de Slide 3"/>
          <p:cNvSpPr>
            <a:spLocks noGrp="1"/>
          </p:cNvSpPr>
          <p:nvPr>
            <p:ph type="sldNum" sz="quarter" idx="10"/>
          </p:nvPr>
        </p:nvSpPr>
        <p:spPr/>
        <p:txBody>
          <a:bodyPr/>
          <a:lstStyle/>
          <a:p>
            <a:fld id="{1B6A1353-EEA5-436B-AB14-1D84B195E669}" type="slidenum">
              <a:rPr lang="pt-BR" smtClean="0"/>
              <a:t>3</a:t>
            </a:fld>
            <a:endParaRPr lang="pt-BR" dirty="0"/>
          </a:p>
        </p:txBody>
      </p:sp>
    </p:spTree>
    <p:extLst>
      <p:ext uri="{BB962C8B-B14F-4D97-AF65-F5344CB8AC3E}">
        <p14:creationId xmlns:p14="http://schemas.microsoft.com/office/powerpoint/2010/main" val="4122575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Um ditado popular recomenda</a:t>
            </a:r>
            <a:r>
              <a:rPr lang="pt-BR" baseline="0" dirty="0" smtClean="0"/>
              <a:t> “Faça o que eu digo e não faça o que eu faço”. Tal ditado encerra uma reflexão importante para todos nós. Trata da necessidade que temos de exemplificar aquilo que falamos no campo do bem. </a:t>
            </a:r>
          </a:p>
          <a:p>
            <a:endParaRPr lang="pt-BR" baseline="0" dirty="0" smtClean="0"/>
          </a:p>
          <a:p>
            <a:r>
              <a:rPr lang="pt-BR" baseline="0" dirty="0" smtClean="0"/>
              <a:t>Chamar a atenção para a tirinha que trata desse ponto de vista.</a:t>
            </a:r>
            <a:endParaRPr lang="pt-BR" dirty="0"/>
          </a:p>
        </p:txBody>
      </p:sp>
      <p:sp>
        <p:nvSpPr>
          <p:cNvPr id="4" name="Espaço Reservado para Número de Slide 3"/>
          <p:cNvSpPr>
            <a:spLocks noGrp="1"/>
          </p:cNvSpPr>
          <p:nvPr>
            <p:ph type="sldNum" sz="quarter" idx="10"/>
          </p:nvPr>
        </p:nvSpPr>
        <p:spPr/>
        <p:txBody>
          <a:bodyPr/>
          <a:lstStyle/>
          <a:p>
            <a:fld id="{1B6A1353-EEA5-436B-AB14-1D84B195E669}" type="slidenum">
              <a:rPr lang="pt-BR" smtClean="0"/>
              <a:t>4</a:t>
            </a:fld>
            <a:endParaRPr lang="pt-BR" dirty="0"/>
          </a:p>
        </p:txBody>
      </p:sp>
    </p:spTree>
    <p:extLst>
      <p:ext uri="{BB962C8B-B14F-4D97-AF65-F5344CB8AC3E}">
        <p14:creationId xmlns:p14="http://schemas.microsoft.com/office/powerpoint/2010/main" val="2881780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 necessário compreender que quando falamos do bem, multiplicamos o bem. Mas quando</a:t>
            </a:r>
            <a:r>
              <a:rPr lang="pt-BR" baseline="0" dirty="0" smtClean="0"/>
              <a:t> usamos nossas palavras para falar do mal, segundo André Luiz no livro Conduta espírita, cap. 46, “</a:t>
            </a:r>
            <a:r>
              <a:rPr lang="pt-BR" dirty="0" smtClean="0"/>
              <a:t>O comentário em torno do mal, ainda e sempre é o mal a multiplicar-se”.</a:t>
            </a:r>
            <a:endParaRPr lang="pt-BR" dirty="0"/>
          </a:p>
        </p:txBody>
      </p:sp>
      <p:sp>
        <p:nvSpPr>
          <p:cNvPr id="4" name="Espaço Reservado para Número de Slide 3"/>
          <p:cNvSpPr>
            <a:spLocks noGrp="1"/>
          </p:cNvSpPr>
          <p:nvPr>
            <p:ph type="sldNum" sz="quarter" idx="10"/>
          </p:nvPr>
        </p:nvSpPr>
        <p:spPr/>
        <p:txBody>
          <a:bodyPr/>
          <a:lstStyle/>
          <a:p>
            <a:fld id="{1B6A1353-EEA5-436B-AB14-1D84B195E669}" type="slidenum">
              <a:rPr lang="pt-BR" smtClean="0"/>
              <a:t>5</a:t>
            </a:fld>
            <a:endParaRPr lang="pt-BR" dirty="0"/>
          </a:p>
        </p:txBody>
      </p:sp>
    </p:spTree>
    <p:extLst>
      <p:ext uri="{BB962C8B-B14F-4D97-AF65-F5344CB8AC3E}">
        <p14:creationId xmlns:p14="http://schemas.microsoft.com/office/powerpoint/2010/main" val="3110819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a:t>
            </a:r>
            <a:r>
              <a:rPr lang="pt-BR" baseline="0" dirty="0" smtClean="0"/>
              <a:t> importante que vigiemos o que dizemos. Jesus já advertia, que “a boca fala do que está cheio o coração” (Mateus 12:34). Sendo assim, ao usarmos nossa palavra para o mal, expomos para os que nos ouvem, o quanto ainda necessitamos de nos melhorar, pois demonstramos nossa posição evolutiva inferior.</a:t>
            </a:r>
            <a:endParaRPr lang="pt-BR" dirty="0"/>
          </a:p>
        </p:txBody>
      </p:sp>
      <p:sp>
        <p:nvSpPr>
          <p:cNvPr id="4" name="Espaço Reservado para Número de Slide 3"/>
          <p:cNvSpPr>
            <a:spLocks noGrp="1"/>
          </p:cNvSpPr>
          <p:nvPr>
            <p:ph type="sldNum" sz="quarter" idx="10"/>
          </p:nvPr>
        </p:nvSpPr>
        <p:spPr/>
        <p:txBody>
          <a:bodyPr/>
          <a:lstStyle/>
          <a:p>
            <a:fld id="{1B6A1353-EEA5-436B-AB14-1D84B195E669}" type="slidenum">
              <a:rPr lang="pt-BR" smtClean="0"/>
              <a:t>6</a:t>
            </a:fld>
            <a:endParaRPr lang="pt-BR" dirty="0"/>
          </a:p>
        </p:txBody>
      </p:sp>
    </p:spTree>
    <p:extLst>
      <p:ext uri="{BB962C8B-B14F-4D97-AF65-F5344CB8AC3E}">
        <p14:creationId xmlns:p14="http://schemas.microsoft.com/office/powerpoint/2010/main" val="3141024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Por outro</a:t>
            </a:r>
            <a:r>
              <a:rPr lang="pt-BR" baseline="0" dirty="0" smtClean="0"/>
              <a:t> lado, ao falamos sobre o bem, ao sermos positivos e otimistas, criamos em torno de nós uma atmosfera salutar e </a:t>
            </a:r>
            <a:r>
              <a:rPr lang="pt-BR" baseline="0" dirty="0" smtClean="0"/>
              <a:t>contagiamos, </a:t>
            </a:r>
            <a:r>
              <a:rPr lang="pt-BR" baseline="0" dirty="0" smtClean="0"/>
              <a:t>com nosso magnetismo, aqueles que estão ao nosso redor.</a:t>
            </a:r>
            <a:endParaRPr lang="pt-BR" dirty="0"/>
          </a:p>
        </p:txBody>
      </p:sp>
      <p:sp>
        <p:nvSpPr>
          <p:cNvPr id="4" name="Espaço Reservado para Número de Slide 3"/>
          <p:cNvSpPr>
            <a:spLocks noGrp="1"/>
          </p:cNvSpPr>
          <p:nvPr>
            <p:ph type="sldNum" sz="quarter" idx="10"/>
          </p:nvPr>
        </p:nvSpPr>
        <p:spPr/>
        <p:txBody>
          <a:bodyPr/>
          <a:lstStyle/>
          <a:p>
            <a:fld id="{1B6A1353-EEA5-436B-AB14-1D84B195E669}" type="slidenum">
              <a:rPr lang="pt-BR" smtClean="0"/>
              <a:t>7</a:t>
            </a:fld>
            <a:endParaRPr lang="pt-BR" dirty="0"/>
          </a:p>
        </p:txBody>
      </p:sp>
    </p:spTree>
    <p:extLst>
      <p:ext uri="{BB962C8B-B14F-4D97-AF65-F5344CB8AC3E}">
        <p14:creationId xmlns:p14="http://schemas.microsoft.com/office/powerpoint/2010/main" val="2698930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Precisamos</a:t>
            </a:r>
            <a:r>
              <a:rPr lang="pt-BR" baseline="0" dirty="0" smtClean="0"/>
              <a:t> manter o hábito saudável do diálogo em família, pois tal atitude aproxima os seres que convivem no lar. </a:t>
            </a:r>
          </a:p>
          <a:p>
            <a:endParaRPr lang="pt-BR" baseline="0" dirty="0" smtClean="0"/>
          </a:p>
          <a:p>
            <a:r>
              <a:rPr lang="pt-BR" baseline="0" dirty="0" smtClean="0"/>
              <a:t>Chamar a atenção para a tirinha que trata da desculpa da falta de tempo que muitos pais dão aos filhos, quando estes querem contar seu dia, suas impressões acerca do que viram, aprenderam na escola, etc.</a:t>
            </a:r>
            <a:endParaRPr lang="pt-BR" dirty="0"/>
          </a:p>
        </p:txBody>
      </p:sp>
      <p:sp>
        <p:nvSpPr>
          <p:cNvPr id="4" name="Espaço Reservado para Número de Slide 3"/>
          <p:cNvSpPr>
            <a:spLocks noGrp="1"/>
          </p:cNvSpPr>
          <p:nvPr>
            <p:ph type="sldNum" sz="quarter" idx="10"/>
          </p:nvPr>
        </p:nvSpPr>
        <p:spPr/>
        <p:txBody>
          <a:bodyPr/>
          <a:lstStyle/>
          <a:p>
            <a:fld id="{1B6A1353-EEA5-436B-AB14-1D84B195E669}" type="slidenum">
              <a:rPr lang="pt-BR" smtClean="0"/>
              <a:t>8</a:t>
            </a:fld>
            <a:endParaRPr lang="pt-BR" dirty="0"/>
          </a:p>
        </p:txBody>
      </p:sp>
    </p:spTree>
    <p:extLst>
      <p:ext uri="{BB962C8B-B14F-4D97-AF65-F5344CB8AC3E}">
        <p14:creationId xmlns:p14="http://schemas.microsoft.com/office/powerpoint/2010/main" val="2541949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No</a:t>
            </a:r>
            <a:r>
              <a:rPr lang="pt-BR" baseline="0" dirty="0" smtClean="0"/>
              <a:t> lar, devemos buscar nos dirigir às pessoas usando a boa educação e endereçando palavras de afeto e simpatia. Mesmo quando em situações de tensão e conflito, devemos ter o equilíbrio para proferir palavras que ajudem, ao invés, de palavras que causem mais danos que conciliação.</a:t>
            </a:r>
            <a:endParaRPr lang="pt-BR" dirty="0"/>
          </a:p>
        </p:txBody>
      </p:sp>
      <p:sp>
        <p:nvSpPr>
          <p:cNvPr id="4" name="Espaço Reservado para Número de Slide 3"/>
          <p:cNvSpPr>
            <a:spLocks noGrp="1"/>
          </p:cNvSpPr>
          <p:nvPr>
            <p:ph type="sldNum" sz="quarter" idx="10"/>
          </p:nvPr>
        </p:nvSpPr>
        <p:spPr/>
        <p:txBody>
          <a:bodyPr/>
          <a:lstStyle/>
          <a:p>
            <a:fld id="{1B6A1353-EEA5-436B-AB14-1D84B195E669}" type="slidenum">
              <a:rPr lang="pt-BR" smtClean="0"/>
              <a:t>9</a:t>
            </a:fld>
            <a:endParaRPr lang="pt-BR" dirty="0"/>
          </a:p>
        </p:txBody>
      </p:sp>
    </p:spTree>
    <p:extLst>
      <p:ext uri="{BB962C8B-B14F-4D97-AF65-F5344CB8AC3E}">
        <p14:creationId xmlns:p14="http://schemas.microsoft.com/office/powerpoint/2010/main" val="3586971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Para se ter equilíbrio no lar, muitas virtudes precisam ser exercitadas. Dentre elas</a:t>
            </a:r>
            <a:r>
              <a:rPr lang="pt-BR" baseline="0" dirty="0" smtClean="0"/>
              <a:t> a tolerância, a afabilidade e doçura e a paciência. O timbre da nossa voz, muitas vezes denunciam o nosso estado emocional. Podemos não falar palavras de baixo calão, mas a </a:t>
            </a:r>
            <a:r>
              <a:rPr lang="pt-BR" b="1" baseline="0" dirty="0" smtClean="0"/>
              <a:t>forma </a:t>
            </a:r>
            <a:r>
              <a:rPr lang="pt-BR" baseline="0" dirty="0" smtClean="0"/>
              <a:t>como proferimos certas palavras, pode ser tão destrutiva, quanto se ofendêssemos verbalmente aquele que nos ouve.</a:t>
            </a:r>
            <a:endParaRPr lang="pt-BR" dirty="0"/>
          </a:p>
        </p:txBody>
      </p:sp>
      <p:sp>
        <p:nvSpPr>
          <p:cNvPr id="4" name="Espaço Reservado para Número de Slide 3"/>
          <p:cNvSpPr>
            <a:spLocks noGrp="1"/>
          </p:cNvSpPr>
          <p:nvPr>
            <p:ph type="sldNum" sz="quarter" idx="10"/>
          </p:nvPr>
        </p:nvSpPr>
        <p:spPr/>
        <p:txBody>
          <a:bodyPr/>
          <a:lstStyle/>
          <a:p>
            <a:fld id="{1B6A1353-EEA5-436B-AB14-1D84B195E669}" type="slidenum">
              <a:rPr lang="pt-BR" smtClean="0"/>
              <a:t>10</a:t>
            </a:fld>
            <a:endParaRPr lang="pt-BR" dirty="0"/>
          </a:p>
        </p:txBody>
      </p:sp>
    </p:spTree>
    <p:extLst>
      <p:ext uri="{BB962C8B-B14F-4D97-AF65-F5344CB8AC3E}">
        <p14:creationId xmlns:p14="http://schemas.microsoft.com/office/powerpoint/2010/main" val="2557932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1B6A1353-EEA5-436B-AB14-1D84B195E669}" type="slidenum">
              <a:rPr lang="pt-BR" smtClean="0"/>
              <a:t>11</a:t>
            </a:fld>
            <a:endParaRPr lang="pt-BR" dirty="0"/>
          </a:p>
        </p:txBody>
      </p:sp>
    </p:spTree>
    <p:extLst>
      <p:ext uri="{BB962C8B-B14F-4D97-AF65-F5344CB8AC3E}">
        <p14:creationId xmlns:p14="http://schemas.microsoft.com/office/powerpoint/2010/main" val="2299758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7" name="Retângulo 6"/>
          <p:cNvSpPr/>
          <p:nvPr/>
        </p:nvSpPr>
        <p:spPr>
          <a:xfrm>
            <a:off x="2" y="0"/>
            <a:ext cx="9143998" cy="61722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8" name="Round Single Corner Retângulo 7"/>
          <p:cNvSpPr/>
          <p:nvPr/>
        </p:nvSpPr>
        <p:spPr bwMode="ltGray">
          <a:xfrm rot="10800000" flipH="1" flipV="1">
            <a:off x="5196423" y="228598"/>
            <a:ext cx="3777274" cy="5715002"/>
          </a:xfrm>
          <a:prstGeom prst="round1Rect">
            <a:avLst>
              <a:gd name="adj" fmla="val 589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9" name="Retângulo 8"/>
          <p:cNvSpPr/>
          <p:nvPr/>
        </p:nvSpPr>
        <p:spPr>
          <a:xfrm>
            <a:off x="0" y="4"/>
            <a:ext cx="5196420" cy="6172197"/>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dirty="0"/>
          </a:p>
        </p:txBody>
      </p:sp>
      <p:sp>
        <p:nvSpPr>
          <p:cNvPr id="10" name="Retângulo 9"/>
          <p:cNvSpPr/>
          <p:nvPr/>
        </p:nvSpPr>
        <p:spPr>
          <a:xfrm>
            <a:off x="0" y="6172200"/>
            <a:ext cx="9144095" cy="685800"/>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2" name="Título 1"/>
          <p:cNvSpPr>
            <a:spLocks noGrp="1"/>
          </p:cNvSpPr>
          <p:nvPr>
            <p:ph type="ctrTitle"/>
          </p:nvPr>
        </p:nvSpPr>
        <p:spPr>
          <a:xfrm>
            <a:off x="456129" y="1703718"/>
            <a:ext cx="4344531" cy="3733800"/>
          </a:xfrm>
        </p:spPr>
        <p:txBody>
          <a:bodyPr>
            <a:normAutofit/>
          </a:bodyPr>
          <a:lstStyle>
            <a:lvl1pPr>
              <a:lnSpc>
                <a:spcPct val="80000"/>
              </a:lnSpc>
              <a:defRPr sz="6000">
                <a:solidFill>
                  <a:schemeClr val="bg1"/>
                </a:solidFill>
                <a:effectLst>
                  <a:outerShdw blurRad="88900" algn="ctr" rotWithShape="0">
                    <a:prstClr val="black">
                      <a:alpha val="35000"/>
                    </a:prstClr>
                  </a:outerShdw>
                </a:effectLst>
              </a:defRPr>
            </a:lvl1pPr>
          </a:lstStyle>
          <a:p>
            <a:r>
              <a:rPr lang="pt-BR" smtClean="0"/>
              <a:t>Clique para editar o título mestre</a:t>
            </a:r>
            <a:endParaRPr lang="pt-BR" dirty="0"/>
          </a:p>
        </p:txBody>
      </p:sp>
      <p:sp>
        <p:nvSpPr>
          <p:cNvPr id="3" name="Subtítulo 2"/>
          <p:cNvSpPr>
            <a:spLocks noGrp="1"/>
          </p:cNvSpPr>
          <p:nvPr>
            <p:ph type="subTitle" idx="1"/>
          </p:nvPr>
        </p:nvSpPr>
        <p:spPr>
          <a:xfrm>
            <a:off x="5315145" y="3429000"/>
            <a:ext cx="3429893" cy="1905000"/>
          </a:xfrm>
        </p:spPr>
        <p:txBody>
          <a:bodyPr anchor="b"/>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dirty="0"/>
          </a:p>
        </p:txBody>
      </p:sp>
      <p:sp>
        <p:nvSpPr>
          <p:cNvPr id="4" name="Espaço Reservado para Data 3"/>
          <p:cNvSpPr>
            <a:spLocks noGrp="1"/>
          </p:cNvSpPr>
          <p:nvPr>
            <p:ph type="dt" sz="half" idx="10"/>
          </p:nvPr>
        </p:nvSpPr>
        <p:spPr/>
        <p:txBody>
          <a:bodyPr/>
          <a:lstStyle/>
          <a:p>
            <a:fld id="{8E36636D-D922-432D-A958-524484B5923D}" type="datetimeFigureOut">
              <a:rPr lang="pt-BR" smtClean="0"/>
              <a:pPr/>
              <a:t>03/01/2018</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DF28FB93-0A08-4E7D-8E63-9EFA29F1E093}" type="slidenum">
              <a:rPr lang="pt-BR" smtClean="0"/>
              <a:pPr/>
              <a:t>‹n.º›</a:t>
            </a:fld>
            <a:endParaRPr lang="pt-BR" dirty="0"/>
          </a:p>
        </p:txBody>
      </p:sp>
    </p:spTree>
  </p:cSld>
  <p:clrMapOvr>
    <a:masterClrMapping/>
  </p:clrMapOvr>
  <p:transition spd="slow">
    <p:randomBar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Data 3"/>
          <p:cNvSpPr>
            <a:spLocks noGrp="1"/>
          </p:cNvSpPr>
          <p:nvPr>
            <p:ph type="dt" sz="half" idx="10"/>
          </p:nvPr>
        </p:nvSpPr>
        <p:spPr/>
        <p:txBody>
          <a:bodyPr/>
          <a:lstStyle/>
          <a:p>
            <a:fld id="{8E36636D-D922-432D-A958-524484B5923D}" type="datetimeFigureOut">
              <a:rPr lang="pt-BR" smtClean="0"/>
              <a:pPr/>
              <a:t>03/01/2018</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DF28FB93-0A08-4E7D-8E63-9EFA29F1E093}" type="slidenum">
              <a:rPr lang="pt-BR" smtClean="0"/>
              <a:pPr/>
              <a:t>‹n.º›</a:t>
            </a:fld>
            <a:endParaRPr lang="pt-BR" dirty="0"/>
          </a:p>
        </p:txBody>
      </p:sp>
    </p:spTree>
  </p:cSld>
  <p:clrMapOvr>
    <a:masterClrMapping/>
  </p:clrMapOvr>
  <p:transition spd="slow">
    <p:randomBar dir="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lide do Título com Imagem">
    <p:spTree>
      <p:nvGrpSpPr>
        <p:cNvPr id="1" name=""/>
        <p:cNvGrpSpPr/>
        <p:nvPr/>
      </p:nvGrpSpPr>
      <p:grpSpPr>
        <a:xfrm>
          <a:off x="0" y="0"/>
          <a:ext cx="0" cy="0"/>
          <a:chOff x="0" y="0"/>
          <a:chExt cx="0" cy="0"/>
        </a:xfrm>
      </p:grpSpPr>
      <p:sp>
        <p:nvSpPr>
          <p:cNvPr id="11" name="Retângulo 10"/>
          <p:cNvSpPr/>
          <p:nvPr/>
        </p:nvSpPr>
        <p:spPr>
          <a:xfrm>
            <a:off x="0" y="0"/>
            <a:ext cx="9144095" cy="61722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12" name="Retângulo 11"/>
          <p:cNvSpPr/>
          <p:nvPr/>
        </p:nvSpPr>
        <p:spPr>
          <a:xfrm>
            <a:off x="0" y="4"/>
            <a:ext cx="3886021" cy="6172197"/>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dirty="0"/>
          </a:p>
        </p:txBody>
      </p:sp>
      <p:sp>
        <p:nvSpPr>
          <p:cNvPr id="13" name="Retângulo 12"/>
          <p:cNvSpPr/>
          <p:nvPr/>
        </p:nvSpPr>
        <p:spPr>
          <a:xfrm>
            <a:off x="0" y="6172200"/>
            <a:ext cx="9144095" cy="685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2" name="Título 1"/>
          <p:cNvSpPr>
            <a:spLocks noGrp="1"/>
          </p:cNvSpPr>
          <p:nvPr>
            <p:ph type="ctrTitle"/>
          </p:nvPr>
        </p:nvSpPr>
        <p:spPr>
          <a:xfrm>
            <a:off x="456129" y="914400"/>
            <a:ext cx="3144068" cy="3886200"/>
          </a:xfrm>
        </p:spPr>
        <p:txBody>
          <a:bodyPr>
            <a:normAutofit/>
          </a:bodyPr>
          <a:lstStyle>
            <a:lvl1pPr>
              <a:lnSpc>
                <a:spcPct val="80000"/>
              </a:lnSpc>
              <a:defRPr sz="6000">
                <a:solidFill>
                  <a:schemeClr val="bg1"/>
                </a:solidFill>
                <a:effectLst>
                  <a:outerShdw blurRad="88900" algn="ctr" rotWithShape="0">
                    <a:prstClr val="black">
                      <a:alpha val="35000"/>
                    </a:prstClr>
                  </a:outerShdw>
                </a:effectLst>
              </a:defRPr>
            </a:lvl1pPr>
          </a:lstStyle>
          <a:p>
            <a:r>
              <a:rPr lang="pt-BR" smtClean="0"/>
              <a:t>Clique para editar o título mestre</a:t>
            </a:r>
            <a:endParaRPr lang="pt-BR" dirty="0"/>
          </a:p>
        </p:txBody>
      </p:sp>
      <p:sp>
        <p:nvSpPr>
          <p:cNvPr id="3" name="Subtítulo 2"/>
          <p:cNvSpPr>
            <a:spLocks noGrp="1"/>
          </p:cNvSpPr>
          <p:nvPr>
            <p:ph type="subTitle" idx="1"/>
          </p:nvPr>
        </p:nvSpPr>
        <p:spPr>
          <a:xfrm>
            <a:off x="448466" y="4953001"/>
            <a:ext cx="3151731" cy="990599"/>
          </a:xfrm>
        </p:spPr>
        <p:txBody>
          <a:bodyPr anchor="t">
            <a:normAutofit/>
          </a:bodyPr>
          <a:lstStyle>
            <a:lvl1pPr marL="0" indent="0" algn="l">
              <a:spcBef>
                <a:spcPts val="0"/>
              </a:spcBef>
              <a:buNone/>
              <a:defRPr sz="2000">
                <a:solidFill>
                  <a:schemeClr val="accent1">
                    <a:lumMod val="20000"/>
                    <a:lumOff val="8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dirty="0"/>
          </a:p>
        </p:txBody>
      </p:sp>
      <p:sp>
        <p:nvSpPr>
          <p:cNvPr id="4" name="Espaço Reservado para Data 3"/>
          <p:cNvSpPr>
            <a:spLocks noGrp="1"/>
          </p:cNvSpPr>
          <p:nvPr>
            <p:ph type="dt" sz="half" idx="10"/>
          </p:nvPr>
        </p:nvSpPr>
        <p:spPr/>
        <p:txBody>
          <a:bodyPr/>
          <a:lstStyle/>
          <a:p>
            <a:fld id="{8E36636D-D922-432D-A958-524484B5923D}" type="datetimeFigureOut">
              <a:rPr lang="pt-BR" smtClean="0"/>
              <a:pPr/>
              <a:t>03/01/2018</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DF28FB93-0A08-4E7D-8E63-9EFA29F1E093}" type="slidenum">
              <a:rPr lang="pt-BR" smtClean="0"/>
              <a:pPr/>
              <a:t>‹n.º›</a:t>
            </a:fld>
            <a:endParaRPr lang="pt-BR" dirty="0"/>
          </a:p>
        </p:txBody>
      </p:sp>
      <p:sp>
        <p:nvSpPr>
          <p:cNvPr id="14" name="Espaço Reservado para Imagem 4"/>
          <p:cNvSpPr>
            <a:spLocks noGrp="1"/>
          </p:cNvSpPr>
          <p:nvPr>
            <p:ph type="pic" sz="quarter" idx="13"/>
          </p:nvPr>
        </p:nvSpPr>
        <p:spPr>
          <a:xfrm>
            <a:off x="3886022" y="228600"/>
            <a:ext cx="5087675" cy="5715000"/>
          </a:xfrm>
          <a:prstGeom prst="round1Rect">
            <a:avLst>
              <a:gd name="adj" fmla="val 5636"/>
            </a:avLst>
          </a:prstGeom>
          <a:solidFill>
            <a:schemeClr val="bg2"/>
          </a:solidFill>
        </p:spPr>
        <p:txBody>
          <a:bodyPr tIns="914400"/>
          <a:lstStyle>
            <a:lvl1pPr marL="0" indent="0" algn="ctr">
              <a:buNone/>
              <a:defRPr/>
            </a:lvl1pPr>
          </a:lstStyle>
          <a:p>
            <a:r>
              <a:rPr lang="pt-BR" smtClean="0"/>
              <a:t>Clique no ícone para adicionar uma imagem</a:t>
            </a:r>
            <a:endParaRPr lang="pt-BR" dirty="0"/>
          </a:p>
        </p:txBody>
      </p:sp>
    </p:spTree>
    <p:extLst>
      <p:ext uri="{BB962C8B-B14F-4D97-AF65-F5344CB8AC3E}">
        <p14:creationId xmlns:p14="http://schemas.microsoft.com/office/powerpoint/2010/main" val="4187130663"/>
      </p:ext>
    </p:extLst>
  </p:cSld>
  <p:clrMapOvr>
    <a:masterClrMapping/>
  </p:clrMapOvr>
  <p:transition spd="slow">
    <p:randomBar dir="ver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8" name="Retângulo 7"/>
          <p:cNvSpPr/>
          <p:nvPr/>
        </p:nvSpPr>
        <p:spPr>
          <a:xfrm>
            <a:off x="0" y="2876"/>
            <a:ext cx="9144095" cy="64770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9" name="Retângulo 8"/>
          <p:cNvSpPr/>
          <p:nvPr/>
        </p:nvSpPr>
        <p:spPr>
          <a:xfrm>
            <a:off x="5589814" y="0"/>
            <a:ext cx="3554186" cy="6477000"/>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dirty="0"/>
          </a:p>
        </p:txBody>
      </p:sp>
      <p:sp>
        <p:nvSpPr>
          <p:cNvPr id="10" name="Round Single Corner Retângulo 9"/>
          <p:cNvSpPr/>
          <p:nvPr/>
        </p:nvSpPr>
        <p:spPr bwMode="ltGray">
          <a:xfrm rot="10800000" flipV="1">
            <a:off x="165023" y="234352"/>
            <a:ext cx="5429471" cy="6014049"/>
          </a:xfrm>
          <a:prstGeom prst="round1Rect">
            <a:avLst>
              <a:gd name="adj" fmla="val 581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11" name="Retângulo 10"/>
          <p:cNvSpPr/>
          <p:nvPr/>
        </p:nvSpPr>
        <p:spPr>
          <a:xfrm>
            <a:off x="0" y="6477000"/>
            <a:ext cx="9144095" cy="381000"/>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dirty="0"/>
          </a:p>
        </p:txBody>
      </p:sp>
      <p:sp>
        <p:nvSpPr>
          <p:cNvPr id="2" name="Título 1"/>
          <p:cNvSpPr>
            <a:spLocks noGrp="1"/>
          </p:cNvSpPr>
          <p:nvPr>
            <p:ph type="title"/>
          </p:nvPr>
        </p:nvSpPr>
        <p:spPr>
          <a:xfrm>
            <a:off x="970613" y="685800"/>
            <a:ext cx="4230202" cy="4191000"/>
          </a:xfrm>
        </p:spPr>
        <p:txBody>
          <a:bodyPr anchor="b">
            <a:noAutofit/>
          </a:bodyPr>
          <a:lstStyle>
            <a:lvl1pPr algn="l">
              <a:defRPr sz="5400" b="0" cap="none" baseline="0"/>
            </a:lvl1pPr>
          </a:lstStyle>
          <a:p>
            <a:r>
              <a:rPr lang="pt-BR" smtClean="0"/>
              <a:t>Clique para editar o título mestre</a:t>
            </a:r>
            <a:endParaRPr lang="pt-BR" dirty="0"/>
          </a:p>
        </p:txBody>
      </p:sp>
      <p:sp>
        <p:nvSpPr>
          <p:cNvPr id="3" name="Espaço Reservado para Texto 2"/>
          <p:cNvSpPr>
            <a:spLocks noGrp="1"/>
          </p:cNvSpPr>
          <p:nvPr>
            <p:ph type="body" idx="1"/>
          </p:nvPr>
        </p:nvSpPr>
        <p:spPr>
          <a:xfrm>
            <a:off x="970612" y="5029200"/>
            <a:ext cx="4230202" cy="914400"/>
          </a:xfrm>
        </p:spPr>
        <p:txBody>
          <a:bodyPr anchor="t">
            <a:normAutofit/>
          </a:bodyPr>
          <a:lstStyle>
            <a:lvl1pPr marL="0" indent="0">
              <a:spcBef>
                <a:spcPts val="0"/>
              </a:spcBef>
              <a:buNone/>
              <a:defRPr sz="20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8E36636D-D922-432D-A958-524484B5923D}" type="datetimeFigureOut">
              <a:rPr lang="pt-BR" smtClean="0"/>
              <a:pPr/>
              <a:t>03/01/2018</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DF28FB93-0A08-4E7D-8E63-9EFA29F1E093}" type="slidenum">
              <a:rPr lang="pt-BR" smtClean="0"/>
              <a:pPr/>
              <a:t>‹n.º›</a:t>
            </a:fld>
            <a:endParaRPr lang="pt-BR" dirty="0"/>
          </a:p>
        </p:txBody>
      </p:sp>
    </p:spTree>
  </p:cSld>
  <p:clrMapOvr>
    <a:masterClrMapping/>
  </p:clrMapOvr>
  <p:transition spd="slow">
    <p:randomBar dir="ver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970613" y="1981200"/>
            <a:ext cx="3487059" cy="4191000"/>
          </a:xfrm>
        </p:spPr>
        <p:txBody>
          <a:bodyPr>
            <a:normAutofit/>
          </a:bodyPr>
          <a:lstStyle>
            <a:lvl1pPr>
              <a:defRPr sz="2400"/>
            </a:lvl1pPr>
            <a:lvl2pPr>
              <a:defRPr sz="2000"/>
            </a:lvl2pPr>
            <a:lvl3pPr>
              <a:defRPr sz="1800"/>
            </a:lvl3pPr>
            <a:lvl4pPr>
              <a:defRPr sz="1600"/>
            </a:lvl4pPr>
            <a:lvl5pPr>
              <a:defRPr sz="1600"/>
            </a:lvl5pPr>
            <a:lvl6pPr marL="1371600">
              <a:defRPr sz="1600"/>
            </a:lvl6pPr>
            <a:lvl7pPr marL="1600200">
              <a:defRPr sz="1600"/>
            </a:lvl7pPr>
            <a:lvl8pPr marL="1828800">
              <a:defRPr sz="1600"/>
            </a:lvl8pPr>
            <a:lvl9pPr marL="2057400">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Conteúdo 3"/>
          <p:cNvSpPr>
            <a:spLocks noGrp="1"/>
          </p:cNvSpPr>
          <p:nvPr>
            <p:ph sz="half" idx="2"/>
          </p:nvPr>
        </p:nvSpPr>
        <p:spPr>
          <a:xfrm>
            <a:off x="4686329" y="1981200"/>
            <a:ext cx="3487060" cy="4191000"/>
          </a:xfrm>
        </p:spPr>
        <p:txBody>
          <a:bodyPr>
            <a:normAutofit/>
          </a:bodyPr>
          <a:lstStyle>
            <a:lvl1pPr>
              <a:defRPr sz="2400"/>
            </a:lvl1pPr>
            <a:lvl2pPr>
              <a:defRPr sz="2000"/>
            </a:lvl2pPr>
            <a:lvl3pPr>
              <a:defRPr sz="1800"/>
            </a:lvl3pPr>
            <a:lvl4pPr>
              <a:defRPr sz="1600"/>
            </a:lvl4pPr>
            <a:lvl5pPr marL="1143000">
              <a:defRPr sz="1600"/>
            </a:lvl5pPr>
            <a:lvl6pPr marL="1371600">
              <a:defRPr sz="1600"/>
            </a:lvl6pPr>
            <a:lvl7pPr marL="1600200">
              <a:defRPr sz="1600"/>
            </a:lvl7pPr>
            <a:lvl8pPr marL="1828800">
              <a:defRPr sz="1600"/>
            </a:lvl8pPr>
            <a:lvl9pPr marL="2057400">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5" name="Espaço Reservado para Data 4"/>
          <p:cNvSpPr>
            <a:spLocks noGrp="1"/>
          </p:cNvSpPr>
          <p:nvPr>
            <p:ph type="dt" sz="half" idx="10"/>
          </p:nvPr>
        </p:nvSpPr>
        <p:spPr/>
        <p:txBody>
          <a:bodyPr/>
          <a:lstStyle/>
          <a:p>
            <a:fld id="{8E36636D-D922-432D-A958-524484B5923D}" type="datetimeFigureOut">
              <a:rPr lang="pt-BR" smtClean="0"/>
              <a:pPr/>
              <a:t>03/01/2018</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DF28FB93-0A08-4E7D-8E63-9EFA29F1E093}" type="slidenum">
              <a:rPr lang="pt-BR" smtClean="0"/>
              <a:pPr/>
              <a:t>‹n.º›</a:t>
            </a:fld>
            <a:endParaRPr lang="pt-BR" dirty="0"/>
          </a:p>
        </p:txBody>
      </p:sp>
    </p:spTree>
  </p:cSld>
  <p:clrMapOvr>
    <a:masterClrMapping/>
  </p:clrMapOvr>
  <p:transition spd="slow">
    <p:randomBar dir="ver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dirty="0"/>
          </a:p>
        </p:txBody>
      </p:sp>
      <p:sp>
        <p:nvSpPr>
          <p:cNvPr id="3" name="Espaço Reservado para Texto 2"/>
          <p:cNvSpPr>
            <a:spLocks noGrp="1"/>
          </p:cNvSpPr>
          <p:nvPr>
            <p:ph type="body" idx="1"/>
          </p:nvPr>
        </p:nvSpPr>
        <p:spPr>
          <a:xfrm>
            <a:off x="970613" y="1981200"/>
            <a:ext cx="3484771" cy="762000"/>
          </a:xfrm>
        </p:spPr>
        <p:txBody>
          <a:bodyPr anchor="ctr">
            <a:norm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970613" y="2819400"/>
            <a:ext cx="3484771" cy="3352800"/>
          </a:xfrm>
        </p:spPr>
        <p:txBody>
          <a:bodyPr/>
          <a:lstStyle>
            <a:lvl1pPr>
              <a:defRPr sz="2400"/>
            </a:lvl1pPr>
            <a:lvl2pPr>
              <a:defRPr sz="2000"/>
            </a:lvl2pPr>
            <a:lvl3pPr>
              <a:defRPr sz="1800"/>
            </a:lvl3pPr>
            <a:lvl4pPr>
              <a:defRPr sz="1600"/>
            </a:lvl4pPr>
            <a:lvl5pPr>
              <a:defRPr sz="1600"/>
            </a:lvl5pPr>
            <a:lvl6pPr marL="1371600">
              <a:defRPr sz="1600"/>
            </a:lvl6pPr>
            <a:lvl7pPr marL="1600200">
              <a:defRPr sz="1600"/>
            </a:lvl7pPr>
            <a:lvl8pPr marL="1828800">
              <a:defRPr sz="1600" baseline="0"/>
            </a:lvl8pPr>
            <a:lvl9pPr marL="2057400">
              <a:defRPr sz="1600" baseline="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5" name="Espaço Reservado para Texto 4"/>
          <p:cNvSpPr>
            <a:spLocks noGrp="1"/>
          </p:cNvSpPr>
          <p:nvPr>
            <p:ph type="body" sz="quarter" idx="3"/>
          </p:nvPr>
        </p:nvSpPr>
        <p:spPr>
          <a:xfrm>
            <a:off x="4688618" y="1981200"/>
            <a:ext cx="3484771" cy="762000"/>
          </a:xfrm>
        </p:spPr>
        <p:txBody>
          <a:bodyPr anchor="ctr">
            <a:norm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88618" y="2819400"/>
            <a:ext cx="3484771" cy="3352800"/>
          </a:xfrm>
        </p:spPr>
        <p:txBody>
          <a:bodyPr/>
          <a:lstStyle>
            <a:lvl1pPr>
              <a:defRPr sz="2400"/>
            </a:lvl1pPr>
            <a:lvl2pPr>
              <a:defRPr sz="2000"/>
            </a:lvl2pPr>
            <a:lvl3pPr>
              <a:defRPr sz="1800"/>
            </a:lvl3pPr>
            <a:lvl4pPr>
              <a:defRPr sz="1600"/>
            </a:lvl4pPr>
            <a:lvl5pPr marL="1143000">
              <a:defRPr sz="1600"/>
            </a:lvl5pPr>
            <a:lvl6pPr marL="1371600">
              <a:defRPr sz="1600"/>
            </a:lvl6pPr>
            <a:lvl7pPr marL="1600200">
              <a:defRPr sz="1600"/>
            </a:lvl7pPr>
            <a:lvl8pPr marL="1828800">
              <a:defRPr sz="1600"/>
            </a:lvl8pPr>
            <a:lvl9pPr marL="2057400">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7" name="Espaço Reservado para Data 6"/>
          <p:cNvSpPr>
            <a:spLocks noGrp="1"/>
          </p:cNvSpPr>
          <p:nvPr>
            <p:ph type="dt" sz="half" idx="10"/>
          </p:nvPr>
        </p:nvSpPr>
        <p:spPr/>
        <p:txBody>
          <a:bodyPr/>
          <a:lstStyle/>
          <a:p>
            <a:fld id="{8E36636D-D922-432D-A958-524484B5923D}" type="datetimeFigureOut">
              <a:rPr lang="pt-BR" smtClean="0"/>
              <a:pPr/>
              <a:t>03/01/2018</a:t>
            </a:fld>
            <a:endParaRPr lang="pt-BR" dirty="0"/>
          </a:p>
        </p:txBody>
      </p:sp>
      <p:sp>
        <p:nvSpPr>
          <p:cNvPr id="8" name="Espaço Reservado para Rodapé 7"/>
          <p:cNvSpPr>
            <a:spLocks noGrp="1"/>
          </p:cNvSpPr>
          <p:nvPr>
            <p:ph type="ftr" sz="quarter" idx="11"/>
          </p:nvPr>
        </p:nvSpPr>
        <p:spPr/>
        <p:txBody>
          <a:bodyPr/>
          <a:lstStyle/>
          <a:p>
            <a:endParaRPr lang="pt-BR" dirty="0"/>
          </a:p>
        </p:txBody>
      </p:sp>
      <p:sp>
        <p:nvSpPr>
          <p:cNvPr id="9" name="Espaço Reservado para Número de Slide 8"/>
          <p:cNvSpPr>
            <a:spLocks noGrp="1"/>
          </p:cNvSpPr>
          <p:nvPr>
            <p:ph type="sldNum" sz="quarter" idx="12"/>
          </p:nvPr>
        </p:nvSpPr>
        <p:spPr/>
        <p:txBody>
          <a:bodyPr/>
          <a:lstStyle/>
          <a:p>
            <a:fld id="{DF28FB93-0A08-4E7D-8E63-9EFA29F1E093}" type="slidenum">
              <a:rPr lang="pt-BR" smtClean="0"/>
              <a:pPr/>
              <a:t>‹n.º›</a:t>
            </a:fld>
            <a:endParaRPr lang="pt-BR" dirty="0"/>
          </a:p>
        </p:txBody>
      </p:sp>
    </p:spTree>
  </p:cSld>
  <p:clrMapOvr>
    <a:masterClrMapping/>
  </p:clrMapOvr>
  <p:transition spd="slow">
    <p:randomBar dir="ver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Data 2"/>
          <p:cNvSpPr>
            <a:spLocks noGrp="1"/>
          </p:cNvSpPr>
          <p:nvPr>
            <p:ph type="dt" sz="half" idx="10"/>
          </p:nvPr>
        </p:nvSpPr>
        <p:spPr/>
        <p:txBody>
          <a:bodyPr/>
          <a:lstStyle/>
          <a:p>
            <a:fld id="{8E36636D-D922-432D-A958-524484B5923D}" type="datetimeFigureOut">
              <a:rPr lang="pt-BR" smtClean="0"/>
              <a:pPr/>
              <a:t>03/01/2018</a:t>
            </a:fld>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5" name="Espaço Reservado para Número de Slide 4"/>
          <p:cNvSpPr>
            <a:spLocks noGrp="1"/>
          </p:cNvSpPr>
          <p:nvPr>
            <p:ph type="sldNum" sz="quarter" idx="12"/>
          </p:nvPr>
        </p:nvSpPr>
        <p:spPr/>
        <p:txBody>
          <a:bodyPr/>
          <a:lstStyle/>
          <a:p>
            <a:fld id="{DF28FB93-0A08-4E7D-8E63-9EFA29F1E093}" type="slidenum">
              <a:rPr lang="pt-BR" smtClean="0"/>
              <a:pPr/>
              <a:t>‹n.º›</a:t>
            </a:fld>
            <a:endParaRPr lang="pt-BR" dirty="0"/>
          </a:p>
        </p:txBody>
      </p:sp>
    </p:spTree>
  </p:cSld>
  <p:clrMapOvr>
    <a:masterClrMapping/>
  </p:clrMapOvr>
  <p:transition spd="slow">
    <p:randomBar dir="ver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8E36636D-D922-432D-A958-524484B5923D}" type="datetimeFigureOut">
              <a:rPr lang="pt-BR" smtClean="0"/>
              <a:pPr/>
              <a:t>03/01/2018</a:t>
            </a:fld>
            <a:endParaRPr lang="pt-BR" dirty="0"/>
          </a:p>
        </p:txBody>
      </p:sp>
      <p:sp>
        <p:nvSpPr>
          <p:cNvPr id="3" name="Espaço Reservado para Rodapé 2"/>
          <p:cNvSpPr>
            <a:spLocks noGrp="1"/>
          </p:cNvSpPr>
          <p:nvPr>
            <p:ph type="ftr" sz="quarter" idx="11"/>
          </p:nvPr>
        </p:nvSpPr>
        <p:spPr/>
        <p:txBody>
          <a:bodyPr/>
          <a:lstStyle/>
          <a:p>
            <a:endParaRPr lang="pt-BR" dirty="0"/>
          </a:p>
        </p:txBody>
      </p:sp>
      <p:sp>
        <p:nvSpPr>
          <p:cNvPr id="4" name="Espaço Reservado para Número de Slide 3"/>
          <p:cNvSpPr>
            <a:spLocks noGrp="1"/>
          </p:cNvSpPr>
          <p:nvPr>
            <p:ph type="sldNum" sz="quarter" idx="12"/>
          </p:nvPr>
        </p:nvSpPr>
        <p:spPr/>
        <p:txBody>
          <a:bodyPr/>
          <a:lstStyle/>
          <a:p>
            <a:fld id="{DF28FB93-0A08-4E7D-8E63-9EFA29F1E093}" type="slidenum">
              <a:rPr lang="pt-BR" smtClean="0"/>
              <a:pPr/>
              <a:t>‹n.º›</a:t>
            </a:fld>
            <a:endParaRPr lang="pt-BR" dirty="0"/>
          </a:p>
        </p:txBody>
      </p:sp>
    </p:spTree>
  </p:cSld>
  <p:clrMapOvr>
    <a:masterClrMapping/>
  </p:clrMapOvr>
  <p:transition spd="slow">
    <p:randomBar dir="ver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tângulo 7"/>
          <p:cNvSpPr/>
          <p:nvPr/>
        </p:nvSpPr>
        <p:spPr>
          <a:xfrm>
            <a:off x="0" y="6172200"/>
            <a:ext cx="9144095" cy="685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9" name="Retângulo 8"/>
          <p:cNvSpPr/>
          <p:nvPr/>
        </p:nvSpPr>
        <p:spPr>
          <a:xfrm>
            <a:off x="2" y="0"/>
            <a:ext cx="9144095" cy="61722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10" name="Round Single Corner Retângulo 9"/>
          <p:cNvSpPr/>
          <p:nvPr/>
        </p:nvSpPr>
        <p:spPr bwMode="ltGray">
          <a:xfrm rot="10800000" flipH="1" flipV="1">
            <a:off x="3543033" y="234352"/>
            <a:ext cx="5429567" cy="5709249"/>
          </a:xfrm>
          <a:prstGeom prst="round1Rect">
            <a:avLst>
              <a:gd name="adj" fmla="val 581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11" name="Retângulo 10"/>
          <p:cNvSpPr/>
          <p:nvPr/>
        </p:nvSpPr>
        <p:spPr>
          <a:xfrm>
            <a:off x="0" y="1"/>
            <a:ext cx="3543031" cy="6172200"/>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dirty="0"/>
          </a:p>
        </p:txBody>
      </p:sp>
      <p:sp>
        <p:nvSpPr>
          <p:cNvPr id="2" name="Título 1"/>
          <p:cNvSpPr>
            <a:spLocks noGrp="1"/>
          </p:cNvSpPr>
          <p:nvPr>
            <p:ph type="title"/>
          </p:nvPr>
        </p:nvSpPr>
        <p:spPr>
          <a:xfrm>
            <a:off x="444264" y="234351"/>
            <a:ext cx="2831135" cy="4642450"/>
          </a:xfrm>
        </p:spPr>
        <p:txBody>
          <a:bodyPr anchor="b">
            <a:normAutofit/>
          </a:bodyPr>
          <a:lstStyle>
            <a:lvl1pPr algn="l">
              <a:defRPr sz="4400" b="0">
                <a:solidFill>
                  <a:schemeClr val="bg1"/>
                </a:solidFill>
                <a:effectLst>
                  <a:outerShdw blurRad="88900" algn="ctr" rotWithShape="0">
                    <a:prstClr val="black">
                      <a:alpha val="35000"/>
                    </a:prstClr>
                  </a:outerShdw>
                </a:effectLst>
              </a:defRPr>
            </a:lvl1pPr>
          </a:lstStyle>
          <a:p>
            <a:r>
              <a:rPr lang="pt-BR" smtClean="0"/>
              <a:t>Clique para editar o título mestre</a:t>
            </a:r>
            <a:endParaRPr lang="pt-BR" dirty="0"/>
          </a:p>
        </p:txBody>
      </p:sp>
      <p:sp>
        <p:nvSpPr>
          <p:cNvPr id="4" name="Espaço Reservado para Texto 3"/>
          <p:cNvSpPr>
            <a:spLocks noGrp="1"/>
          </p:cNvSpPr>
          <p:nvPr>
            <p:ph type="body" sz="half" idx="2"/>
          </p:nvPr>
        </p:nvSpPr>
        <p:spPr>
          <a:xfrm>
            <a:off x="436601" y="5029200"/>
            <a:ext cx="2837678" cy="914401"/>
          </a:xfrm>
        </p:spPr>
        <p:txBody>
          <a:bodyPr>
            <a:normAutofit/>
          </a:bodyPr>
          <a:lstStyle>
            <a:lvl1pPr marL="0" indent="0">
              <a:spcBef>
                <a:spcPts val="0"/>
              </a:spcBef>
              <a:buNone/>
              <a:defRPr sz="2000">
                <a:solidFill>
                  <a:schemeClr val="accent1">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E36636D-D922-432D-A958-524484B5923D}" type="datetimeFigureOut">
              <a:rPr lang="pt-BR" smtClean="0"/>
              <a:pPr/>
              <a:t>03/01/2018</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DF28FB93-0A08-4E7D-8E63-9EFA29F1E093}" type="slidenum">
              <a:rPr lang="pt-BR" smtClean="0"/>
              <a:pPr/>
              <a:t>‹n.º›</a:t>
            </a:fld>
            <a:endParaRPr lang="pt-BR" dirty="0"/>
          </a:p>
        </p:txBody>
      </p:sp>
      <p:sp>
        <p:nvSpPr>
          <p:cNvPr id="3" name="Espaço Reservado para Conteúdo 2"/>
          <p:cNvSpPr>
            <a:spLocks noGrp="1"/>
          </p:cNvSpPr>
          <p:nvPr>
            <p:ph idx="1"/>
          </p:nvPr>
        </p:nvSpPr>
        <p:spPr>
          <a:xfrm>
            <a:off x="3709821" y="465285"/>
            <a:ext cx="5091286" cy="5249716"/>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Tree>
  </p:cSld>
  <p:clrMapOvr>
    <a:masterClrMapping/>
  </p:clrMapOvr>
  <p:transition spd="slow">
    <p:randomBar dir="ver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17" name="Retângulo 16"/>
          <p:cNvSpPr/>
          <p:nvPr/>
        </p:nvSpPr>
        <p:spPr>
          <a:xfrm>
            <a:off x="0" y="0"/>
            <a:ext cx="9144095" cy="61722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18" name="Retângulo 17"/>
          <p:cNvSpPr/>
          <p:nvPr/>
        </p:nvSpPr>
        <p:spPr>
          <a:xfrm>
            <a:off x="5600968" y="4"/>
            <a:ext cx="3543032" cy="6172197"/>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dirty="0"/>
          </a:p>
        </p:txBody>
      </p:sp>
      <p:sp>
        <p:nvSpPr>
          <p:cNvPr id="2" name="Título 1"/>
          <p:cNvSpPr>
            <a:spLocks noGrp="1"/>
          </p:cNvSpPr>
          <p:nvPr>
            <p:ph type="title"/>
          </p:nvPr>
        </p:nvSpPr>
        <p:spPr>
          <a:xfrm>
            <a:off x="5913903" y="234351"/>
            <a:ext cx="2831135" cy="4642450"/>
          </a:xfrm>
        </p:spPr>
        <p:txBody>
          <a:bodyPr vert="horz" lIns="91440" tIns="45720" rIns="91440" bIns="45720" rtlCol="0" anchor="b">
            <a:normAutofit/>
          </a:bodyPr>
          <a:lstStyle>
            <a:lvl1pPr>
              <a:defRPr sz="4400">
                <a:solidFill>
                  <a:schemeClr val="bg1"/>
                </a:solidFill>
                <a:effectLst>
                  <a:outerShdw blurRad="88900" algn="ctr" rotWithShape="0">
                    <a:prstClr val="black">
                      <a:alpha val="35000"/>
                    </a:prstClr>
                  </a:outerShdw>
                </a:effectLst>
              </a:defRPr>
            </a:lvl1pPr>
          </a:lstStyle>
          <a:p>
            <a:pPr lvl="0">
              <a:lnSpc>
                <a:spcPct val="80000"/>
              </a:lnSpc>
            </a:pPr>
            <a:r>
              <a:rPr lang="pt-BR" smtClean="0"/>
              <a:t>Clique para editar o título mestre</a:t>
            </a:r>
            <a:endParaRPr lang="pt-BR" dirty="0"/>
          </a:p>
        </p:txBody>
      </p:sp>
      <p:sp>
        <p:nvSpPr>
          <p:cNvPr id="4" name="Espaço Reservado para Texto 3"/>
          <p:cNvSpPr>
            <a:spLocks noGrp="1"/>
          </p:cNvSpPr>
          <p:nvPr>
            <p:ph type="body" sz="half" idx="2"/>
          </p:nvPr>
        </p:nvSpPr>
        <p:spPr>
          <a:xfrm>
            <a:off x="5906240" y="5029200"/>
            <a:ext cx="2837678" cy="914400"/>
          </a:xfrm>
        </p:spPr>
        <p:txBody>
          <a:bodyPr>
            <a:normAutofit/>
          </a:bodyPr>
          <a:lstStyle>
            <a:lvl1pPr marL="0" indent="0">
              <a:spcBef>
                <a:spcPts val="0"/>
              </a:spcBef>
              <a:buNone/>
              <a:defRPr sz="2000">
                <a:solidFill>
                  <a:schemeClr val="accent1">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20" name="Retângulo 19"/>
          <p:cNvSpPr/>
          <p:nvPr/>
        </p:nvSpPr>
        <p:spPr>
          <a:xfrm>
            <a:off x="0" y="6172200"/>
            <a:ext cx="9144095" cy="685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5" name="Espaço Reservado para Data 4"/>
          <p:cNvSpPr>
            <a:spLocks noGrp="1"/>
          </p:cNvSpPr>
          <p:nvPr>
            <p:ph type="dt" sz="half" idx="10"/>
          </p:nvPr>
        </p:nvSpPr>
        <p:spPr/>
        <p:txBody>
          <a:bodyPr/>
          <a:lstStyle/>
          <a:p>
            <a:fld id="{749F4917-CE56-4645-8050-1555FA0B180B}" type="datetimeFigureOut">
              <a:rPr lang="pt-BR" smtClean="0"/>
              <a:pPr/>
              <a:t>03/01/2018</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2B524DA2-3CE4-45BB-9F6F-628A0CFBDBF9}" type="slidenum">
              <a:rPr lang="pt-BR" smtClean="0"/>
              <a:pPr/>
              <a:t>‹n.º›</a:t>
            </a:fld>
            <a:endParaRPr lang="pt-BR" dirty="0"/>
          </a:p>
        </p:txBody>
      </p:sp>
      <p:sp>
        <p:nvSpPr>
          <p:cNvPr id="21" name="Round Single Corner Retângulo 20"/>
          <p:cNvSpPr/>
          <p:nvPr/>
        </p:nvSpPr>
        <p:spPr bwMode="ltGray">
          <a:xfrm rot="10800000" flipV="1">
            <a:off x="170305" y="234352"/>
            <a:ext cx="5430663" cy="5709249"/>
          </a:xfrm>
          <a:prstGeom prst="round1Rect">
            <a:avLst>
              <a:gd name="adj" fmla="val 581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3" name="Espaço Reservado para Imagem 2"/>
          <p:cNvSpPr>
            <a:spLocks noGrp="1"/>
          </p:cNvSpPr>
          <p:nvPr>
            <p:ph type="pic" idx="1"/>
          </p:nvPr>
        </p:nvSpPr>
        <p:spPr>
          <a:xfrm flipH="1">
            <a:off x="342988" y="465284"/>
            <a:ext cx="5086486" cy="5249717"/>
          </a:xfrm>
          <a:prstGeom prst="round1Rect">
            <a:avLst>
              <a:gd name="adj" fmla="val 4287"/>
            </a:avLst>
          </a:prstGeo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dirty="0"/>
          </a:p>
        </p:txBody>
      </p:sp>
    </p:spTree>
    <p:extLst>
      <p:ext uri="{BB962C8B-B14F-4D97-AF65-F5344CB8AC3E}">
        <p14:creationId xmlns:p14="http://schemas.microsoft.com/office/powerpoint/2010/main" val="3521585027"/>
      </p:ext>
    </p:extLst>
  </p:cSld>
  <p:clrMapOvr>
    <a:masterClrMapping/>
  </p:clrMapOvr>
  <p:transition spd="slow">
    <p:randomBar dir="ver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Vertical Espaço Reservado para Texto 2"/>
          <p:cNvSpPr>
            <a:spLocks noGrp="1"/>
          </p:cNvSpPr>
          <p:nvPr>
            <p:ph type="body" orient="vert" idx="1"/>
          </p:nvPr>
        </p:nvSpPr>
        <p:spPr/>
        <p:txBody>
          <a:bodyPr vert="eaVert"/>
          <a:lstStyle>
            <a:lvl5pPr>
              <a:defRPr/>
            </a:lvl5pPr>
            <a:lvl6pPr marL="1371600">
              <a:defRPr/>
            </a:lvl6pPr>
            <a:lvl7pPr marL="1600200">
              <a:defRPr/>
            </a:lvl7pPr>
            <a:lvl8pPr marL="1828800">
              <a:defRPr baseline="0"/>
            </a:lvl8pPr>
            <a:lvl9pPr marL="2057400">
              <a:defRPr baseline="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Data 3"/>
          <p:cNvSpPr>
            <a:spLocks noGrp="1"/>
          </p:cNvSpPr>
          <p:nvPr>
            <p:ph type="dt" sz="half" idx="10"/>
          </p:nvPr>
        </p:nvSpPr>
        <p:spPr/>
        <p:txBody>
          <a:bodyPr/>
          <a:lstStyle/>
          <a:p>
            <a:fld id="{8E36636D-D922-432D-A958-524484B5923D}" type="datetimeFigureOut">
              <a:rPr lang="pt-BR" smtClean="0"/>
              <a:pPr/>
              <a:t>03/01/2018</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DF28FB93-0A08-4E7D-8E63-9EFA29F1E093}" type="slidenum">
              <a:rPr lang="pt-BR" smtClean="0"/>
              <a:pPr/>
              <a:t>‹n.º›</a:t>
            </a:fld>
            <a:endParaRPr lang="pt-BR" dirty="0"/>
          </a:p>
        </p:txBody>
      </p:sp>
    </p:spTree>
  </p:cSld>
  <p:clrMapOvr>
    <a:masterClrMapping/>
  </p:clrMapOvr>
  <p:transition spd="slow">
    <p:randomBar dir="vert"/>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3" name="Vertical Espaço Reservado para Texto 2"/>
          <p:cNvSpPr>
            <a:spLocks noGrp="1"/>
          </p:cNvSpPr>
          <p:nvPr>
            <p:ph type="body" orient="vert" idx="1"/>
          </p:nvPr>
        </p:nvSpPr>
        <p:spPr>
          <a:xfrm>
            <a:off x="970613" y="582614"/>
            <a:ext cx="6139270" cy="5589587"/>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Data 3"/>
          <p:cNvSpPr>
            <a:spLocks noGrp="1"/>
          </p:cNvSpPr>
          <p:nvPr>
            <p:ph type="dt" sz="half" idx="10"/>
          </p:nvPr>
        </p:nvSpPr>
        <p:spPr/>
        <p:txBody>
          <a:bodyPr/>
          <a:lstStyle/>
          <a:p>
            <a:fld id="{8E36636D-D922-432D-A958-524484B5923D}" type="datetimeFigureOut">
              <a:rPr lang="pt-BR" smtClean="0"/>
              <a:pPr/>
              <a:t>03/01/2018</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DF28FB93-0A08-4E7D-8E63-9EFA29F1E093}" type="slidenum">
              <a:rPr lang="pt-BR" smtClean="0"/>
              <a:pPr/>
              <a:t>‹n.º›</a:t>
            </a:fld>
            <a:endParaRPr lang="pt-BR" dirty="0"/>
          </a:p>
        </p:txBody>
      </p:sp>
      <p:sp>
        <p:nvSpPr>
          <p:cNvPr id="2" name="Vertical Título 1"/>
          <p:cNvSpPr>
            <a:spLocks noGrp="1"/>
          </p:cNvSpPr>
          <p:nvPr>
            <p:ph type="title" orient="vert"/>
          </p:nvPr>
        </p:nvSpPr>
        <p:spPr>
          <a:xfrm>
            <a:off x="7281377" y="582614"/>
            <a:ext cx="1463659" cy="5589587"/>
          </a:xfrm>
        </p:spPr>
        <p:txBody>
          <a:bodyPr vert="eaVert"/>
          <a:lstStyle/>
          <a:p>
            <a:r>
              <a:rPr lang="pt-BR" smtClean="0"/>
              <a:t>Clique para editar o título mestre</a:t>
            </a:r>
            <a:endParaRPr lang="pt-BR" dirty="0"/>
          </a:p>
        </p:txBody>
      </p:sp>
    </p:spTree>
  </p:cSld>
  <p:clrMapOvr>
    <a:masterClrMapping/>
  </p:clrMapOvr>
  <p:transition spd="slow">
    <p:randomBar dir="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tângulo 7"/>
          <p:cNvSpPr/>
          <p:nvPr/>
        </p:nvSpPr>
        <p:spPr>
          <a:xfrm>
            <a:off x="0" y="6477000"/>
            <a:ext cx="8972601" cy="381000"/>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dirty="0"/>
          </a:p>
        </p:txBody>
      </p:sp>
      <p:sp>
        <p:nvSpPr>
          <p:cNvPr id="9" name="Retângulo 8"/>
          <p:cNvSpPr/>
          <p:nvPr/>
        </p:nvSpPr>
        <p:spPr>
          <a:xfrm>
            <a:off x="8972601" y="6477000"/>
            <a:ext cx="171399" cy="381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dirty="0"/>
          </a:p>
        </p:txBody>
      </p:sp>
      <p:sp>
        <p:nvSpPr>
          <p:cNvPr id="7" name="Retângulo 6"/>
          <p:cNvSpPr/>
          <p:nvPr/>
        </p:nvSpPr>
        <p:spPr>
          <a:xfrm>
            <a:off x="1" y="0"/>
            <a:ext cx="9144000" cy="64770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dirty="0"/>
          </a:p>
        </p:txBody>
      </p:sp>
      <p:sp>
        <p:nvSpPr>
          <p:cNvPr id="10" name="Round Single Corner Retângulo 9"/>
          <p:cNvSpPr/>
          <p:nvPr/>
        </p:nvSpPr>
        <p:spPr>
          <a:xfrm>
            <a:off x="0" y="228600"/>
            <a:ext cx="8973745" cy="6248400"/>
          </a:xfrm>
          <a:prstGeom prst="round1Rect">
            <a:avLst>
              <a:gd name="adj" fmla="val 45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800" dirty="0"/>
          </a:p>
        </p:txBody>
      </p:sp>
      <p:sp>
        <p:nvSpPr>
          <p:cNvPr id="2" name="Espaço Reservado para Título 1"/>
          <p:cNvSpPr>
            <a:spLocks noGrp="1"/>
          </p:cNvSpPr>
          <p:nvPr>
            <p:ph type="title"/>
          </p:nvPr>
        </p:nvSpPr>
        <p:spPr>
          <a:xfrm>
            <a:off x="970612" y="563562"/>
            <a:ext cx="7202776" cy="1189038"/>
          </a:xfrm>
          <a:prstGeom prst="rect">
            <a:avLst/>
          </a:prstGeom>
        </p:spPr>
        <p:txBody>
          <a:bodyPr vert="horz" lIns="91440" tIns="45720" rIns="91440" bIns="45720" rtlCol="0" anchor="b">
            <a:normAutofit/>
          </a:bodyPr>
          <a:lstStyle/>
          <a:p>
            <a:r>
              <a:rPr lang="pt-BR" dirty="0" smtClean="0"/>
              <a:t>Clique para editar o título mestre</a:t>
            </a:r>
            <a:endParaRPr lang="pt-BR" dirty="0"/>
          </a:p>
        </p:txBody>
      </p:sp>
      <p:sp>
        <p:nvSpPr>
          <p:cNvPr id="3" name="Espaço Reservado para Texto 2"/>
          <p:cNvSpPr>
            <a:spLocks noGrp="1"/>
          </p:cNvSpPr>
          <p:nvPr>
            <p:ph type="body" idx="1"/>
          </p:nvPr>
        </p:nvSpPr>
        <p:spPr>
          <a:xfrm>
            <a:off x="970613" y="1981200"/>
            <a:ext cx="7202777" cy="4191000"/>
          </a:xfrm>
          <a:prstGeom prst="rect">
            <a:avLst/>
          </a:prstGeom>
        </p:spPr>
        <p:txBody>
          <a:bodyPr vert="horz" lIns="91440" tIns="45720" rIns="91440" bIns="45720" rtlCol="0">
            <a:normAutofit/>
          </a:body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Espaço Reservado para Data 3"/>
          <p:cNvSpPr>
            <a:spLocks noGrp="1"/>
          </p:cNvSpPr>
          <p:nvPr>
            <p:ph type="dt" sz="half" idx="2"/>
          </p:nvPr>
        </p:nvSpPr>
        <p:spPr>
          <a:xfrm>
            <a:off x="6687100" y="6248400"/>
            <a:ext cx="818807" cy="152400"/>
          </a:xfrm>
          <a:prstGeom prst="rect">
            <a:avLst/>
          </a:prstGeom>
        </p:spPr>
        <p:txBody>
          <a:bodyPr vert="horz" lIns="91440" tIns="45720" rIns="91440" bIns="45720" rtlCol="0" anchor="ctr"/>
          <a:lstStyle>
            <a:lvl1pPr algn="r">
              <a:defRPr sz="900">
                <a:solidFill>
                  <a:schemeClr val="tx1"/>
                </a:solidFill>
              </a:defRPr>
            </a:lvl1pPr>
          </a:lstStyle>
          <a:p>
            <a:fld id="{8E36636D-D922-432D-A958-524484B5923D}" type="datetimeFigureOut">
              <a:rPr lang="pt-BR" smtClean="0"/>
              <a:pPr/>
              <a:t>03/01/2018</a:t>
            </a:fld>
            <a:endParaRPr lang="pt-BR" dirty="0"/>
          </a:p>
        </p:txBody>
      </p:sp>
      <p:sp>
        <p:nvSpPr>
          <p:cNvPr id="5" name="Espaço Reservado para Rodapé 4"/>
          <p:cNvSpPr>
            <a:spLocks noGrp="1"/>
          </p:cNvSpPr>
          <p:nvPr>
            <p:ph type="ftr" sz="quarter" idx="3"/>
          </p:nvPr>
        </p:nvSpPr>
        <p:spPr>
          <a:xfrm>
            <a:off x="970613" y="6248400"/>
            <a:ext cx="5602157" cy="152400"/>
          </a:xfrm>
          <a:prstGeom prst="rect">
            <a:avLst/>
          </a:prstGeom>
        </p:spPr>
        <p:txBody>
          <a:bodyPr vert="horz" lIns="91440" tIns="45720" rIns="91440" bIns="45720" rtlCol="0" anchor="ctr"/>
          <a:lstStyle>
            <a:lvl1pPr algn="l">
              <a:defRPr sz="900">
                <a:solidFill>
                  <a:schemeClr val="tx1"/>
                </a:solidFill>
              </a:defRPr>
            </a:lvl1pPr>
          </a:lstStyle>
          <a:p>
            <a:endParaRPr lang="pt-BR" dirty="0"/>
          </a:p>
        </p:txBody>
      </p:sp>
      <p:sp>
        <p:nvSpPr>
          <p:cNvPr id="6" name="Espaço Reservado para Número de Slide 5"/>
          <p:cNvSpPr>
            <a:spLocks noGrp="1"/>
          </p:cNvSpPr>
          <p:nvPr>
            <p:ph type="sldNum" sz="quarter" idx="4"/>
          </p:nvPr>
        </p:nvSpPr>
        <p:spPr>
          <a:xfrm>
            <a:off x="7601738" y="6248400"/>
            <a:ext cx="571651" cy="152400"/>
          </a:xfrm>
          <a:prstGeom prst="rect">
            <a:avLst/>
          </a:prstGeom>
        </p:spPr>
        <p:txBody>
          <a:bodyPr vert="horz" lIns="91440" tIns="45720" rIns="91440" bIns="45720" rtlCol="0" anchor="ctr"/>
          <a:lstStyle>
            <a:lvl1pPr algn="r">
              <a:defRPr sz="900">
                <a:solidFill>
                  <a:schemeClr val="tx1"/>
                </a:solidFill>
              </a:defRPr>
            </a:lvl1pPr>
          </a:lstStyle>
          <a:p>
            <a:fld id="{DF28FB93-0A08-4E7D-8E63-9EFA29F1E093}" type="slidenum">
              <a:rPr lang="pt-BR" smtClean="0"/>
              <a:pPr/>
              <a:t>‹n.º›</a:t>
            </a:fld>
            <a:endParaRPr lang="pt-BR"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32" r:id="rId3"/>
    <p:sldLayoutId id="2147483723" r:id="rId4"/>
    <p:sldLayoutId id="2147483724" r:id="rId5"/>
    <p:sldLayoutId id="2147483725" r:id="rId6"/>
    <p:sldLayoutId id="2147483726" r:id="rId7"/>
    <p:sldLayoutId id="2147483727" r:id="rId8"/>
    <p:sldLayoutId id="2147483728" r:id="rId9"/>
    <p:sldLayoutId id="2147483733" r:id="rId10"/>
    <p:sldLayoutId id="2147483730" r:id="rId11"/>
    <p:sldLayoutId id="2147483731" r:id="rId12"/>
  </p:sldLayoutIdLst>
  <p:transition spd="slow">
    <p:randomBar dir="vert"/>
  </p:transition>
  <p:timing>
    <p:tnLst>
      <p:par>
        <p:cTn id="1" dur="indefinite" restart="never" nodeType="tmRoot"/>
      </p:par>
    </p:tnLst>
  </p:timing>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800"/>
        </a:spcBef>
        <a:buSzPct val="90000"/>
        <a:buFont typeface="Arial" pitchFamily="34" charset="0"/>
        <a:buChar char="•"/>
        <a:defRPr sz="2400" kern="1200">
          <a:solidFill>
            <a:schemeClr val="tx1"/>
          </a:solidFill>
          <a:latin typeface="+mn-lt"/>
          <a:ea typeface="+mn-ea"/>
          <a:cs typeface="+mn-cs"/>
        </a:defRPr>
      </a:lvl1pPr>
      <a:lvl2pPr marL="457200" indent="-228600" algn="l" defTabSz="914400" rtl="0" eaLnBrk="1" latinLnBrk="0" hangingPunct="1">
        <a:lnSpc>
          <a:spcPct val="90000"/>
        </a:lnSpc>
        <a:spcBef>
          <a:spcPts val="600"/>
        </a:spcBef>
        <a:buSzPct val="90000"/>
        <a:buFont typeface="Arial" pitchFamily="34" charset="0"/>
        <a:buChar char="•"/>
        <a:defRPr sz="2000" kern="1200">
          <a:solidFill>
            <a:schemeClr val="tx1"/>
          </a:solidFill>
          <a:latin typeface="+mn-lt"/>
          <a:ea typeface="+mn-ea"/>
          <a:cs typeface="+mn-cs"/>
        </a:defRPr>
      </a:lvl2pPr>
      <a:lvl3pPr marL="685800" indent="-228600" algn="l" defTabSz="914400" rtl="0" eaLnBrk="1" latinLnBrk="0" hangingPunct="1">
        <a:lnSpc>
          <a:spcPct val="90000"/>
        </a:lnSpc>
        <a:spcBef>
          <a:spcPts val="600"/>
        </a:spcBef>
        <a:buSzPct val="90000"/>
        <a:buFont typeface="Arial" pitchFamily="34" charset="0"/>
        <a:buChar char="•"/>
        <a:defRPr sz="1800" kern="1200">
          <a:solidFill>
            <a:schemeClr val="tx1"/>
          </a:solidFill>
          <a:latin typeface="+mn-lt"/>
          <a:ea typeface="+mn-ea"/>
          <a:cs typeface="+mn-cs"/>
        </a:defRPr>
      </a:lvl3pPr>
      <a:lvl4pPr marL="914400" indent="-228600" algn="l" defTabSz="914400" rtl="0" eaLnBrk="1" latinLnBrk="0" hangingPunct="1">
        <a:lnSpc>
          <a:spcPct val="90000"/>
        </a:lnSpc>
        <a:spcBef>
          <a:spcPts val="600"/>
        </a:spcBef>
        <a:buSzPct val="90000"/>
        <a:buFont typeface="Arial" pitchFamily="34" charset="0"/>
        <a:buChar char="•"/>
        <a:defRPr sz="1600" kern="1200">
          <a:solidFill>
            <a:schemeClr val="tx1"/>
          </a:solidFill>
          <a:latin typeface="+mn-lt"/>
          <a:ea typeface="+mn-ea"/>
          <a:cs typeface="+mn-cs"/>
        </a:defRPr>
      </a:lvl4pPr>
      <a:lvl5pPr marL="1143000" indent="-228600" algn="l" defTabSz="914400" rtl="0" eaLnBrk="1" latinLnBrk="0" hangingPunct="1">
        <a:lnSpc>
          <a:spcPct val="90000"/>
        </a:lnSpc>
        <a:spcBef>
          <a:spcPts val="600"/>
        </a:spcBef>
        <a:buSzPct val="90000"/>
        <a:buFont typeface="Arial" pitchFamily="34" charset="0"/>
        <a:buChar char="•"/>
        <a:defRPr sz="1600" kern="1200">
          <a:solidFill>
            <a:schemeClr val="tx1"/>
          </a:solidFill>
          <a:latin typeface="+mn-lt"/>
          <a:ea typeface="+mn-ea"/>
          <a:cs typeface="+mn-cs"/>
        </a:defRPr>
      </a:lvl5pPr>
      <a:lvl6pPr marL="1371600" indent="-228600" algn="l" defTabSz="914400" rtl="0" eaLnBrk="1" latinLnBrk="0" hangingPunct="1">
        <a:lnSpc>
          <a:spcPct val="90000"/>
        </a:lnSpc>
        <a:spcBef>
          <a:spcPts val="600"/>
        </a:spcBef>
        <a:buSzPct val="90000"/>
        <a:buFont typeface="Arial" pitchFamily="34" charset="0"/>
        <a:buChar char="•"/>
        <a:defRPr sz="1600" kern="1200">
          <a:solidFill>
            <a:schemeClr val="tx1"/>
          </a:solidFill>
          <a:latin typeface="+mn-lt"/>
          <a:ea typeface="+mn-ea"/>
          <a:cs typeface="+mn-cs"/>
        </a:defRPr>
      </a:lvl6pPr>
      <a:lvl7pPr marL="1600200" indent="-228600" algn="l" defTabSz="914400" rtl="0" eaLnBrk="1" latinLnBrk="0" hangingPunct="1">
        <a:lnSpc>
          <a:spcPct val="90000"/>
        </a:lnSpc>
        <a:spcBef>
          <a:spcPts val="600"/>
        </a:spcBef>
        <a:buSzPct val="90000"/>
        <a:buFont typeface="Arial" pitchFamily="34" charset="0"/>
        <a:buChar char="•"/>
        <a:defRPr sz="1600" kern="1200">
          <a:solidFill>
            <a:schemeClr val="tx1"/>
          </a:solidFill>
          <a:latin typeface="+mn-lt"/>
          <a:ea typeface="+mn-ea"/>
          <a:cs typeface="+mn-cs"/>
        </a:defRPr>
      </a:lvl7pPr>
      <a:lvl8pPr marL="1828800" indent="-228600" algn="l" defTabSz="914400" rtl="0" eaLnBrk="1" latinLnBrk="0" hangingPunct="1">
        <a:lnSpc>
          <a:spcPct val="90000"/>
        </a:lnSpc>
        <a:spcBef>
          <a:spcPts val="600"/>
        </a:spcBef>
        <a:buSzPct val="90000"/>
        <a:buFont typeface="Arial" pitchFamily="34" charset="0"/>
        <a:buChar char="•"/>
        <a:defRPr sz="1600" kern="1200">
          <a:solidFill>
            <a:schemeClr val="tx1"/>
          </a:solidFill>
          <a:latin typeface="+mn-lt"/>
          <a:ea typeface="+mn-ea"/>
          <a:cs typeface="+mn-cs"/>
        </a:defRPr>
      </a:lvl8pPr>
      <a:lvl9pPr marL="2057400" indent="-228600" algn="l" defTabSz="914400" rtl="0" eaLnBrk="1" latinLnBrk="0" hangingPunct="1">
        <a:lnSpc>
          <a:spcPct val="90000"/>
        </a:lnSpc>
        <a:spcBef>
          <a:spcPts val="600"/>
        </a:spcBef>
        <a:buSzPct val="9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ço Reservado para Imagem 10"/>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890" b="8890"/>
          <a:stretch>
            <a:fillRect/>
          </a:stretch>
        </p:blipFill>
        <p:spPr>
          <a:xfrm>
            <a:off x="457638" y="404665"/>
            <a:ext cx="8298982" cy="4104456"/>
          </a:xfrm>
        </p:spPr>
      </p:pic>
      <p:sp>
        <p:nvSpPr>
          <p:cNvPr id="2" name="Título 1"/>
          <p:cNvSpPr>
            <a:spLocks noGrp="1"/>
          </p:cNvSpPr>
          <p:nvPr>
            <p:ph type="ctrTitle"/>
          </p:nvPr>
        </p:nvSpPr>
        <p:spPr>
          <a:xfrm>
            <a:off x="457485" y="1844824"/>
            <a:ext cx="7286599" cy="3886200"/>
          </a:xfrm>
        </p:spPr>
        <p:txBody>
          <a:bodyPr>
            <a:normAutofit/>
          </a:bodyPr>
          <a:lstStyle/>
          <a:p>
            <a:pPr>
              <a:spcBef>
                <a:spcPts val="0"/>
              </a:spcBef>
            </a:pPr>
            <a:r>
              <a:rPr lang="pt-BR" dirty="0">
                <a:effectLst>
                  <a:outerShdw blurRad="88900" algn="ctr">
                    <a:prstClr val="black">
                      <a:alpha val="35000"/>
                    </a:prstClr>
                  </a:outerShdw>
                </a:effectLst>
                <a:latin typeface="Cambria"/>
              </a:rPr>
              <a:t>Diálogo em família</a:t>
            </a:r>
          </a:p>
        </p:txBody>
      </p:sp>
      <p:sp>
        <p:nvSpPr>
          <p:cNvPr id="3" name="Subtítulo 2"/>
          <p:cNvSpPr>
            <a:spLocks noGrp="1"/>
          </p:cNvSpPr>
          <p:nvPr>
            <p:ph type="subTitle" idx="1"/>
          </p:nvPr>
        </p:nvSpPr>
        <p:spPr>
          <a:xfrm>
            <a:off x="457485" y="6179059"/>
            <a:ext cx="6211766" cy="654618"/>
          </a:xfrm>
        </p:spPr>
        <p:txBody>
          <a:bodyPr>
            <a:normAutofit/>
          </a:bodyPr>
          <a:lstStyle/>
          <a:p>
            <a:pPr>
              <a:lnSpc>
                <a:spcPct val="100000"/>
              </a:lnSpc>
            </a:pPr>
            <a:r>
              <a:rPr lang="pt-BR" dirty="0">
                <a:solidFill>
                  <a:schemeClr val="bg2">
                    <a:lumMod val="50000"/>
                  </a:schemeClr>
                </a:solidFill>
              </a:rPr>
              <a:t>Escola de Evangelização de Paciente</a:t>
            </a:r>
          </a:p>
          <a:p>
            <a:pPr>
              <a:lnSpc>
                <a:spcPct val="100000"/>
              </a:lnSpc>
            </a:pPr>
            <a:r>
              <a:rPr lang="pt-BR" sz="1600" dirty="0" smtClean="0">
                <a:solidFill>
                  <a:schemeClr val="bg2">
                    <a:lumMod val="50000"/>
                  </a:schemeClr>
                </a:solidFill>
              </a:rPr>
              <a:t>Grupo Espírita </a:t>
            </a:r>
            <a:r>
              <a:rPr lang="pt-BR" sz="1600" dirty="0" err="1" smtClean="0">
                <a:solidFill>
                  <a:schemeClr val="bg2">
                    <a:lumMod val="50000"/>
                  </a:schemeClr>
                </a:solidFill>
              </a:rPr>
              <a:t>Guillon</a:t>
            </a:r>
            <a:r>
              <a:rPr lang="pt-BR" sz="1600" dirty="0" smtClean="0">
                <a:solidFill>
                  <a:schemeClr val="bg2">
                    <a:lumMod val="50000"/>
                  </a:schemeClr>
                </a:solidFill>
              </a:rPr>
              <a:t> Ribeiro</a:t>
            </a:r>
            <a:endParaRPr lang="pt-BR" sz="1600" dirty="0">
              <a:solidFill>
                <a:schemeClr val="bg2">
                  <a:lumMod val="50000"/>
                </a:schemeClr>
              </a:solidFill>
            </a:endParaRPr>
          </a:p>
        </p:txBody>
      </p:sp>
    </p:spTree>
    <p:extLst>
      <p:ext uri="{BB962C8B-B14F-4D97-AF65-F5344CB8AC3E}">
        <p14:creationId xmlns:p14="http://schemas.microsoft.com/office/powerpoint/2010/main" val="4080830885"/>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3528" y="218741"/>
            <a:ext cx="2831135" cy="2529923"/>
          </a:xfrm>
        </p:spPr>
        <p:txBody>
          <a:bodyPr wrap="square" anchor="t">
            <a:normAutofit/>
          </a:bodyPr>
          <a:lstStyle/>
          <a:p>
            <a:r>
              <a:rPr lang="pt-BR" sz="3900" dirty="0" smtClean="0"/>
              <a:t>Necessidade do diálogo no lar</a:t>
            </a:r>
            <a:endParaRPr lang="pt-BR" sz="3900" dirty="0"/>
          </a:p>
        </p:txBody>
      </p:sp>
      <p:sp>
        <p:nvSpPr>
          <p:cNvPr id="4" name="Espaço Reservado para Conteúdo 3"/>
          <p:cNvSpPr>
            <a:spLocks noGrp="1"/>
          </p:cNvSpPr>
          <p:nvPr>
            <p:ph idx="1"/>
          </p:nvPr>
        </p:nvSpPr>
        <p:spPr/>
        <p:txBody>
          <a:bodyPr/>
          <a:lstStyle/>
          <a:p>
            <a:pPr marL="0" indent="0" algn="just">
              <a:buNone/>
            </a:pPr>
            <a:endParaRPr lang="pt-BR" dirty="0" smtClean="0"/>
          </a:p>
          <a:p>
            <a:pPr marL="0" indent="0" algn="just">
              <a:buNone/>
            </a:pPr>
            <a:r>
              <a:rPr lang="pt-BR" sz="2800" dirty="0" smtClean="0"/>
              <a:t>“</a:t>
            </a:r>
            <a:r>
              <a:rPr lang="pt-BR" sz="2800" dirty="0"/>
              <a:t>Destaca-se na atualidade terrestre a </a:t>
            </a:r>
            <a:r>
              <a:rPr lang="pt-BR" sz="2800" dirty="0" smtClean="0"/>
              <a:t>convivência por </a:t>
            </a:r>
            <a:r>
              <a:rPr lang="pt-BR" sz="2800" dirty="0"/>
              <a:t>instrumento de harmonia nas relações humanas. [...]</a:t>
            </a:r>
          </a:p>
          <a:p>
            <a:pPr marL="0" indent="0" algn="just">
              <a:buNone/>
            </a:pPr>
            <a:r>
              <a:rPr lang="pt-BR" sz="2800" dirty="0" smtClean="0"/>
              <a:t>Por </a:t>
            </a:r>
            <a:r>
              <a:rPr lang="pt-BR" sz="2800" dirty="0"/>
              <a:t>que não manter no lar </a:t>
            </a:r>
            <a:br>
              <a:rPr lang="pt-BR" sz="2800" dirty="0"/>
            </a:br>
            <a:r>
              <a:rPr lang="pt-BR" sz="2800" dirty="0"/>
              <a:t>o ponto de encontro dos </a:t>
            </a:r>
            <a:br>
              <a:rPr lang="pt-BR" sz="2800" dirty="0"/>
            </a:br>
            <a:r>
              <a:rPr lang="pt-BR" sz="2800" dirty="0"/>
              <a:t>corações que compõem a </a:t>
            </a:r>
            <a:br>
              <a:rPr lang="pt-BR" sz="2800" dirty="0"/>
            </a:br>
            <a:r>
              <a:rPr lang="pt-BR" sz="2800" dirty="0"/>
              <a:t>equipe familiar?”</a:t>
            </a:r>
          </a:p>
          <a:p>
            <a:pPr marL="0" indent="0" algn="r">
              <a:buNone/>
            </a:pPr>
            <a:r>
              <a:rPr lang="pt-BR" dirty="0"/>
              <a:t>Emmanuel</a:t>
            </a:r>
          </a:p>
          <a:p>
            <a:pPr marL="0" indent="0" algn="just">
              <a:buNone/>
            </a:pPr>
            <a:endParaRPr lang="pt-BR" dirty="0"/>
          </a:p>
        </p:txBody>
      </p:sp>
      <p:sp>
        <p:nvSpPr>
          <p:cNvPr id="8" name="Retângulo 7"/>
          <p:cNvSpPr/>
          <p:nvPr/>
        </p:nvSpPr>
        <p:spPr>
          <a:xfrm>
            <a:off x="1709056" y="6318752"/>
            <a:ext cx="7041244" cy="338554"/>
          </a:xfrm>
          <a:prstGeom prst="rect">
            <a:avLst/>
          </a:prstGeom>
        </p:spPr>
        <p:txBody>
          <a:bodyPr wrap="square">
            <a:spAutoFit/>
          </a:bodyPr>
          <a:lstStyle/>
          <a:p>
            <a:pPr algn="r"/>
            <a:r>
              <a:rPr lang="pt-BR" sz="1600" dirty="0"/>
              <a:t>(ESPÍRITOS DIVERSOS. </a:t>
            </a:r>
            <a:r>
              <a:rPr lang="pt-BR" sz="1600" i="1" dirty="0"/>
              <a:t>Vida em vida</a:t>
            </a:r>
            <a:r>
              <a:rPr lang="pt-BR" sz="1600" dirty="0"/>
              <a:t>,  mensagem “Diálogo no Lar”.)</a:t>
            </a:r>
          </a:p>
        </p:txBody>
      </p:sp>
      <p:pic>
        <p:nvPicPr>
          <p:cNvPr id="3" name="Imagem 2"/>
          <p:cNvPicPr>
            <a:picLocks noChangeAspect="1"/>
          </p:cNvPicPr>
          <p:nvPr/>
        </p:nvPicPr>
        <p:blipFill rotWithShape="1">
          <a:blip r:embed="rId3"/>
          <a:srcRect l="5307" r="14369"/>
          <a:stretch/>
        </p:blipFill>
        <p:spPr>
          <a:xfrm>
            <a:off x="212125" y="2924944"/>
            <a:ext cx="3148502" cy="22048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4631648"/>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3528" y="218741"/>
            <a:ext cx="2831135" cy="2529923"/>
          </a:xfrm>
        </p:spPr>
        <p:txBody>
          <a:bodyPr wrap="square" anchor="t">
            <a:normAutofit/>
          </a:bodyPr>
          <a:lstStyle/>
          <a:p>
            <a:r>
              <a:rPr lang="pt-BR" sz="3900" dirty="0" smtClean="0"/>
              <a:t>Diálogo em família</a:t>
            </a:r>
            <a:endParaRPr lang="pt-BR" sz="3900" dirty="0"/>
          </a:p>
        </p:txBody>
      </p:sp>
      <p:sp>
        <p:nvSpPr>
          <p:cNvPr id="4" name="Espaço Reservado para Conteúdo 3"/>
          <p:cNvSpPr>
            <a:spLocks noGrp="1"/>
          </p:cNvSpPr>
          <p:nvPr>
            <p:ph idx="1"/>
          </p:nvPr>
        </p:nvSpPr>
        <p:spPr>
          <a:xfrm>
            <a:off x="3709821" y="465284"/>
            <a:ext cx="5091286" cy="5483996"/>
          </a:xfrm>
        </p:spPr>
        <p:txBody>
          <a:bodyPr>
            <a:normAutofit/>
          </a:bodyPr>
          <a:lstStyle/>
          <a:p>
            <a:pPr marL="0" indent="0">
              <a:buNone/>
            </a:pPr>
            <a:r>
              <a:rPr lang="pt-BR" sz="2000" b="1" dirty="0" smtClean="0"/>
              <a:t>DIÁLOGO </a:t>
            </a:r>
            <a:r>
              <a:rPr lang="pt-BR" sz="2000" b="1" dirty="0"/>
              <a:t>DOS PAIS COM OS FILHOS</a:t>
            </a:r>
          </a:p>
          <a:p>
            <a:pPr marL="228600" lvl="1" indent="0" algn="just">
              <a:buNone/>
            </a:pPr>
            <a:r>
              <a:rPr lang="pt-BR" dirty="0"/>
              <a:t>“</a:t>
            </a:r>
            <a:r>
              <a:rPr lang="pt-BR" dirty="0" err="1"/>
              <a:t>Ausculta-lhes</a:t>
            </a:r>
            <a:r>
              <a:rPr lang="pt-BR" dirty="0"/>
              <a:t> as tendências e aspirações, oferecendo-lhes na frase amiga a luz de tuas próprias experiências, de modo a auxiliá-los, tanto quanto possível, a sentir raciocinando e a discernir o rumo exato que se lhe descerre à frente, nas sendas que lhes caiba trilhar</a:t>
            </a:r>
            <a:r>
              <a:rPr lang="pt-BR" dirty="0" smtClean="0"/>
              <a:t>.”</a:t>
            </a:r>
            <a:endParaRPr lang="pt-BR" sz="2000" b="1" dirty="0"/>
          </a:p>
          <a:p>
            <a:pPr marL="39688" lvl="1" indent="0" algn="just">
              <a:buNone/>
            </a:pPr>
            <a:r>
              <a:rPr lang="pt-BR" sz="2000" b="1" dirty="0" smtClean="0"/>
              <a:t>DIÁLOGO </a:t>
            </a:r>
            <a:r>
              <a:rPr lang="pt-BR" sz="2000" b="1" dirty="0"/>
              <a:t>DOS FILHOS COM OS PAIS</a:t>
            </a:r>
          </a:p>
          <a:p>
            <a:pPr marL="228600" lvl="1" indent="0" algn="just">
              <a:buNone/>
            </a:pPr>
            <a:r>
              <a:rPr lang="pt-BR" dirty="0"/>
              <a:t>“</a:t>
            </a:r>
            <a:r>
              <a:rPr lang="pt-BR" dirty="0" err="1"/>
              <a:t>Anota-lhes</a:t>
            </a:r>
            <a:r>
              <a:rPr lang="pt-BR" dirty="0"/>
              <a:t> os pontos de vista e dá-lhes no veículo do carinho e do respeito quanto sabes e pensas de melhor, relativamente aos problemas da vida, para que semelhantes valores se lhe incorporem ao patrimônio espiritual</a:t>
            </a:r>
            <a:r>
              <a:rPr lang="pt-BR" dirty="0" smtClean="0"/>
              <a:t>.”</a:t>
            </a:r>
            <a:endParaRPr lang="pt-BR" dirty="0"/>
          </a:p>
          <a:p>
            <a:pPr marL="228600" lvl="1" indent="0" algn="r">
              <a:buNone/>
            </a:pPr>
            <a:r>
              <a:rPr lang="pt-BR" dirty="0" smtClean="0"/>
              <a:t>Emmanuel</a:t>
            </a:r>
            <a:endParaRPr lang="pt-BR" dirty="0"/>
          </a:p>
        </p:txBody>
      </p:sp>
      <p:sp>
        <p:nvSpPr>
          <p:cNvPr id="8" name="Retângulo 7"/>
          <p:cNvSpPr/>
          <p:nvPr/>
        </p:nvSpPr>
        <p:spPr>
          <a:xfrm>
            <a:off x="207249" y="6316663"/>
            <a:ext cx="8526198" cy="338554"/>
          </a:xfrm>
          <a:prstGeom prst="rect">
            <a:avLst/>
          </a:prstGeom>
        </p:spPr>
        <p:txBody>
          <a:bodyPr wrap="square">
            <a:spAutoFit/>
          </a:bodyPr>
          <a:lstStyle/>
          <a:p>
            <a:pPr marL="0" lvl="4" algn="r"/>
            <a:r>
              <a:rPr lang="pt-BR" sz="1600" dirty="0" smtClean="0"/>
              <a:t>(ESPÍRITOS DIVERSOS. </a:t>
            </a:r>
            <a:r>
              <a:rPr lang="pt-BR" sz="1600" i="1" dirty="0"/>
              <a:t>Vida em vida</a:t>
            </a:r>
            <a:r>
              <a:rPr lang="pt-BR" sz="1600" dirty="0"/>
              <a:t>,  mensagem “Diálogo no Lar</a:t>
            </a:r>
            <a:r>
              <a:rPr lang="pt-BR" sz="1600" dirty="0" smtClean="0"/>
              <a:t>”.)</a:t>
            </a:r>
            <a:endParaRPr lang="pt-BR" sz="1600" dirty="0"/>
          </a:p>
        </p:txBody>
      </p:sp>
      <p:pic>
        <p:nvPicPr>
          <p:cNvPr id="3" name="Imagem 2"/>
          <p:cNvPicPr>
            <a:picLocks noChangeAspect="1"/>
          </p:cNvPicPr>
          <p:nvPr/>
        </p:nvPicPr>
        <p:blipFill>
          <a:blip r:embed="rId3"/>
          <a:stretch>
            <a:fillRect/>
          </a:stretch>
        </p:blipFill>
        <p:spPr>
          <a:xfrm>
            <a:off x="672295" y="2060848"/>
            <a:ext cx="2133600" cy="2857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55675370"/>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1422" y="339877"/>
            <a:ext cx="2831135" cy="2529923"/>
          </a:xfrm>
        </p:spPr>
        <p:txBody>
          <a:bodyPr wrap="square" anchor="t">
            <a:normAutofit/>
          </a:bodyPr>
          <a:lstStyle/>
          <a:p>
            <a:r>
              <a:rPr lang="pt-BR" sz="3900" dirty="0" smtClean="0"/>
              <a:t>Palavra: um dom divino</a:t>
            </a:r>
            <a:endParaRPr lang="pt-BR" sz="3900" dirty="0"/>
          </a:p>
        </p:txBody>
      </p:sp>
      <p:sp>
        <p:nvSpPr>
          <p:cNvPr id="4" name="Espaço Reservado para Conteúdo 3"/>
          <p:cNvSpPr>
            <a:spLocks noGrp="1"/>
          </p:cNvSpPr>
          <p:nvPr>
            <p:ph idx="1"/>
          </p:nvPr>
        </p:nvSpPr>
        <p:spPr>
          <a:xfrm>
            <a:off x="3750652" y="4221088"/>
            <a:ext cx="4999648" cy="1779468"/>
          </a:xfrm>
        </p:spPr>
        <p:txBody>
          <a:bodyPr>
            <a:normAutofit lnSpcReduction="10000"/>
          </a:bodyPr>
          <a:lstStyle/>
          <a:p>
            <a:pPr marL="228600" lvl="1" indent="0" algn="just">
              <a:buNone/>
            </a:pPr>
            <a:r>
              <a:rPr lang="pt-BR" sz="3200" dirty="0" smtClean="0"/>
              <a:t>“</a:t>
            </a:r>
            <a:r>
              <a:rPr lang="pt-BR" sz="3200" dirty="0"/>
              <a:t>A palavra é um dom divino, </a:t>
            </a:r>
            <a:r>
              <a:rPr lang="pt-BR" sz="3200"/>
              <a:t>quando </a:t>
            </a:r>
            <a:r>
              <a:rPr lang="pt-BR" sz="3200" dirty="0" err="1" smtClean="0"/>
              <a:t>acompa-nhada</a:t>
            </a:r>
            <a:r>
              <a:rPr lang="pt-BR" sz="3200" dirty="0" smtClean="0"/>
              <a:t> </a:t>
            </a:r>
            <a:r>
              <a:rPr lang="pt-BR" sz="3200" dirty="0"/>
              <a:t>dos atos que a testemunhem </a:t>
            </a:r>
            <a:r>
              <a:rPr lang="pt-BR" sz="3200" dirty="0" smtClean="0"/>
              <a:t>[...].”</a:t>
            </a:r>
            <a:endParaRPr lang="pt-BR" sz="3200" dirty="0"/>
          </a:p>
        </p:txBody>
      </p:sp>
      <p:sp>
        <p:nvSpPr>
          <p:cNvPr id="8" name="Retângulo 7"/>
          <p:cNvSpPr/>
          <p:nvPr/>
        </p:nvSpPr>
        <p:spPr>
          <a:xfrm>
            <a:off x="224102" y="6313435"/>
            <a:ext cx="8526198" cy="338554"/>
          </a:xfrm>
          <a:prstGeom prst="rect">
            <a:avLst/>
          </a:prstGeom>
        </p:spPr>
        <p:txBody>
          <a:bodyPr wrap="square">
            <a:spAutoFit/>
          </a:bodyPr>
          <a:lstStyle/>
          <a:p>
            <a:pPr marL="0" lvl="4" algn="r"/>
            <a:r>
              <a:rPr lang="pt-BR" sz="1600" dirty="0" smtClean="0"/>
              <a:t>(EMMANUEL. </a:t>
            </a:r>
            <a:r>
              <a:rPr lang="pt-BR" sz="1600" i="1" dirty="0"/>
              <a:t>O Consolador</a:t>
            </a:r>
            <a:r>
              <a:rPr lang="pt-BR" sz="1600" dirty="0"/>
              <a:t>, </a:t>
            </a:r>
            <a:r>
              <a:rPr lang="pt-BR" sz="1600" dirty="0" err="1"/>
              <a:t>perg</a:t>
            </a:r>
            <a:r>
              <a:rPr lang="pt-BR" sz="1600" dirty="0"/>
              <a:t>. 124</a:t>
            </a:r>
            <a:r>
              <a:rPr lang="pt-BR" sz="1600" dirty="0" smtClean="0"/>
              <a:t>.)</a:t>
            </a:r>
            <a:endParaRPr lang="pt-BR" sz="1600" dirty="0"/>
          </a:p>
        </p:txBody>
      </p:sp>
      <p:pic>
        <p:nvPicPr>
          <p:cNvPr id="1028" name="Picture 4" descr="Armandinh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523" y="1700808"/>
            <a:ext cx="7654954" cy="21737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570294817"/>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1422" y="339877"/>
            <a:ext cx="2831135" cy="2529923"/>
          </a:xfrm>
        </p:spPr>
        <p:txBody>
          <a:bodyPr wrap="square" anchor="t">
            <a:normAutofit/>
          </a:bodyPr>
          <a:lstStyle/>
          <a:p>
            <a:r>
              <a:rPr lang="pt-BR" sz="3900" dirty="0" smtClean="0"/>
              <a:t>Palavra: veículo magnético</a:t>
            </a:r>
            <a:endParaRPr lang="pt-BR" sz="3900" dirty="0"/>
          </a:p>
        </p:txBody>
      </p:sp>
      <p:sp>
        <p:nvSpPr>
          <p:cNvPr id="4" name="Espaço Reservado para Conteúdo 3"/>
          <p:cNvSpPr>
            <a:spLocks noGrp="1"/>
          </p:cNvSpPr>
          <p:nvPr>
            <p:ph idx="1"/>
          </p:nvPr>
        </p:nvSpPr>
        <p:spPr>
          <a:xfrm>
            <a:off x="3712924" y="908720"/>
            <a:ext cx="5091286" cy="4453587"/>
          </a:xfrm>
        </p:spPr>
        <p:txBody>
          <a:bodyPr>
            <a:normAutofit/>
          </a:bodyPr>
          <a:lstStyle/>
          <a:p>
            <a:pPr marL="228600" lvl="1" indent="0" algn="just">
              <a:buNone/>
            </a:pPr>
            <a:r>
              <a:rPr lang="pt-BR" sz="2800" dirty="0" smtClean="0"/>
              <a:t>“</a:t>
            </a:r>
            <a:r>
              <a:rPr lang="pt-BR" sz="2800" dirty="0"/>
              <a:t>Impregnam magneticamente os ambientes em que são pronunciadas, transmitem a quem são beneficamente dirigidas vigorosos estímulos curativos ou calmantes, ou agem devastadoramente, como petardos fulminantes, contra aqueles a quem são agressivamente arremessados</a:t>
            </a:r>
            <a:r>
              <a:rPr lang="pt-BR" sz="2800" dirty="0" smtClean="0"/>
              <a:t>.”</a:t>
            </a:r>
            <a:endParaRPr lang="pt-BR" sz="2800" dirty="0"/>
          </a:p>
        </p:txBody>
      </p:sp>
      <p:sp>
        <p:nvSpPr>
          <p:cNvPr id="8" name="Retângulo 7"/>
          <p:cNvSpPr/>
          <p:nvPr/>
        </p:nvSpPr>
        <p:spPr>
          <a:xfrm>
            <a:off x="224102" y="6316663"/>
            <a:ext cx="8526198" cy="338554"/>
          </a:xfrm>
          <a:prstGeom prst="rect">
            <a:avLst/>
          </a:prstGeom>
        </p:spPr>
        <p:txBody>
          <a:bodyPr wrap="square">
            <a:spAutoFit/>
          </a:bodyPr>
          <a:lstStyle/>
          <a:p>
            <a:pPr marL="0" lvl="4" algn="r"/>
            <a:r>
              <a:rPr lang="pt-BR" sz="1600" dirty="0" smtClean="0"/>
              <a:t>(ESPÍRITOS DIVERSOS. </a:t>
            </a:r>
            <a:r>
              <a:rPr lang="pt-BR" sz="1600" i="1" dirty="0"/>
              <a:t>Em busca da verdade</a:t>
            </a:r>
            <a:r>
              <a:rPr lang="pt-BR" sz="1600" dirty="0"/>
              <a:t>, p. 154</a:t>
            </a:r>
            <a:r>
              <a:rPr lang="pt-BR" sz="1600" dirty="0" smtClean="0"/>
              <a:t>.)</a:t>
            </a:r>
            <a:endParaRPr lang="pt-BR" sz="1600" dirty="0"/>
          </a:p>
        </p:txBody>
      </p:sp>
      <p:pic>
        <p:nvPicPr>
          <p:cNvPr id="7" name="Imagem 6"/>
          <p:cNvPicPr>
            <a:picLocks noChangeAspect="1"/>
          </p:cNvPicPr>
          <p:nvPr/>
        </p:nvPicPr>
        <p:blipFill>
          <a:blip r:embed="rId3"/>
          <a:stretch>
            <a:fillRect/>
          </a:stretch>
        </p:blipFill>
        <p:spPr>
          <a:xfrm>
            <a:off x="179512" y="2564904"/>
            <a:ext cx="3122992" cy="23484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2384577"/>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1422" y="339877"/>
            <a:ext cx="2831135" cy="2529923"/>
          </a:xfrm>
        </p:spPr>
        <p:txBody>
          <a:bodyPr wrap="square" anchor="t">
            <a:normAutofit/>
          </a:bodyPr>
          <a:lstStyle/>
          <a:p>
            <a:r>
              <a:rPr lang="pt-BR" sz="3600" smtClean="0"/>
              <a:t>Necessidade de aprimorar a palavra</a:t>
            </a:r>
            <a:endParaRPr lang="pt-BR" sz="3600" dirty="0"/>
          </a:p>
        </p:txBody>
      </p:sp>
      <p:sp>
        <p:nvSpPr>
          <p:cNvPr id="4" name="Espaço Reservado para Conteúdo 3"/>
          <p:cNvSpPr>
            <a:spLocks noGrp="1"/>
          </p:cNvSpPr>
          <p:nvPr>
            <p:ph idx="1"/>
          </p:nvPr>
        </p:nvSpPr>
        <p:spPr>
          <a:xfrm>
            <a:off x="3712924" y="548680"/>
            <a:ext cx="5091286" cy="4813627"/>
          </a:xfrm>
        </p:spPr>
        <p:txBody>
          <a:bodyPr>
            <a:normAutofit/>
          </a:bodyPr>
          <a:lstStyle/>
          <a:p>
            <a:pPr marL="0" indent="0" algn="just">
              <a:buNone/>
            </a:pPr>
            <a:r>
              <a:rPr lang="pt-BR" sz="2800" dirty="0" smtClean="0"/>
              <a:t>“Em toda parte, a palavra é índice de nossa posição evolutiva. Indispensável </a:t>
            </a:r>
            <a:r>
              <a:rPr lang="pt-BR" sz="2800" dirty="0" err="1" smtClean="0"/>
              <a:t>apri-morá-la</a:t>
            </a:r>
            <a:r>
              <a:rPr lang="pt-BR" sz="2800" dirty="0" smtClean="0"/>
              <a:t>, iluminá-la e enobrecê-la.”</a:t>
            </a:r>
            <a:r>
              <a:rPr lang="pt-BR" sz="2800" baseline="30000" dirty="0" smtClean="0"/>
              <a:t>1</a:t>
            </a:r>
          </a:p>
          <a:p>
            <a:pPr marL="0" indent="0" algn="just">
              <a:buNone/>
            </a:pPr>
            <a:r>
              <a:rPr lang="pt-BR" sz="2800" dirty="0" smtClean="0"/>
              <a:t>“É imprescindível vigiar a boca, porque o verbo cria, insinua, inclina, modifica, renova ou destrói, por dilatação viva de nossa personalidade.”</a:t>
            </a:r>
            <a:r>
              <a:rPr lang="pt-BR" sz="2800" baseline="30000" dirty="0" smtClean="0"/>
              <a:t> 2</a:t>
            </a:r>
            <a:endParaRPr lang="pt-BR" sz="2800" dirty="0"/>
          </a:p>
        </p:txBody>
      </p:sp>
      <p:sp>
        <p:nvSpPr>
          <p:cNvPr id="8" name="Retângulo 7"/>
          <p:cNvSpPr/>
          <p:nvPr/>
        </p:nvSpPr>
        <p:spPr>
          <a:xfrm>
            <a:off x="224102" y="6231151"/>
            <a:ext cx="8526198" cy="584775"/>
          </a:xfrm>
          <a:prstGeom prst="rect">
            <a:avLst/>
          </a:prstGeom>
        </p:spPr>
        <p:txBody>
          <a:bodyPr wrap="square">
            <a:spAutoFit/>
          </a:bodyPr>
          <a:lstStyle/>
          <a:p>
            <a:pPr marL="0" lvl="4" algn="r"/>
            <a:r>
              <a:rPr lang="pt-BR" sz="1600" baseline="30000" dirty="0" smtClean="0"/>
              <a:t>1 </a:t>
            </a:r>
            <a:r>
              <a:rPr lang="pt-BR" sz="1600" dirty="0" smtClean="0"/>
              <a:t>(EMMANUEL. </a:t>
            </a:r>
            <a:r>
              <a:rPr lang="pt-BR" sz="1600" i="1" dirty="0"/>
              <a:t>Vinha de luz</a:t>
            </a:r>
            <a:r>
              <a:rPr lang="pt-BR" sz="1600" dirty="0"/>
              <a:t>, cap. </a:t>
            </a:r>
            <a:r>
              <a:rPr lang="pt-BR" sz="1600" dirty="0" smtClean="0"/>
              <a:t>73)</a:t>
            </a:r>
          </a:p>
          <a:p>
            <a:pPr marL="0" lvl="4" algn="r"/>
            <a:r>
              <a:rPr lang="pt-BR" sz="1600" baseline="30000" dirty="0" smtClean="0"/>
              <a:t>2 </a:t>
            </a:r>
            <a:r>
              <a:rPr lang="pt-BR" sz="1600" dirty="0" smtClean="0"/>
              <a:t>(Idem, cap. 97)</a:t>
            </a:r>
            <a:endParaRPr lang="pt-BR" sz="1600" dirty="0"/>
          </a:p>
        </p:txBody>
      </p:sp>
      <p:pic>
        <p:nvPicPr>
          <p:cNvPr id="5" name="Imagem 4"/>
          <p:cNvPicPr>
            <a:picLocks noChangeAspect="1"/>
          </p:cNvPicPr>
          <p:nvPr/>
        </p:nvPicPr>
        <p:blipFill rotWithShape="1">
          <a:blip r:embed="rId3"/>
          <a:srcRect l="16942" t="4667" r="8809" b="6814"/>
          <a:stretch/>
        </p:blipFill>
        <p:spPr>
          <a:xfrm>
            <a:off x="179512" y="2492895"/>
            <a:ext cx="3168352" cy="26642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63323870"/>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1422" y="339877"/>
            <a:ext cx="2831135" cy="2529923"/>
          </a:xfrm>
        </p:spPr>
        <p:txBody>
          <a:bodyPr wrap="square" anchor="t">
            <a:normAutofit/>
          </a:bodyPr>
          <a:lstStyle/>
          <a:p>
            <a:r>
              <a:rPr lang="pt-BR" sz="3600" dirty="0" smtClean="0"/>
              <a:t>Efeito da boa palavra</a:t>
            </a:r>
            <a:endParaRPr lang="pt-BR" sz="3600" dirty="0"/>
          </a:p>
        </p:txBody>
      </p:sp>
      <p:sp>
        <p:nvSpPr>
          <p:cNvPr id="4" name="Espaço Reservado para Conteúdo 3"/>
          <p:cNvSpPr>
            <a:spLocks noGrp="1"/>
          </p:cNvSpPr>
          <p:nvPr>
            <p:ph idx="1"/>
          </p:nvPr>
        </p:nvSpPr>
        <p:spPr>
          <a:xfrm>
            <a:off x="3712924" y="548680"/>
            <a:ext cx="5091286" cy="4813627"/>
          </a:xfrm>
        </p:spPr>
        <p:txBody>
          <a:bodyPr>
            <a:normAutofit/>
          </a:bodyPr>
          <a:lstStyle/>
          <a:p>
            <a:pPr marL="0" indent="0" algn="just">
              <a:buNone/>
            </a:pPr>
            <a:r>
              <a:rPr lang="pt-BR" sz="2800" dirty="0"/>
              <a:t>“A boa palavra </a:t>
            </a:r>
            <a:r>
              <a:rPr lang="pt-BR" sz="2800" dirty="0" smtClean="0"/>
              <a:t>proferida com entusiasmo, faz que o </a:t>
            </a:r>
            <a:r>
              <a:rPr lang="pt-BR" sz="2800" dirty="0"/>
              <a:t>cérebro </a:t>
            </a:r>
            <a:r>
              <a:rPr lang="pt-BR" sz="2800" dirty="0" smtClean="0"/>
              <a:t>e o hipotálamo secretem uma substância</a:t>
            </a:r>
            <a:r>
              <a:rPr lang="pt-BR" sz="2800" dirty="0"/>
              <a:t> </a:t>
            </a:r>
            <a:r>
              <a:rPr lang="pt-BR" sz="2800" dirty="0" smtClean="0"/>
              <a:t>denominada </a:t>
            </a:r>
            <a:r>
              <a:rPr lang="pt-BR" sz="2800" dirty="0" err="1" smtClean="0"/>
              <a:t>endor-fina</a:t>
            </a:r>
            <a:r>
              <a:rPr lang="pt-BR" sz="2800" dirty="0" smtClean="0"/>
              <a:t>, que atua na medula e bloqueia </a:t>
            </a:r>
            <a:r>
              <a:rPr lang="pt-BR" sz="2800" dirty="0"/>
              <a:t>a </a:t>
            </a:r>
            <a:r>
              <a:rPr lang="pt-BR" sz="2800" dirty="0" smtClean="0"/>
              <a:t>dor [...].</a:t>
            </a:r>
            <a:endParaRPr lang="pt-BR" sz="2800" dirty="0" smtClean="0"/>
          </a:p>
          <a:p>
            <a:pPr marL="0" indent="0" algn="just">
              <a:buNone/>
            </a:pPr>
            <a:r>
              <a:rPr lang="pt-BR" sz="2800" dirty="0" smtClean="0"/>
              <a:t>Assim</a:t>
            </a:r>
            <a:r>
              <a:rPr lang="pt-BR" sz="2800" dirty="0"/>
              <a:t>, ouvir e falar de forma positiva, sorrir com natural e justa alegria, fazem muito bem a todas as pessoas.”</a:t>
            </a:r>
          </a:p>
        </p:txBody>
      </p:sp>
      <p:sp>
        <p:nvSpPr>
          <p:cNvPr id="8" name="Retângulo 7"/>
          <p:cNvSpPr/>
          <p:nvPr/>
        </p:nvSpPr>
        <p:spPr>
          <a:xfrm>
            <a:off x="210609" y="6316663"/>
            <a:ext cx="8526198" cy="338554"/>
          </a:xfrm>
          <a:prstGeom prst="rect">
            <a:avLst/>
          </a:prstGeom>
        </p:spPr>
        <p:txBody>
          <a:bodyPr wrap="square">
            <a:spAutoFit/>
          </a:bodyPr>
          <a:lstStyle/>
          <a:p>
            <a:pPr marL="0" lvl="4" algn="r"/>
            <a:r>
              <a:rPr lang="pt-BR" sz="1600" dirty="0" smtClean="0"/>
              <a:t>(MANOEL P. DE MIRANDA. </a:t>
            </a:r>
            <a:r>
              <a:rPr lang="pt-BR" sz="1600" i="1" dirty="0"/>
              <a:t>Nas fronteiras da loucura</a:t>
            </a:r>
            <a:r>
              <a:rPr lang="pt-BR" sz="1600" dirty="0"/>
              <a:t>, </a:t>
            </a:r>
            <a:r>
              <a:rPr lang="pt-BR" sz="1600" dirty="0" smtClean="0"/>
              <a:t>cap. 30.)</a:t>
            </a:r>
            <a:endParaRPr lang="pt-BR" sz="1600" dirty="0"/>
          </a:p>
        </p:txBody>
      </p:sp>
      <p:pic>
        <p:nvPicPr>
          <p:cNvPr id="2050" name="Picture 2" descr="http://hypescience.com/wp-content/uploads/2013/01/group-people-talk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422" y="2894535"/>
            <a:ext cx="3005896" cy="20053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187265643"/>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1422" y="339877"/>
            <a:ext cx="2831135" cy="2529923"/>
          </a:xfrm>
        </p:spPr>
        <p:txBody>
          <a:bodyPr wrap="square" anchor="t">
            <a:normAutofit/>
          </a:bodyPr>
          <a:lstStyle/>
          <a:p>
            <a:r>
              <a:rPr lang="pt-BR" sz="3600" dirty="0" smtClean="0"/>
              <a:t>Manter o hábito do diálogo na família</a:t>
            </a:r>
            <a:endParaRPr lang="pt-BR" sz="3600" dirty="0"/>
          </a:p>
        </p:txBody>
      </p:sp>
      <p:sp>
        <p:nvSpPr>
          <p:cNvPr id="4" name="Espaço Reservado para Conteúdo 3"/>
          <p:cNvSpPr>
            <a:spLocks noGrp="1"/>
          </p:cNvSpPr>
          <p:nvPr>
            <p:ph idx="1"/>
          </p:nvPr>
        </p:nvSpPr>
        <p:spPr>
          <a:xfrm>
            <a:off x="3620003" y="1124744"/>
            <a:ext cx="5091286" cy="4464495"/>
          </a:xfrm>
        </p:spPr>
        <p:txBody>
          <a:bodyPr>
            <a:normAutofit/>
          </a:bodyPr>
          <a:lstStyle/>
          <a:p>
            <a:pPr marL="0" indent="0" algn="just">
              <a:buNone/>
            </a:pPr>
            <a:r>
              <a:rPr lang="pt-BR" sz="3200" dirty="0"/>
              <a:t>“... não deixes o diálogo amigo </a:t>
            </a:r>
            <a:r>
              <a:rPr lang="pt-BR" sz="3200" dirty="0" smtClean="0"/>
              <a:t>tão somente </a:t>
            </a:r>
            <a:r>
              <a:rPr lang="pt-BR" sz="3200" dirty="0"/>
              <a:t>para os dias de aflição [...]. Mantém o hábito de conversar </a:t>
            </a:r>
            <a:r>
              <a:rPr lang="pt-BR" sz="3200" dirty="0" err="1" smtClean="0"/>
              <a:t>fre-quentemente</a:t>
            </a:r>
            <a:r>
              <a:rPr lang="pt-BR" sz="3200" dirty="0" smtClean="0"/>
              <a:t> </a:t>
            </a:r>
            <a:r>
              <a:rPr lang="pt-BR" sz="3200" dirty="0"/>
              <a:t>com os seres amados, praticando a caridade da cortesia e da tolerância</a:t>
            </a:r>
            <a:r>
              <a:rPr lang="pt-BR" sz="3200" dirty="0" smtClean="0"/>
              <a:t>...”</a:t>
            </a:r>
          </a:p>
          <a:p>
            <a:pPr marL="0" indent="0" algn="r">
              <a:buNone/>
            </a:pPr>
            <a:r>
              <a:rPr lang="pt-BR" dirty="0" smtClean="0"/>
              <a:t>Emmanuel</a:t>
            </a:r>
            <a:endParaRPr lang="pt-BR" dirty="0"/>
          </a:p>
          <a:p>
            <a:pPr marL="0" indent="0" algn="just">
              <a:buNone/>
            </a:pPr>
            <a:endParaRPr lang="pt-BR" sz="2800" dirty="0"/>
          </a:p>
        </p:txBody>
      </p:sp>
      <p:sp>
        <p:nvSpPr>
          <p:cNvPr id="8" name="Retângulo 7"/>
          <p:cNvSpPr/>
          <p:nvPr/>
        </p:nvSpPr>
        <p:spPr>
          <a:xfrm>
            <a:off x="218736" y="6316663"/>
            <a:ext cx="8526198" cy="338554"/>
          </a:xfrm>
          <a:prstGeom prst="rect">
            <a:avLst/>
          </a:prstGeom>
        </p:spPr>
        <p:txBody>
          <a:bodyPr wrap="square">
            <a:spAutoFit/>
          </a:bodyPr>
          <a:lstStyle/>
          <a:p>
            <a:pPr marL="0" lvl="4" algn="r">
              <a:buNone/>
            </a:pPr>
            <a:r>
              <a:rPr lang="pt-BR" sz="1600" dirty="0" smtClean="0"/>
              <a:t>(ESPÍRITOS DIVERSOS. </a:t>
            </a:r>
            <a:r>
              <a:rPr lang="pt-BR" sz="1600" i="1" dirty="0"/>
              <a:t>Vida em vida</a:t>
            </a:r>
            <a:r>
              <a:rPr lang="pt-BR" sz="1600" dirty="0"/>
              <a:t>,  mensagem “Diálogo no </a:t>
            </a:r>
            <a:r>
              <a:rPr lang="pt-BR" sz="1600" dirty="0" smtClean="0"/>
              <a:t>Lar”.)</a:t>
            </a:r>
            <a:endParaRPr lang="pt-BR" sz="1600" dirty="0"/>
          </a:p>
        </p:txBody>
      </p:sp>
      <p:pic>
        <p:nvPicPr>
          <p:cNvPr id="3" name="Imagem 2"/>
          <p:cNvPicPr>
            <a:picLocks noChangeAspect="1"/>
          </p:cNvPicPr>
          <p:nvPr/>
        </p:nvPicPr>
        <p:blipFill>
          <a:blip r:embed="rId3"/>
          <a:stretch>
            <a:fillRect/>
          </a:stretch>
        </p:blipFill>
        <p:spPr>
          <a:xfrm>
            <a:off x="104159" y="2708920"/>
            <a:ext cx="3318581" cy="3054886"/>
          </a:xfrm>
          <a:prstGeom prst="rect">
            <a:avLst/>
          </a:prstGeom>
        </p:spPr>
      </p:pic>
    </p:spTree>
    <p:extLst>
      <p:ext uri="{BB962C8B-B14F-4D97-AF65-F5344CB8AC3E}">
        <p14:creationId xmlns:p14="http://schemas.microsoft.com/office/powerpoint/2010/main" val="3208895566"/>
      </p:ext>
    </p:extLst>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1422" y="339877"/>
            <a:ext cx="2831135" cy="2529923"/>
          </a:xfrm>
        </p:spPr>
        <p:txBody>
          <a:bodyPr wrap="square" anchor="t">
            <a:normAutofit/>
          </a:bodyPr>
          <a:lstStyle/>
          <a:p>
            <a:r>
              <a:rPr lang="pt-BR" sz="4000" dirty="0" smtClean="0"/>
              <a:t>Conduta cristã no lar</a:t>
            </a:r>
            <a:endParaRPr lang="pt-BR" sz="4000" dirty="0"/>
          </a:p>
        </p:txBody>
      </p:sp>
      <p:sp>
        <p:nvSpPr>
          <p:cNvPr id="4" name="Espaço Reservado para Conteúdo 3"/>
          <p:cNvSpPr>
            <a:spLocks noGrp="1"/>
          </p:cNvSpPr>
          <p:nvPr>
            <p:ph idx="1"/>
          </p:nvPr>
        </p:nvSpPr>
        <p:spPr>
          <a:xfrm>
            <a:off x="3620003" y="339877"/>
            <a:ext cx="5091286" cy="5609403"/>
          </a:xfrm>
        </p:spPr>
        <p:txBody>
          <a:bodyPr>
            <a:normAutofit/>
          </a:bodyPr>
          <a:lstStyle/>
          <a:p>
            <a:pPr marL="0" indent="0" algn="just">
              <a:buNone/>
            </a:pPr>
            <a:r>
              <a:rPr lang="pt-BR" sz="3000" dirty="0"/>
              <a:t>“Endereça palavras de afeto e simpatia... Uma frase de bondade e </a:t>
            </a:r>
            <a:r>
              <a:rPr lang="pt-BR" sz="3000" dirty="0" smtClean="0"/>
              <a:t>compreensão </a:t>
            </a:r>
            <a:r>
              <a:rPr lang="pt-BR" sz="3000" dirty="0" err="1" smtClean="0"/>
              <a:t>ope-ra</a:t>
            </a:r>
            <a:r>
              <a:rPr lang="pt-BR" sz="3000" dirty="0" smtClean="0"/>
              <a:t> prodígios na construção </a:t>
            </a:r>
            <a:r>
              <a:rPr lang="pt-BR" sz="3000" dirty="0"/>
              <a:t>do êxito. Auxilie aos familiares com a sua palavra de entendimento e esperança</a:t>
            </a:r>
            <a:r>
              <a:rPr lang="pt-BR" sz="3000" dirty="0" smtClean="0"/>
              <a:t>.”</a:t>
            </a:r>
            <a:r>
              <a:rPr lang="pt-BR" sz="3200" baseline="30000" dirty="0"/>
              <a:t> 1</a:t>
            </a:r>
            <a:endParaRPr lang="pt-BR" sz="3000" dirty="0"/>
          </a:p>
          <a:p>
            <a:pPr marL="914400" lvl="4" indent="0" algn="just">
              <a:buNone/>
            </a:pPr>
            <a:endParaRPr lang="pt-BR" dirty="0"/>
          </a:p>
          <a:p>
            <a:pPr marL="0" indent="0" algn="just">
              <a:buNone/>
            </a:pPr>
            <a:r>
              <a:rPr lang="pt-BR" sz="3000" b="1" dirty="0"/>
              <a:t>“</a:t>
            </a:r>
            <a:r>
              <a:rPr lang="pt-BR" sz="3000" dirty="0"/>
              <a:t>Repetir com paciência o que já foi dito [...], </a:t>
            </a:r>
            <a:r>
              <a:rPr lang="pt-BR" sz="3000" dirty="0" smtClean="0"/>
              <a:t>quando </a:t>
            </a:r>
            <a:r>
              <a:rPr lang="pt-BR" sz="3000" dirty="0" err="1" smtClean="0"/>
              <a:t>neces-sário</a:t>
            </a:r>
            <a:r>
              <a:rPr lang="pt-BR" sz="3000" dirty="0"/>
              <a:t>, sem alterar o tom de voz</a:t>
            </a:r>
            <a:r>
              <a:rPr lang="pt-BR" sz="3000" dirty="0" smtClean="0"/>
              <a:t>...”</a:t>
            </a:r>
            <a:r>
              <a:rPr lang="pt-BR" sz="3200" baseline="30000" dirty="0"/>
              <a:t> </a:t>
            </a:r>
            <a:r>
              <a:rPr lang="pt-BR" sz="3200" baseline="30000" dirty="0" smtClean="0"/>
              <a:t>2</a:t>
            </a:r>
            <a:endParaRPr lang="pt-BR" sz="3000" dirty="0"/>
          </a:p>
          <a:p>
            <a:pPr marL="0" indent="0" algn="just">
              <a:buNone/>
            </a:pPr>
            <a:endParaRPr lang="pt-BR" sz="2800" dirty="0"/>
          </a:p>
        </p:txBody>
      </p:sp>
      <p:pic>
        <p:nvPicPr>
          <p:cNvPr id="5" name="Imagem 4"/>
          <p:cNvPicPr>
            <a:picLocks noChangeAspect="1"/>
          </p:cNvPicPr>
          <p:nvPr/>
        </p:nvPicPr>
        <p:blipFill>
          <a:blip r:embed="rId3"/>
          <a:stretch>
            <a:fillRect/>
          </a:stretch>
        </p:blipFill>
        <p:spPr>
          <a:xfrm>
            <a:off x="301422" y="2893246"/>
            <a:ext cx="3026777" cy="20162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tângulo 5"/>
          <p:cNvSpPr/>
          <p:nvPr/>
        </p:nvSpPr>
        <p:spPr>
          <a:xfrm>
            <a:off x="-106684" y="6267910"/>
            <a:ext cx="8856984" cy="523220"/>
          </a:xfrm>
          <a:prstGeom prst="rect">
            <a:avLst/>
          </a:prstGeom>
        </p:spPr>
        <p:txBody>
          <a:bodyPr wrap="square">
            <a:spAutoFit/>
          </a:bodyPr>
          <a:lstStyle/>
          <a:p>
            <a:pPr marL="268288" lvl="4" algn="r"/>
            <a:r>
              <a:rPr lang="pt-BR" sz="1400" baseline="30000" dirty="0" smtClean="0"/>
              <a:t>1 </a:t>
            </a:r>
            <a:r>
              <a:rPr lang="pt-BR" sz="1400" dirty="0" smtClean="0"/>
              <a:t>(ANDRÉ LUIZ. </a:t>
            </a:r>
            <a:r>
              <a:rPr lang="pt-BR" sz="1400" i="1" dirty="0"/>
              <a:t>Sinal verde</a:t>
            </a:r>
            <a:r>
              <a:rPr lang="pt-BR" sz="1400" dirty="0"/>
              <a:t>, mensagem “Saudações</a:t>
            </a:r>
            <a:r>
              <a:rPr lang="pt-BR" sz="1400" dirty="0" smtClean="0"/>
              <a:t>”)</a:t>
            </a:r>
          </a:p>
          <a:p>
            <a:pPr marL="268288" lvl="4" algn="r"/>
            <a:r>
              <a:rPr lang="pt-BR" sz="1400" baseline="30000" dirty="0" smtClean="0"/>
              <a:t>2 </a:t>
            </a:r>
            <a:r>
              <a:rPr lang="pt-BR" sz="1400" dirty="0" smtClean="0"/>
              <a:t>(Idem, </a:t>
            </a:r>
            <a:r>
              <a:rPr lang="pt-BR" sz="1400" dirty="0"/>
              <a:t>mensagem “Nos domínios da </a:t>
            </a:r>
            <a:r>
              <a:rPr lang="pt-BR" sz="1400" dirty="0" smtClean="0"/>
              <a:t>voz”)</a:t>
            </a:r>
            <a:endParaRPr lang="pt-BR" sz="1400" dirty="0"/>
          </a:p>
        </p:txBody>
      </p:sp>
    </p:spTree>
    <p:extLst>
      <p:ext uri="{BB962C8B-B14F-4D97-AF65-F5344CB8AC3E}">
        <p14:creationId xmlns:p14="http://schemas.microsoft.com/office/powerpoint/2010/main" val="3455430592"/>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1422" y="339877"/>
            <a:ext cx="2831135" cy="2529923"/>
          </a:xfrm>
        </p:spPr>
        <p:txBody>
          <a:bodyPr wrap="square" anchor="t">
            <a:normAutofit/>
          </a:bodyPr>
          <a:lstStyle/>
          <a:p>
            <a:r>
              <a:rPr lang="pt-BR" sz="4000" dirty="0" smtClean="0"/>
              <a:t>O que fazer para ter equilíbrio no lar?</a:t>
            </a:r>
            <a:endParaRPr lang="pt-BR" sz="4000" dirty="0"/>
          </a:p>
        </p:txBody>
      </p:sp>
      <p:sp>
        <p:nvSpPr>
          <p:cNvPr id="4" name="Espaço Reservado para Conteúdo 3"/>
          <p:cNvSpPr>
            <a:spLocks noGrp="1"/>
          </p:cNvSpPr>
          <p:nvPr>
            <p:ph idx="1"/>
          </p:nvPr>
        </p:nvSpPr>
        <p:spPr>
          <a:xfrm>
            <a:off x="3620003" y="339877"/>
            <a:ext cx="5091286" cy="5609403"/>
          </a:xfrm>
        </p:spPr>
        <p:txBody>
          <a:bodyPr>
            <a:normAutofit/>
          </a:bodyPr>
          <a:lstStyle/>
          <a:p>
            <a:pPr marL="0" indent="0">
              <a:buNone/>
            </a:pPr>
            <a:r>
              <a:rPr lang="pt-BR" sz="3200" b="1" dirty="0"/>
              <a:t>TOLERÂNCIA</a:t>
            </a:r>
          </a:p>
          <a:p>
            <a:pPr marL="228600" lvl="1" indent="0">
              <a:buNone/>
            </a:pPr>
            <a:r>
              <a:rPr lang="pt-BR" sz="2800" dirty="0"/>
              <a:t>“... cimento da união ideal</a:t>
            </a:r>
            <a:r>
              <a:rPr lang="pt-BR" sz="2800" dirty="0" smtClean="0"/>
              <a:t>.”</a:t>
            </a:r>
            <a:r>
              <a:rPr lang="pt-BR" sz="2800" baseline="30000" dirty="0"/>
              <a:t> </a:t>
            </a:r>
            <a:r>
              <a:rPr lang="pt-BR" sz="2800" baseline="30000" dirty="0" smtClean="0"/>
              <a:t>1</a:t>
            </a:r>
            <a:endParaRPr lang="pt-BR" sz="2800" dirty="0"/>
          </a:p>
          <a:p>
            <a:pPr marL="0" indent="0">
              <a:buNone/>
            </a:pPr>
            <a:endParaRPr lang="pt-BR" sz="3200" b="1" dirty="0" smtClean="0"/>
          </a:p>
          <a:p>
            <a:pPr marL="0" indent="0">
              <a:buNone/>
            </a:pPr>
            <a:r>
              <a:rPr lang="pt-BR" sz="3200" b="1" dirty="0" smtClean="0"/>
              <a:t>AFABILIDADE </a:t>
            </a:r>
            <a:r>
              <a:rPr lang="pt-BR" sz="3200" b="1" dirty="0"/>
              <a:t>E DOÇURA</a:t>
            </a:r>
          </a:p>
          <a:p>
            <a:pPr marL="228600" lvl="1" indent="0">
              <a:buNone/>
            </a:pPr>
            <a:r>
              <a:rPr lang="pt-BR" sz="2800" dirty="0"/>
              <a:t>“... fruto do amor ao próximo</a:t>
            </a:r>
            <a:r>
              <a:rPr lang="pt-BR" sz="2800" dirty="0" smtClean="0"/>
              <a:t>...”</a:t>
            </a:r>
            <a:r>
              <a:rPr lang="pt-BR" sz="2800" baseline="30000" dirty="0"/>
              <a:t> </a:t>
            </a:r>
            <a:r>
              <a:rPr lang="pt-BR" sz="2800" baseline="30000" dirty="0" smtClean="0"/>
              <a:t>2</a:t>
            </a:r>
            <a:endParaRPr lang="pt-BR" sz="2800" dirty="0"/>
          </a:p>
          <a:p>
            <a:pPr marL="0" indent="0">
              <a:buNone/>
            </a:pPr>
            <a:endParaRPr lang="pt-BR" sz="3200" b="1" dirty="0" smtClean="0"/>
          </a:p>
          <a:p>
            <a:pPr marL="0" indent="0">
              <a:buNone/>
            </a:pPr>
            <a:r>
              <a:rPr lang="pt-BR" sz="3200" b="1" dirty="0" smtClean="0"/>
              <a:t>PACIÊNCIA</a:t>
            </a:r>
            <a:endParaRPr lang="pt-BR" sz="3200" b="1" dirty="0"/>
          </a:p>
          <a:p>
            <a:pPr marL="228600" lvl="1" indent="0">
              <a:buNone/>
            </a:pPr>
            <a:r>
              <a:rPr lang="pt-BR" sz="2800" dirty="0"/>
              <a:t>“... construção da alma sobre os alicerces da fé em Deus</a:t>
            </a:r>
            <a:r>
              <a:rPr lang="pt-BR" sz="2800" dirty="0" smtClean="0"/>
              <a:t>...”</a:t>
            </a:r>
            <a:r>
              <a:rPr lang="pt-BR" sz="2800" baseline="30000" dirty="0"/>
              <a:t> </a:t>
            </a:r>
            <a:r>
              <a:rPr lang="pt-BR" sz="2800" baseline="30000" dirty="0" smtClean="0"/>
              <a:t>3</a:t>
            </a:r>
            <a:endParaRPr lang="pt-BR" sz="2800" dirty="0"/>
          </a:p>
        </p:txBody>
      </p:sp>
      <p:sp>
        <p:nvSpPr>
          <p:cNvPr id="3" name="Retângulo 2"/>
          <p:cNvSpPr/>
          <p:nvPr/>
        </p:nvSpPr>
        <p:spPr>
          <a:xfrm>
            <a:off x="138757" y="6176116"/>
            <a:ext cx="8591058" cy="692497"/>
          </a:xfrm>
          <a:prstGeom prst="rect">
            <a:avLst/>
          </a:prstGeom>
        </p:spPr>
        <p:txBody>
          <a:bodyPr wrap="square">
            <a:spAutoFit/>
          </a:bodyPr>
          <a:lstStyle/>
          <a:p>
            <a:pPr marL="0" lvl="4" algn="r"/>
            <a:r>
              <a:rPr lang="pt-BR" sz="1300" baseline="30000" dirty="0" smtClean="0"/>
              <a:t>1 </a:t>
            </a:r>
            <a:r>
              <a:rPr lang="pt-BR" sz="1300" dirty="0" smtClean="0"/>
              <a:t>(EMMANUEL. </a:t>
            </a:r>
            <a:r>
              <a:rPr lang="pt-BR" sz="1300" i="1" dirty="0"/>
              <a:t>Seara dos médiuns</a:t>
            </a:r>
            <a:r>
              <a:rPr lang="pt-BR" sz="1300" dirty="0"/>
              <a:t>, cap. </a:t>
            </a:r>
            <a:r>
              <a:rPr lang="pt-BR" sz="1300" dirty="0" smtClean="0"/>
              <a:t>46)</a:t>
            </a:r>
          </a:p>
          <a:p>
            <a:pPr marL="0" lvl="4" algn="r"/>
            <a:r>
              <a:rPr lang="pt-BR" sz="1300" baseline="30000" dirty="0" smtClean="0"/>
              <a:t>2 </a:t>
            </a:r>
            <a:r>
              <a:rPr lang="pt-BR" sz="1300" dirty="0" smtClean="0"/>
              <a:t>(ALLAN KARDEC. </a:t>
            </a:r>
            <a:r>
              <a:rPr lang="pt-BR" sz="1300" i="1" dirty="0"/>
              <a:t>O Evangelho Segundo o Espiritismo</a:t>
            </a:r>
            <a:r>
              <a:rPr lang="pt-BR" sz="1300" dirty="0"/>
              <a:t>, cap. </a:t>
            </a:r>
            <a:r>
              <a:rPr lang="pt-BR" sz="1300" dirty="0" smtClean="0"/>
              <a:t>9, </a:t>
            </a:r>
            <a:r>
              <a:rPr lang="pt-BR" sz="1300" dirty="0"/>
              <a:t>item </a:t>
            </a:r>
            <a:r>
              <a:rPr lang="pt-BR" sz="1300" dirty="0" smtClean="0"/>
              <a:t>6)</a:t>
            </a:r>
            <a:endParaRPr lang="pt-BR" sz="1300" dirty="0"/>
          </a:p>
          <a:p>
            <a:pPr marL="0" lvl="4" algn="r"/>
            <a:r>
              <a:rPr lang="pt-BR" sz="1300" baseline="30000" dirty="0" smtClean="0"/>
              <a:t>3 </a:t>
            </a:r>
            <a:r>
              <a:rPr lang="pt-BR" sz="1300" dirty="0" smtClean="0"/>
              <a:t>(EMMANUEL. </a:t>
            </a:r>
            <a:r>
              <a:rPr lang="pt-BR" sz="1300" i="1" dirty="0"/>
              <a:t>Caminho iluminado</a:t>
            </a:r>
            <a:r>
              <a:rPr lang="pt-BR" sz="1300" dirty="0"/>
              <a:t>, </a:t>
            </a:r>
            <a:r>
              <a:rPr lang="pt-BR" sz="1300" dirty="0" smtClean="0"/>
              <a:t>mensagem “Perdoa sempre”)  </a:t>
            </a:r>
            <a:endParaRPr lang="pt-BR" sz="1300" dirty="0"/>
          </a:p>
        </p:txBody>
      </p:sp>
      <p:pic>
        <p:nvPicPr>
          <p:cNvPr id="7" name="Imagem 6"/>
          <p:cNvPicPr>
            <a:picLocks noChangeAspect="1"/>
          </p:cNvPicPr>
          <p:nvPr/>
        </p:nvPicPr>
        <p:blipFill rotWithShape="1">
          <a:blip r:embed="rId3"/>
          <a:srcRect r="2363"/>
          <a:stretch/>
        </p:blipFill>
        <p:spPr>
          <a:xfrm>
            <a:off x="301422" y="3429000"/>
            <a:ext cx="2974434" cy="1664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57927927"/>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4936" y="404664"/>
            <a:ext cx="7202776" cy="1189038"/>
          </a:xfrm>
        </p:spPr>
        <p:txBody>
          <a:bodyPr anchor="ctr">
            <a:normAutofit/>
          </a:bodyPr>
          <a:lstStyle/>
          <a:p>
            <a:r>
              <a:rPr lang="pt-BR" sz="5400" dirty="0" smtClean="0"/>
              <a:t>Jesus</a:t>
            </a:r>
            <a:endParaRPr lang="pt-BR" sz="5400" dirty="0"/>
          </a:p>
        </p:txBody>
      </p:sp>
      <p:sp>
        <p:nvSpPr>
          <p:cNvPr id="3" name="Espaço Reservado para Texto 2"/>
          <p:cNvSpPr>
            <a:spLocks noGrp="1"/>
          </p:cNvSpPr>
          <p:nvPr>
            <p:ph type="body" sz="quarter" idx="4294967295"/>
          </p:nvPr>
        </p:nvSpPr>
        <p:spPr>
          <a:xfrm>
            <a:off x="3635896" y="2680597"/>
            <a:ext cx="5110593" cy="3239939"/>
          </a:xfrm>
          <a:prstGeom prst="rect">
            <a:avLst/>
          </a:prstGeom>
        </p:spPr>
        <p:txBody>
          <a:bodyPr/>
          <a:lstStyle/>
          <a:p>
            <a:pPr marL="0" indent="0" algn="just">
              <a:buNone/>
            </a:pPr>
            <a:r>
              <a:rPr lang="pt-BR" sz="4000" dirty="0"/>
              <a:t>“Bem-aventurados os pacíficos, porque serão chamados filhos de Deus</a:t>
            </a:r>
            <a:r>
              <a:rPr lang="pt-BR" sz="4000" dirty="0" smtClean="0"/>
              <a:t>.”</a:t>
            </a:r>
          </a:p>
          <a:p>
            <a:pPr marL="914400" lvl="4" indent="0">
              <a:buNone/>
            </a:pPr>
            <a:endParaRPr lang="pt-BR" dirty="0" smtClean="0"/>
          </a:p>
          <a:p>
            <a:pPr marL="914400" lvl="4" indent="0" algn="r">
              <a:buNone/>
            </a:pPr>
            <a:r>
              <a:rPr lang="pt-BR" dirty="0" smtClean="0"/>
              <a:t>(</a:t>
            </a:r>
            <a:r>
              <a:rPr lang="pt-BR" dirty="0"/>
              <a:t>Mateus,5:9</a:t>
            </a:r>
            <a:r>
              <a:rPr lang="pt-BR" dirty="0" smtClean="0"/>
              <a:t>)</a:t>
            </a:r>
            <a:endParaRPr lang="pt-BR" dirty="0"/>
          </a:p>
        </p:txBody>
      </p:sp>
      <p:pic>
        <p:nvPicPr>
          <p:cNvPr id="1026" name="Picture 2" descr="K:\Documentos\Centro Espírita\Escola de Evangelização de Pacientes\Imagens\bem-aventuranc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936" y="2348880"/>
            <a:ext cx="2970812" cy="33273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140229580"/>
      </p:ext>
    </p:extLst>
  </p:cSld>
  <p:clrMapOvr>
    <a:masterClrMapping/>
  </p:clrMapOvr>
  <p:transition spd="slow">
    <p:randomBar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coLiving_16x9_TP102801095">
  <a:themeElements>
    <a:clrScheme name="EcoLiving">
      <a:dk1>
        <a:srgbClr val="404040"/>
      </a:dk1>
      <a:lt1>
        <a:sysClr val="window" lastClr="FFFFFF"/>
      </a:lt1>
      <a:dk2>
        <a:srgbClr val="000000"/>
      </a:dk2>
      <a:lt2>
        <a:srgbClr val="F5EECF"/>
      </a:lt2>
      <a:accent1>
        <a:srgbClr val="488E4A"/>
      </a:accent1>
      <a:accent2>
        <a:srgbClr val="6595BC"/>
      </a:accent2>
      <a:accent3>
        <a:srgbClr val="CB6933"/>
      </a:accent3>
      <a:accent4>
        <a:srgbClr val="D4BC49"/>
      </a:accent4>
      <a:accent5>
        <a:srgbClr val="8F5C31"/>
      </a:accent5>
      <a:accent6>
        <a:srgbClr val="6E7588"/>
      </a:accent6>
      <a:hlink>
        <a:srgbClr val="B1754C"/>
      </a:hlink>
      <a:folHlink>
        <a:srgbClr val="6595BC"/>
      </a:folHlink>
    </a:clrScheme>
    <a:fontScheme name="EcoLiving_16x9">
      <a:majorFont>
        <a:latin typeface="Cambria"/>
        <a:ea typeface=""/>
        <a:cs typeface=""/>
      </a:majorFont>
      <a:minorFont>
        <a:latin typeface="Cambria"/>
        <a:ea typeface=""/>
        <a:cs typeface=""/>
      </a:minorFont>
    </a:fontScheme>
    <a:fmtScheme name="EcoLiving_16x9">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miter lim="800000"/>
        </a:ln>
        <a:ln w="28575" cap="flat" cmpd="sng" algn="ctr">
          <a:solidFill>
            <a:schemeClr val="phClr"/>
          </a:solidFill>
          <a:miter lim="800000"/>
        </a:ln>
        <a:ln w="41275" cap="flat" cmpd="sng" algn="ctr">
          <a:solidFill>
            <a:schemeClr val="phClr"/>
          </a:solidFill>
          <a:miter lim="800000"/>
        </a:ln>
      </a:lnStyleLst>
      <a:effectStyleLst>
        <a:effectStyle>
          <a:effectLst/>
        </a:effectStyle>
        <a:effectStyle>
          <a:effectLst>
            <a:outerShdw blurRad="39999" dist="23000" dir="5400000" algn="bl" rotWithShape="0">
              <a:srgbClr val="000000">
                <a:alpha val="40000"/>
              </a:srgbClr>
            </a:outerShdw>
          </a:effectLst>
        </a:effectStyle>
        <a:effectStyle>
          <a:effectLst>
            <a:outerShdw blurRad="38100" dist="19050" dir="540000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gradFill rotWithShape="1">
          <a:gsLst>
            <a:gs pos="0">
              <a:schemeClr val="phClr">
                <a:tint val="100000"/>
                <a:lumMod val="100000"/>
              </a:schemeClr>
            </a:gs>
            <a:gs pos="100000">
              <a:schemeClr val="phClr">
                <a:tint val="80000"/>
              </a:schemeClr>
            </a:gs>
          </a:gsLst>
          <a:lin ang="5400000" scaled="0"/>
        </a:gradFill>
        <a:blipFill>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28575">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EcoLiving">
      <a:dk1>
        <a:srgbClr val="404040"/>
      </a:dk1>
      <a:lt1>
        <a:sysClr val="window" lastClr="FFFFFF"/>
      </a:lt1>
      <a:dk2>
        <a:srgbClr val="000000"/>
      </a:dk2>
      <a:lt2>
        <a:srgbClr val="F5EECF"/>
      </a:lt2>
      <a:accent1>
        <a:srgbClr val="488E4A"/>
      </a:accent1>
      <a:accent2>
        <a:srgbClr val="6595BC"/>
      </a:accent2>
      <a:accent3>
        <a:srgbClr val="CB6933"/>
      </a:accent3>
      <a:accent4>
        <a:srgbClr val="D4BC49"/>
      </a:accent4>
      <a:accent5>
        <a:srgbClr val="8F5C31"/>
      </a:accent5>
      <a:accent6>
        <a:srgbClr val="6E7588"/>
      </a:accent6>
      <a:hlink>
        <a:srgbClr val="B1754C"/>
      </a:hlink>
      <a:folHlink>
        <a:srgbClr val="6595BC"/>
      </a:folHlink>
    </a:clrScheme>
    <a:fontScheme name="EcoLiving">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EcoLiving">
      <a:dk1>
        <a:srgbClr val="404040"/>
      </a:dk1>
      <a:lt1>
        <a:sysClr val="window" lastClr="FFFFFF"/>
      </a:lt1>
      <a:dk2>
        <a:srgbClr val="000000"/>
      </a:dk2>
      <a:lt2>
        <a:srgbClr val="F5EECF"/>
      </a:lt2>
      <a:accent1>
        <a:srgbClr val="488E4A"/>
      </a:accent1>
      <a:accent2>
        <a:srgbClr val="6595BC"/>
      </a:accent2>
      <a:accent3>
        <a:srgbClr val="CB6933"/>
      </a:accent3>
      <a:accent4>
        <a:srgbClr val="D4BC49"/>
      </a:accent4>
      <a:accent5>
        <a:srgbClr val="8F5C31"/>
      </a:accent5>
      <a:accent6>
        <a:srgbClr val="6E7588"/>
      </a:accent6>
      <a:hlink>
        <a:srgbClr val="B1754C"/>
      </a:hlink>
      <a:folHlink>
        <a:srgbClr val="6595BC"/>
      </a:folHlink>
    </a:clrScheme>
    <a:fontScheme name="EcoLiving">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D3BD3F2-9CCE-4DAB-83AB-05CF741809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Apresentação sobre a natureza (widescreen)</Template>
  <TotalTime>0</TotalTime>
  <Words>1258</Words>
  <Application>Microsoft Macintosh PowerPoint</Application>
  <PresentationFormat>Apresentação na tela (4:3)</PresentationFormat>
  <Paragraphs>84</Paragraphs>
  <Slides>11</Slides>
  <Notes>10</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11</vt:i4>
      </vt:variant>
    </vt:vector>
  </HeadingPairs>
  <TitlesOfParts>
    <vt:vector size="14" baseType="lpstr">
      <vt:lpstr>Cambria</vt:lpstr>
      <vt:lpstr>Arial</vt:lpstr>
      <vt:lpstr>EcoLiving_16x9_TP102801095</vt:lpstr>
      <vt:lpstr>Diálogo em família</vt:lpstr>
      <vt:lpstr>Necessidade do diálogo no lar</vt:lpstr>
      <vt:lpstr>Diálogo em família</vt:lpstr>
      <vt:lpstr>Palavra: um dom divino</vt:lpstr>
      <vt:lpstr>Palavra: veículo magnético</vt:lpstr>
      <vt:lpstr>Necessidade de aprimorar a palavra</vt:lpstr>
      <vt:lpstr>Efeito da boa palavra</vt:lpstr>
      <vt:lpstr>Manter o hábito do diálogo na família</vt:lpstr>
      <vt:lpstr>Conduta cristã no lar</vt:lpstr>
      <vt:lpstr>O que fazer para ter equilíbrio no lar?</vt:lpstr>
      <vt:lpstr>Jesus</vt:lpstr>
    </vt:vector>
  </TitlesOfParts>
  <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2015-08-30T20:22:40Z</dcterms:created>
  <dcterms:modified xsi:type="dcterms:W3CDTF">2018-01-03T23:04:59Z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TC028010969991</vt:lpwstr>
  </property>
</Properties>
</file>