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3" r:id="rId1"/>
  </p:sldMasterIdLst>
  <p:notesMasterIdLst>
    <p:notesMasterId r:id="rId12"/>
  </p:notesMasterIdLst>
  <p:handoutMasterIdLst>
    <p:handoutMasterId r:id="rId13"/>
  </p:handoutMasterIdLst>
  <p:sldIdLst>
    <p:sldId id="287" r:id="rId2"/>
    <p:sldId id="282" r:id="rId3"/>
    <p:sldId id="294" r:id="rId4"/>
    <p:sldId id="283" r:id="rId5"/>
    <p:sldId id="295" r:id="rId6"/>
    <p:sldId id="286" r:id="rId7"/>
    <p:sldId id="284" r:id="rId8"/>
    <p:sldId id="297" r:id="rId9"/>
    <p:sldId id="298" r:id="rId10"/>
    <p:sldId id="277" r:id="rId11"/>
  </p:sldIdLst>
  <p:sldSz cx="9144000" cy="6858000" type="screen4x3"/>
  <p:notesSz cx="6851650" cy="9747250"/>
  <p:defaultTextStyle>
    <a:defPPr>
      <a:defRPr lang="pt-BR"/>
    </a:defPPr>
    <a:lvl1pPr algn="r" rtl="0" fontAlgn="base">
      <a:spcBef>
        <a:spcPct val="0"/>
      </a:spcBef>
      <a:spcAft>
        <a:spcPct val="0"/>
      </a:spcAft>
      <a:defRPr sz="2400" u="sng" kern="1200">
        <a:solidFill>
          <a:schemeClr val="tx1"/>
        </a:solidFill>
        <a:latin typeface="Times New Roman" pitchFamily="18" charset="0"/>
        <a:ea typeface="+mn-ea"/>
        <a:cs typeface="+mn-cs"/>
      </a:defRPr>
    </a:lvl1pPr>
    <a:lvl2pPr marL="457200" algn="r" rtl="0" fontAlgn="base">
      <a:spcBef>
        <a:spcPct val="0"/>
      </a:spcBef>
      <a:spcAft>
        <a:spcPct val="0"/>
      </a:spcAft>
      <a:defRPr sz="2400" u="sng" kern="1200">
        <a:solidFill>
          <a:schemeClr val="tx1"/>
        </a:solidFill>
        <a:latin typeface="Times New Roman" pitchFamily="18" charset="0"/>
        <a:ea typeface="+mn-ea"/>
        <a:cs typeface="+mn-cs"/>
      </a:defRPr>
    </a:lvl2pPr>
    <a:lvl3pPr marL="914400" algn="r" rtl="0" fontAlgn="base">
      <a:spcBef>
        <a:spcPct val="0"/>
      </a:spcBef>
      <a:spcAft>
        <a:spcPct val="0"/>
      </a:spcAft>
      <a:defRPr sz="2400" u="sng" kern="1200">
        <a:solidFill>
          <a:schemeClr val="tx1"/>
        </a:solidFill>
        <a:latin typeface="Times New Roman" pitchFamily="18" charset="0"/>
        <a:ea typeface="+mn-ea"/>
        <a:cs typeface="+mn-cs"/>
      </a:defRPr>
    </a:lvl3pPr>
    <a:lvl4pPr marL="1371600" algn="r" rtl="0" fontAlgn="base">
      <a:spcBef>
        <a:spcPct val="0"/>
      </a:spcBef>
      <a:spcAft>
        <a:spcPct val="0"/>
      </a:spcAft>
      <a:defRPr sz="2400" u="sng" kern="1200">
        <a:solidFill>
          <a:schemeClr val="tx1"/>
        </a:solidFill>
        <a:latin typeface="Times New Roman" pitchFamily="18" charset="0"/>
        <a:ea typeface="+mn-ea"/>
        <a:cs typeface="+mn-cs"/>
      </a:defRPr>
    </a:lvl4pPr>
    <a:lvl5pPr marL="1828800" algn="r" rtl="0" fontAlgn="base">
      <a:spcBef>
        <a:spcPct val="0"/>
      </a:spcBef>
      <a:spcAft>
        <a:spcPct val="0"/>
      </a:spcAft>
      <a:defRPr sz="2400" u="sng" kern="1200">
        <a:solidFill>
          <a:schemeClr val="tx1"/>
        </a:solidFill>
        <a:latin typeface="Times New Roman" pitchFamily="18" charset="0"/>
        <a:ea typeface="+mn-ea"/>
        <a:cs typeface="+mn-cs"/>
      </a:defRPr>
    </a:lvl5pPr>
    <a:lvl6pPr marL="2286000" algn="l" defTabSz="914400" rtl="0" eaLnBrk="1" latinLnBrk="0" hangingPunct="1">
      <a:defRPr sz="2400" u="sng" kern="1200">
        <a:solidFill>
          <a:schemeClr val="tx1"/>
        </a:solidFill>
        <a:latin typeface="Times New Roman" pitchFamily="18" charset="0"/>
        <a:ea typeface="+mn-ea"/>
        <a:cs typeface="+mn-cs"/>
      </a:defRPr>
    </a:lvl6pPr>
    <a:lvl7pPr marL="2743200" algn="l" defTabSz="914400" rtl="0" eaLnBrk="1" latinLnBrk="0" hangingPunct="1">
      <a:defRPr sz="2400" u="sng" kern="1200">
        <a:solidFill>
          <a:schemeClr val="tx1"/>
        </a:solidFill>
        <a:latin typeface="Times New Roman" pitchFamily="18" charset="0"/>
        <a:ea typeface="+mn-ea"/>
        <a:cs typeface="+mn-cs"/>
      </a:defRPr>
    </a:lvl7pPr>
    <a:lvl8pPr marL="3200400" algn="l" defTabSz="914400" rtl="0" eaLnBrk="1" latinLnBrk="0" hangingPunct="1">
      <a:defRPr sz="2400" u="sng" kern="1200">
        <a:solidFill>
          <a:schemeClr val="tx1"/>
        </a:solidFill>
        <a:latin typeface="Times New Roman" pitchFamily="18" charset="0"/>
        <a:ea typeface="+mn-ea"/>
        <a:cs typeface="+mn-cs"/>
      </a:defRPr>
    </a:lvl8pPr>
    <a:lvl9pPr marL="3657600" algn="l" defTabSz="914400" rtl="0" eaLnBrk="1" latinLnBrk="0" hangingPunct="1">
      <a:defRPr sz="2400" u="sng"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478">
          <p15:clr>
            <a:srgbClr val="A4A3A4"/>
          </p15:clr>
        </p15:guide>
        <p15:guide id="2" orient="horz" pos="1253">
          <p15:clr>
            <a:srgbClr val="A4A3A4"/>
          </p15:clr>
        </p15:guide>
        <p15:guide id="3" orient="horz" pos="4247">
          <p15:clr>
            <a:srgbClr val="A4A3A4"/>
          </p15:clr>
        </p15:guide>
        <p15:guide id="4" pos="5556">
          <p15:clr>
            <a:srgbClr val="A4A3A4"/>
          </p15:clr>
        </p15:guide>
        <p15:guide id="5" pos="249">
          <p15:clr>
            <a:srgbClr val="A4A3A4"/>
          </p15:clr>
        </p15:guide>
        <p15:guide id="6" pos="5239">
          <p15:clr>
            <a:srgbClr val="A4A3A4"/>
          </p15:clr>
        </p15:guide>
      </p15:sldGuideLst>
    </p:ext>
    <p:ext uri="{2D200454-40CA-4A62-9FC3-DE9A4176ACB9}">
      <p15:notesGuideLst xmlns:p15="http://schemas.microsoft.com/office/powerpoint/2012/main" xmlns="">
        <p15:guide id="1" orient="horz" pos="3070">
          <p15:clr>
            <a:srgbClr val="A4A3A4"/>
          </p15:clr>
        </p15:guide>
        <p15:guide id="2" pos="215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CC"/>
    <a:srgbClr val="292929"/>
    <a:srgbClr val="969696"/>
    <a:srgbClr val="B2B2B2"/>
    <a:srgbClr val="B0B6C8"/>
    <a:srgbClr val="313643"/>
    <a:srgbClr val="BFC4D2"/>
    <a:srgbClr val="C0C5D3"/>
    <a:srgbClr val="CCECFF"/>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29" autoAdjust="0"/>
    <p:restoredTop sz="82438" autoAdjust="0"/>
  </p:normalViewPr>
  <p:slideViewPr>
    <p:cSldViewPr snapToObjects="1">
      <p:cViewPr varScale="1">
        <p:scale>
          <a:sx n="96" d="100"/>
          <a:sy n="96" d="100"/>
        </p:scale>
        <p:origin x="-2168" y="-96"/>
      </p:cViewPr>
      <p:guideLst>
        <p:guide orient="horz" pos="2478"/>
        <p:guide orient="horz" pos="1253"/>
        <p:guide orient="horz" pos="4247"/>
        <p:guide pos="5556"/>
        <p:guide pos="249"/>
        <p:guide pos="52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58" d="100"/>
          <a:sy n="58" d="100"/>
        </p:scale>
        <p:origin x="-1764" y="-72"/>
      </p:cViewPr>
      <p:guideLst>
        <p:guide orient="horz" pos="3070"/>
        <p:guide pos="2158"/>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u="none"/>
            </a:lvl1pPr>
          </a:lstStyle>
          <a:p>
            <a:endParaRPr lang="pt-BR"/>
          </a:p>
        </p:txBody>
      </p:sp>
      <p:sp>
        <p:nvSpPr>
          <p:cNvPr id="5123" name="Rectangle 3"/>
          <p:cNvSpPr>
            <a:spLocks noGrp="1" noChangeArrowheads="1"/>
          </p:cNvSpPr>
          <p:nvPr>
            <p:ph type="dt" sz="quarter" idx="1"/>
          </p:nvPr>
        </p:nvSpPr>
        <p:spPr bwMode="auto">
          <a:xfrm>
            <a:off x="3883025"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u="none"/>
            </a:lvl1pPr>
          </a:lstStyle>
          <a:p>
            <a:endParaRPr lang="pt-BR"/>
          </a:p>
        </p:txBody>
      </p:sp>
      <p:sp>
        <p:nvSpPr>
          <p:cNvPr id="5124" name="Rectangle 4"/>
          <p:cNvSpPr>
            <a:spLocks noGrp="1" noChangeArrowheads="1"/>
          </p:cNvSpPr>
          <p:nvPr>
            <p:ph type="ftr" sz="quarter" idx="2"/>
          </p:nvPr>
        </p:nvSpPr>
        <p:spPr bwMode="auto">
          <a:xfrm>
            <a:off x="0"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u="none"/>
            </a:lvl1pPr>
          </a:lstStyle>
          <a:p>
            <a:endParaRPr lang="pt-BR"/>
          </a:p>
        </p:txBody>
      </p:sp>
      <p:sp>
        <p:nvSpPr>
          <p:cNvPr id="5125" name="Rectangle 5"/>
          <p:cNvSpPr>
            <a:spLocks noGrp="1" noChangeArrowheads="1"/>
          </p:cNvSpPr>
          <p:nvPr>
            <p:ph type="sldNum" sz="quarter" idx="3"/>
          </p:nvPr>
        </p:nvSpPr>
        <p:spPr bwMode="auto">
          <a:xfrm>
            <a:off x="3883025"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u="none"/>
            </a:lvl1pPr>
          </a:lstStyle>
          <a:p>
            <a:fld id="{A6A5C4B9-081B-40FD-B149-E4B06FDE2E56}" type="slidenum">
              <a:rPr lang="pt-BR"/>
              <a:pPr/>
              <a:t>‹#›</a:t>
            </a:fld>
            <a:endParaRPr lang="pt-BR"/>
          </a:p>
        </p:txBody>
      </p:sp>
    </p:spTree>
    <p:extLst>
      <p:ext uri="{BB962C8B-B14F-4D97-AF65-F5344CB8AC3E}">
        <p14:creationId xmlns:p14="http://schemas.microsoft.com/office/powerpoint/2010/main" val="901057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u="none"/>
            </a:lvl1pPr>
          </a:lstStyle>
          <a:p>
            <a:endParaRPr lang="pt-BR"/>
          </a:p>
        </p:txBody>
      </p:sp>
      <p:sp>
        <p:nvSpPr>
          <p:cNvPr id="3075" name="Rectangle 3"/>
          <p:cNvSpPr>
            <a:spLocks noGrp="1" noChangeArrowheads="1"/>
          </p:cNvSpPr>
          <p:nvPr>
            <p:ph type="dt" idx="1"/>
          </p:nvPr>
        </p:nvSpPr>
        <p:spPr bwMode="auto">
          <a:xfrm>
            <a:off x="3883025"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u="none"/>
            </a:lvl1pPr>
          </a:lstStyle>
          <a:p>
            <a:endParaRPr lang="pt-BR"/>
          </a:p>
        </p:txBody>
      </p:sp>
      <p:sp>
        <p:nvSpPr>
          <p:cNvPr id="3076" name="Rectangle 4"/>
          <p:cNvSpPr>
            <a:spLocks noGrp="1" noRot="1" noChangeAspect="1" noChangeArrowheads="1" noTextEdit="1"/>
          </p:cNvSpPr>
          <p:nvPr>
            <p:ph type="sldImg" idx="2"/>
          </p:nvPr>
        </p:nvSpPr>
        <p:spPr bwMode="auto">
          <a:xfrm>
            <a:off x="989013" y="731838"/>
            <a:ext cx="4875212" cy="3656012"/>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12813" y="4630738"/>
            <a:ext cx="5026025" cy="4384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3078" name="Rectangle 6"/>
          <p:cNvSpPr>
            <a:spLocks noGrp="1" noChangeArrowheads="1"/>
          </p:cNvSpPr>
          <p:nvPr>
            <p:ph type="ftr" sz="quarter" idx="4"/>
          </p:nvPr>
        </p:nvSpPr>
        <p:spPr bwMode="auto">
          <a:xfrm>
            <a:off x="0"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u="none"/>
            </a:lvl1pPr>
          </a:lstStyle>
          <a:p>
            <a:endParaRPr lang="pt-BR"/>
          </a:p>
        </p:txBody>
      </p:sp>
      <p:sp>
        <p:nvSpPr>
          <p:cNvPr id="3079" name="Rectangle 7"/>
          <p:cNvSpPr>
            <a:spLocks noGrp="1" noChangeArrowheads="1"/>
          </p:cNvSpPr>
          <p:nvPr>
            <p:ph type="sldNum" sz="quarter" idx="5"/>
          </p:nvPr>
        </p:nvSpPr>
        <p:spPr bwMode="auto">
          <a:xfrm>
            <a:off x="3883025"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u="none"/>
            </a:lvl1pPr>
          </a:lstStyle>
          <a:p>
            <a:fld id="{61CDEAF5-78B5-46DA-ADAC-696CA4F1CDDD}" type="slidenum">
              <a:rPr lang="pt-BR"/>
              <a:pPr/>
              <a:t>‹#›</a:t>
            </a:fld>
            <a:endParaRPr lang="pt-BR"/>
          </a:p>
        </p:txBody>
      </p:sp>
    </p:spTree>
    <p:extLst>
      <p:ext uri="{BB962C8B-B14F-4D97-AF65-F5344CB8AC3E}">
        <p14:creationId xmlns:p14="http://schemas.microsoft.com/office/powerpoint/2010/main" val="184385875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a:t>
            </a:fld>
            <a:endParaRPr lang="pt-BR"/>
          </a:p>
        </p:txBody>
      </p:sp>
    </p:spTree>
    <p:extLst>
      <p:ext uri="{BB962C8B-B14F-4D97-AF65-F5344CB8AC3E}">
        <p14:creationId xmlns:p14="http://schemas.microsoft.com/office/powerpoint/2010/main" val="404768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Iniciar</a:t>
            </a:r>
            <a:r>
              <a:rPr lang="pt-BR" baseline="0" dirty="0" smtClean="0"/>
              <a:t> a palestra lembrando que dentre os atributos de Deus, dois devem ser destacados: Sua bondade e justiça. Sendo assim, e acreditando-se na paternidade de Deus, tudo o que acontece em nossas vidas segue de acordo com um plano Divino para nós. Todas as dificuldades de nossa existência tem origem em uma causa justa. Devemos encarar as dificuldades como provas necessárias para nosso aprendizado. Devemos, assim, ter paciência e resignação frente a elas. Devemos também  ter fé e confiança na justiça de Deus, que nunca nos desampara.</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2</a:t>
            </a:fld>
            <a:endParaRPr lang="pt-BR"/>
          </a:p>
        </p:txBody>
      </p:sp>
    </p:spTree>
    <p:extLst>
      <p:ext uri="{BB962C8B-B14F-4D97-AF65-F5344CB8AC3E}">
        <p14:creationId xmlns:p14="http://schemas.microsoft.com/office/powerpoint/2010/main" val="121678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Se</a:t>
            </a:r>
            <a:r>
              <a:rPr lang="pt-BR" baseline="0" dirty="0" smtClean="0"/>
              <a:t> as dificuldades enfrentadas por nós têm uma causa justa, devemos compreender que sua origem deve estar na vida presente ou em outra existência que já tivemos. Seja como for, as aflições de agora são oriundas das escolhas pessoais. O espírito é livre para decidir como deve agir, mas deve compreender que para cada ação nossa, teremos uma reação. Portanto, se fizemos escolhas erradas, se por meio dos vícios, aniquilamos nossas forças vitais, não poderemos culpar outro, senão a nós mesmos pelas vicissitudes que iremos passar.</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3</a:t>
            </a:fld>
            <a:endParaRPr lang="pt-BR"/>
          </a:p>
        </p:txBody>
      </p:sp>
    </p:spTree>
    <p:extLst>
      <p:ext uri="{BB962C8B-B14F-4D97-AF65-F5344CB8AC3E}">
        <p14:creationId xmlns:p14="http://schemas.microsoft.com/office/powerpoint/2010/main" val="3412838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É</a:t>
            </a:r>
            <a:r>
              <a:rPr lang="pt-BR" baseline="0" dirty="0" smtClean="0"/>
              <a:t> preciso entender, que se na existência atual tentamos fazer as escolhas certas e buscamos proceder conforme o Evangelho de Jesus e, ainda assim, nossa vida parece tribulada, devemos nos voltar para o nosso pretérito, em que em existências anteriores encontraremos a origem dos nossos infortúnios. A reencarnação nos auxilia a entender que cada um recebe da vida, aquilo que individualmente buscou para si.</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4</a:t>
            </a:fld>
            <a:endParaRPr lang="pt-BR"/>
          </a:p>
        </p:txBody>
      </p:sp>
    </p:spTree>
    <p:extLst>
      <p:ext uri="{BB962C8B-B14F-4D97-AF65-F5344CB8AC3E}">
        <p14:creationId xmlns:p14="http://schemas.microsoft.com/office/powerpoint/2010/main" val="493991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Se</a:t>
            </a:r>
            <a:r>
              <a:rPr lang="pt-BR" baseline="0" dirty="0" smtClean="0"/>
              <a:t> a reencarnação é a chave para compreendermos a origem de nossas dificuldades, devemos analisar os desgostos domésticos como consequência de algo de ruim que fizemos e agora precisamos acertar. O homem e a mulher que se ligam pelo matrimônio e passam por dificuldades entre si e/ou em relação aos filhos, devem ter convivido em reencarnações anteriores e agora vêm juntos em uma nova existência para aprenderem a ser mais tolerantes e amorosos um com o outro. </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5</a:t>
            </a:fld>
            <a:endParaRPr lang="pt-BR"/>
          </a:p>
        </p:txBody>
      </p:sp>
    </p:spTree>
    <p:extLst>
      <p:ext uri="{BB962C8B-B14F-4D97-AF65-F5344CB8AC3E}">
        <p14:creationId xmlns:p14="http://schemas.microsoft.com/office/powerpoint/2010/main" val="3431271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No lar, devemos</a:t>
            </a:r>
            <a:r>
              <a:rPr lang="pt-BR" baseline="0" dirty="0" smtClean="0"/>
              <a:t> ter uma visão mais caridosa com aqueles que convivem conosco. Se pudéssemos analisar quem fomos em outras existências, verificaríamos que todos somos igualmente devedores uns dos outros.</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6</a:t>
            </a:fld>
            <a:endParaRPr lang="pt-BR"/>
          </a:p>
        </p:txBody>
      </p:sp>
    </p:spTree>
    <p:extLst>
      <p:ext uri="{BB962C8B-B14F-4D97-AF65-F5344CB8AC3E}">
        <p14:creationId xmlns:p14="http://schemas.microsoft.com/office/powerpoint/2010/main" val="11504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pt-BR" dirty="0" smtClean="0"/>
              <a:t>No lar, devemos</a:t>
            </a:r>
            <a:r>
              <a:rPr lang="pt-BR" baseline="0" dirty="0" smtClean="0"/>
              <a:t> ter uma visão mais caridosa com aqueles que convivem conosco. Se pudéssemos analisar quem fomos em outras existências, verificaríamos que todos somos igualmente devedores uns dos outros.</a:t>
            </a:r>
            <a:endParaRPr lang="pt-BR" dirty="0" smtClean="0"/>
          </a:p>
          <a:p>
            <a:endParaRPr lang="pt-BR" baseline="0" dirty="0" smtClean="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7</a:t>
            </a:fld>
            <a:endParaRPr lang="pt-BR"/>
          </a:p>
        </p:txBody>
      </p:sp>
    </p:spTree>
    <p:extLst>
      <p:ext uri="{BB962C8B-B14F-4D97-AF65-F5344CB8AC3E}">
        <p14:creationId xmlns:p14="http://schemas.microsoft.com/office/powerpoint/2010/main" val="3196079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Necessitamos de desenvolver todos os dias as virtudes</a:t>
            </a:r>
            <a:r>
              <a:rPr lang="pt-BR" baseline="0" dirty="0" smtClean="0"/>
              <a:t> que nos auxiliarão a melhor conviver em família. Algumas delas são, a paciência, o amor, a compreensão, o devotamento, o bom ânimo e a humildade. Cada uma delas é indispensável para que consigamos conviver em harmonia no lar.</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8</a:t>
            </a:fld>
            <a:endParaRPr lang="pt-BR"/>
          </a:p>
        </p:txBody>
      </p:sp>
    </p:spTree>
    <p:extLst>
      <p:ext uri="{BB962C8B-B14F-4D97-AF65-F5344CB8AC3E}">
        <p14:creationId xmlns:p14="http://schemas.microsoft.com/office/powerpoint/2010/main" val="3055037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Um recurso importante, na hora das dificuldades</a:t>
            </a:r>
            <a:r>
              <a:rPr lang="pt-BR" baseline="0" dirty="0" smtClean="0"/>
              <a:t> no lar é recorrer à prece. Aquele que eleva o pensamento ao mais alto e roga pela assistência dos bons amigos espirituais, de Jesus e de Deus, cria condições vibratórias favoráveis para ser auxiliado. </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9</a:t>
            </a:fld>
            <a:endParaRPr lang="pt-BR"/>
          </a:p>
        </p:txBody>
      </p:sp>
    </p:spTree>
    <p:extLst>
      <p:ext uri="{BB962C8B-B14F-4D97-AF65-F5344CB8AC3E}">
        <p14:creationId xmlns:p14="http://schemas.microsoft.com/office/powerpoint/2010/main" val="3882548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10</a:t>
            </a:fld>
            <a:endParaRPr lang="pt-BR"/>
          </a:p>
        </p:txBody>
      </p:sp>
    </p:spTree>
    <p:extLst>
      <p:ext uri="{BB962C8B-B14F-4D97-AF65-F5344CB8AC3E}">
        <p14:creationId xmlns:p14="http://schemas.microsoft.com/office/powerpoint/2010/main" val="2748232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7" name="Imagem 6"/>
          <p:cNvPicPr>
            <a:picLocks noChangeAspect="1"/>
          </p:cNvPicPr>
          <p:nvPr userDrawn="1"/>
        </p:nvPicPr>
        <p:blipFill rotWithShape="1">
          <a:blip r:embed="rId2"/>
          <a:srcRect l="1000" t="9749" r="353" b="14957"/>
          <a:stretch/>
        </p:blipFill>
        <p:spPr>
          <a:xfrm>
            <a:off x="0" y="-27384"/>
            <a:ext cx="9144677" cy="6885384"/>
          </a:xfrm>
          <a:prstGeom prst="rect">
            <a:avLst/>
          </a:prstGeom>
        </p:spPr>
      </p:pic>
      <p:grpSp>
        <p:nvGrpSpPr>
          <p:cNvPr id="18" name="Group 17"/>
          <p:cNvGrpSpPr/>
          <p:nvPr userDrawn="1"/>
        </p:nvGrpSpPr>
        <p:grpSpPr>
          <a:xfrm>
            <a:off x="0" y="116632"/>
            <a:ext cx="9144677" cy="6624736"/>
            <a:chOff x="0" y="1520422"/>
            <a:chExt cx="9144677" cy="4843947"/>
          </a:xfrm>
        </p:grpSpPr>
        <p:sp>
          <p:nvSpPr>
            <p:cNvPr id="11" name="Rectangle 10"/>
            <p:cNvSpPr/>
            <p:nvPr/>
          </p:nvSpPr>
          <p:spPr>
            <a:xfrm>
              <a:off x="1051954" y="1520422"/>
              <a:ext cx="6832414" cy="4843947"/>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417197"/>
              <a:ext cx="1051953"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884368" y="3434758"/>
              <a:ext cx="1260309"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pt-BR" smtClean="0"/>
              <a:t>Clique para editar o título mestre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a:xfrm>
            <a:off x="6065417" y="5054602"/>
            <a:ext cx="673276" cy="279400"/>
          </a:xfrm>
        </p:spPr>
        <p:txBody>
          <a:bodyPr/>
          <a:lstStyle/>
          <a:p>
            <a:r>
              <a:rPr lang="pt-BR" smtClean="0"/>
              <a:t>10/7/2009</a:t>
            </a:r>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kumimoji="0" lang="en-US" dirty="0">
              <a:solidFill>
                <a:srgbClr val="FFFFFF"/>
              </a:solidFill>
            </a:endParaRPr>
          </a:p>
        </p:txBody>
      </p:sp>
      <p:sp>
        <p:nvSpPr>
          <p:cNvPr id="6" name="Slide Number Placeholder 5"/>
          <p:cNvSpPr>
            <a:spLocks noGrp="1"/>
          </p:cNvSpPr>
          <p:nvPr>
            <p:ph type="sldNum" sz="quarter" idx="12"/>
          </p:nvPr>
        </p:nvSpPr>
        <p:spPr>
          <a:xfrm>
            <a:off x="6817317" y="5054602"/>
            <a:ext cx="413483" cy="279400"/>
          </a:xfrm>
        </p:spPr>
        <p:txBody>
          <a:bodyPr/>
          <a:lstStyle/>
          <a:p>
            <a:fld id="{BC5217A8-0E06-4059-AC45-433E2E67A85D}" type="slidenum">
              <a:rPr lang="pt-BR" smtClean="0"/>
              <a:pPr/>
              <a:t>‹#›</a:t>
            </a:fld>
            <a:endParaRPr lang="pt-BR" dirty="0"/>
          </a:p>
        </p:txBody>
      </p:sp>
    </p:spTree>
    <p:extLst>
      <p:ext uri="{BB962C8B-B14F-4D97-AF65-F5344CB8AC3E}">
        <p14:creationId xmlns:p14="http://schemas.microsoft.com/office/powerpoint/2010/main" val="351413822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lide de título">
    <p:spTree>
      <p:nvGrpSpPr>
        <p:cNvPr id="1" name=""/>
        <p:cNvGrpSpPr/>
        <p:nvPr/>
      </p:nvGrpSpPr>
      <p:grpSpPr>
        <a:xfrm>
          <a:off x="0" y="0"/>
          <a:ext cx="0" cy="0"/>
          <a:chOff x="0" y="0"/>
          <a:chExt cx="0" cy="0"/>
        </a:xfrm>
      </p:grpSpPr>
      <p:pic>
        <p:nvPicPr>
          <p:cNvPr id="14" name="Imagem 6"/>
          <p:cNvPicPr>
            <a:picLocks noChangeAspect="1"/>
          </p:cNvPicPr>
          <p:nvPr/>
        </p:nvPicPr>
        <p:blipFill rotWithShape="1">
          <a:blip r:embed="rId2"/>
          <a:srcRect l="1000" t="17177" r="353" b="18893"/>
          <a:stretch/>
        </p:blipFill>
        <p:spPr>
          <a:xfrm>
            <a:off x="1403648" y="1700416"/>
            <a:ext cx="6336704" cy="40510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1921934" y="116632"/>
            <a:ext cx="5308866" cy="1515533"/>
          </a:xfrm>
        </p:spPr>
        <p:txBody>
          <a:bodyPr anchor="b">
            <a:noAutofit/>
          </a:bodyPr>
          <a:lstStyle>
            <a:lvl1pPr algn="ctr">
              <a:defRPr sz="4800">
                <a:effectLst/>
              </a:defRPr>
            </a:lvl1pPr>
          </a:lstStyle>
          <a:p>
            <a:r>
              <a:rPr lang="pt-BR" dirty="0" smtClean="0"/>
              <a:t>Clique para editar o título mestre</a:t>
            </a:r>
            <a:endParaRPr lang="en-US" dirty="0"/>
          </a:p>
        </p:txBody>
      </p:sp>
      <p:sp>
        <p:nvSpPr>
          <p:cNvPr id="3" name="Subtitle 2"/>
          <p:cNvSpPr>
            <a:spLocks noGrp="1"/>
          </p:cNvSpPr>
          <p:nvPr>
            <p:ph type="subTitle" idx="1"/>
          </p:nvPr>
        </p:nvSpPr>
        <p:spPr>
          <a:xfrm>
            <a:off x="1921934" y="6076278"/>
            <a:ext cx="5308866" cy="665090"/>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dirty="0" smtClean="0"/>
              <a:t>Clique para editar o estilo do subtítulo mestre</a:t>
            </a:r>
            <a:endParaRPr lang="en-US" dirty="0"/>
          </a:p>
        </p:txBody>
      </p:sp>
      <p:cxnSp>
        <p:nvCxnSpPr>
          <p:cNvPr id="15" name="Straight Connector 14"/>
          <p:cNvCxnSpPr/>
          <p:nvPr/>
        </p:nvCxnSpPr>
        <p:spPr>
          <a:xfrm>
            <a:off x="2019825" y="5949279"/>
            <a:ext cx="5113083" cy="0"/>
          </a:xfrm>
          <a:prstGeom prst="line">
            <a:avLst/>
          </a:prstGeom>
          <a:ln w="15875">
            <a:solidFill>
              <a:schemeClr val="accent5"/>
            </a:solidFill>
          </a:ln>
        </p:spPr>
        <p:style>
          <a:lnRef idx="2">
            <a:schemeClr val="accent1"/>
          </a:lnRef>
          <a:fillRef idx="0">
            <a:schemeClr val="accent1"/>
          </a:fillRef>
          <a:effectRef idx="1">
            <a:schemeClr val="accent1"/>
          </a:effectRef>
          <a:fontRef idx="minor">
            <a:schemeClr val="tx1"/>
          </a:fontRef>
        </p:style>
      </p:cxnSp>
      <p:sp>
        <p:nvSpPr>
          <p:cNvPr id="7" name="Rounded Rectangle 6"/>
          <p:cNvSpPr/>
          <p:nvPr userDrawn="1"/>
        </p:nvSpPr>
        <p:spPr>
          <a:xfrm>
            <a:off x="1642173" y="3395174"/>
            <a:ext cx="43200" cy="648000"/>
          </a:xfrm>
          <a:prstGeom prst="roundRect">
            <a:avLst>
              <a:gd name="adj" fmla="val 50000"/>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BR"/>
          </a:p>
        </p:txBody>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416465"/>
            <a:ext cx="1664208" cy="612648"/>
          </a:xfrm>
          <a:prstGeom prst="rect">
            <a:avLst/>
          </a:prstGeom>
        </p:spPr>
      </p:pic>
      <p:sp>
        <p:nvSpPr>
          <p:cNvPr id="16" name="Rounded Rectangle 15"/>
          <p:cNvSpPr/>
          <p:nvPr userDrawn="1"/>
        </p:nvSpPr>
        <p:spPr>
          <a:xfrm>
            <a:off x="7462587" y="3395174"/>
            <a:ext cx="43200" cy="648000"/>
          </a:xfrm>
          <a:prstGeom prst="roundRect">
            <a:avLst>
              <a:gd name="adj" fmla="val 50000"/>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BR"/>
          </a:p>
        </p:txBody>
      </p:sp>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416465"/>
            <a:ext cx="1664208" cy="612648"/>
          </a:xfrm>
          <a:prstGeom prst="rect">
            <a:avLst/>
          </a:prstGeom>
        </p:spPr>
      </p:pic>
    </p:spTree>
    <p:extLst>
      <p:ext uri="{BB962C8B-B14F-4D97-AF65-F5344CB8AC3E}">
        <p14:creationId xmlns:p14="http://schemas.microsoft.com/office/powerpoint/2010/main" val="79988802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r>
              <a:rPr lang="pt-BR" smtClean="0"/>
              <a:t>10/7/2009</a:t>
            </a:r>
            <a:endParaRPr lang="en-US" sz="1000" dirty="0"/>
          </a:p>
        </p:txBody>
      </p:sp>
      <p:sp>
        <p:nvSpPr>
          <p:cNvPr id="5" name="Footer Placeholder 4"/>
          <p:cNvSpPr>
            <a:spLocks noGrp="1"/>
          </p:cNvSpPr>
          <p:nvPr>
            <p:ph type="ftr" sz="quarter" idx="11"/>
          </p:nvPr>
        </p:nvSpPr>
        <p:spPr/>
        <p:txBody>
          <a:bodyPr/>
          <a:lstStyle/>
          <a:p>
            <a:pPr algn="r"/>
            <a:endParaRPr lang="en-US" sz="1000" dirty="0"/>
          </a:p>
        </p:txBody>
      </p:sp>
      <p:sp>
        <p:nvSpPr>
          <p:cNvPr id="6" name="Slide Number Placeholder 5"/>
          <p:cNvSpPr>
            <a:spLocks noGrp="1"/>
          </p:cNvSpPr>
          <p:nvPr>
            <p:ph type="sldNum" sz="quarter" idx="12"/>
          </p:nvPr>
        </p:nvSpPr>
        <p:spPr/>
        <p:txBody>
          <a:bodyPr/>
          <a:lstStyle/>
          <a:p>
            <a:fld id="{871E8909-3BBE-4E3F-83AD-F25C3E3E9AA6}" type="slidenum">
              <a:rPr lang="pt-BR" smtClean="0"/>
              <a:pPr/>
              <a:t>‹#›</a:t>
            </a:fld>
            <a:r>
              <a:rPr lang="en-US" smtClean="0"/>
              <a:t> </a:t>
            </a:r>
            <a:endParaRPr lang="pt-BR" dirty="0"/>
          </a:p>
        </p:txBody>
      </p:sp>
    </p:spTree>
    <p:extLst>
      <p:ext uri="{BB962C8B-B14F-4D97-AF65-F5344CB8AC3E}">
        <p14:creationId xmlns:p14="http://schemas.microsoft.com/office/powerpoint/2010/main" val="194423821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r>
              <a:rPr lang="pt-BR" smtClean="0"/>
              <a:t>10/7/2009</a:t>
            </a:r>
            <a:endParaRPr lang="en-US"/>
          </a:p>
        </p:txBody>
      </p:sp>
      <p:sp>
        <p:nvSpPr>
          <p:cNvPr id="5" name="Footer Placeholder 4"/>
          <p:cNvSpPr>
            <a:spLocks noGrp="1"/>
          </p:cNvSpPr>
          <p:nvPr>
            <p:ph type="ftr" sz="quarter" idx="11"/>
          </p:nvPr>
        </p:nvSpPr>
        <p:spPr/>
        <p:txBody>
          <a:bodyPr/>
          <a:lstStyle/>
          <a:p>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fld id="{9648F39E-9C37-485F-AC97-16BB4BDF9F49}"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971794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r>
              <a:rPr lang="pt-BR" smtClean="0"/>
              <a:t>10/7/2009</a:t>
            </a:r>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48F39E-9C37-485F-AC97-16BB4BDF9F49}" type="slidenum">
              <a:rPr kumimoji="0" lang="en-US" smtClean="0"/>
              <a:pPr/>
              <a:t>‹#›</a:t>
            </a:fld>
            <a:endParaRPr kumimoji="0" lang="en-US"/>
          </a:p>
        </p:txBody>
      </p:sp>
    </p:spTree>
    <p:extLst>
      <p:ext uri="{BB962C8B-B14F-4D97-AF65-F5344CB8AC3E}">
        <p14:creationId xmlns:p14="http://schemas.microsoft.com/office/powerpoint/2010/main" val="57371852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r>
              <a:rPr lang="pt-BR" smtClean="0"/>
              <a:t>10/7/2009</a:t>
            </a:r>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9648F39E-9C37-485F-AC97-16BB4BDF9F49}" type="slidenum">
              <a:rPr kumimoji="0" lang="en-US" smtClean="0"/>
              <a:pPr/>
              <a:t>‹#›</a:t>
            </a:fld>
            <a:endParaRPr kumimoji="0"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882105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r>
              <a:rPr lang="pt-BR" smtClean="0"/>
              <a:t>10/7/2009</a:t>
            </a:r>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a:t>
            </a:fld>
            <a:endParaRPr kumimoji="0"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3222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pt-BR" smtClean="0"/>
              <a:t>10/7/2009</a:t>
            </a:r>
            <a:endParaRPr lang="en-US" dirty="0">
              <a:solidFill>
                <a:schemeClr val="tx2"/>
              </a:solidFill>
            </a:endParaRPr>
          </a:p>
        </p:txBody>
      </p:sp>
      <p:sp>
        <p:nvSpPr>
          <p:cNvPr id="3" name="Footer Placeholder 2"/>
          <p:cNvSpPr>
            <a:spLocks noGrp="1"/>
          </p:cNvSpPr>
          <p:nvPr>
            <p:ph type="ftr" sz="quarter" idx="11"/>
          </p:nvPr>
        </p:nvSpPr>
        <p:spPr/>
        <p:txBody>
          <a:bodyPr/>
          <a:lstStyle/>
          <a:p>
            <a:endParaRPr kumimoji="0" lang="en-US" dirty="0">
              <a:solidFill>
                <a:schemeClr val="tx2"/>
              </a:solidFill>
            </a:endParaRPr>
          </a:p>
        </p:txBody>
      </p:sp>
      <p:sp>
        <p:nvSpPr>
          <p:cNvPr id="4" name="Slide Number Placeholder 3"/>
          <p:cNvSpPr>
            <a:spLocks noGrp="1"/>
          </p:cNvSpPr>
          <p:nvPr>
            <p:ph type="sldNum" sz="quarter" idx="12"/>
          </p:nvPr>
        </p:nvSpPr>
        <p:spPr/>
        <p:txBody>
          <a:bodyPr/>
          <a:lstStyle/>
          <a:p>
            <a:fld id="{9648F39E-9C37-485F-AC97-16BB4BDF9F49}" type="slidenum">
              <a:rPr kumimoji="0" lang="en-US" smtClean="0"/>
              <a:pPr/>
              <a:t>‹#›</a:t>
            </a:fld>
            <a:endParaRPr kumimoji="0" lang="en-US"/>
          </a:p>
        </p:txBody>
      </p:sp>
    </p:spTree>
    <p:extLst>
      <p:ext uri="{BB962C8B-B14F-4D97-AF65-F5344CB8AC3E}">
        <p14:creationId xmlns:p14="http://schemas.microsoft.com/office/powerpoint/2010/main" val="50925225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pt-BR" smtClean="0"/>
              <a:t>Clique para editar o título mestre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r>
              <a:rPr lang="pt-BR" smtClean="0"/>
              <a:t>10/7/2009</a:t>
            </a:r>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48F39E-9C37-485F-AC97-16BB4BDF9F49}" type="slidenum">
              <a:rPr kumimoji="0" lang="en-US" smtClean="0"/>
              <a:pPr/>
              <a:t>‹#›</a:t>
            </a:fld>
            <a:endParaRPr kumimoji="0"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846875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pt-BR" smtClean="0"/>
              <a:t>Clique para editar o título mestre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r>
              <a:rPr lang="pt-BR" smtClean="0"/>
              <a:t>10/7/2009</a:t>
            </a:r>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48F39E-9C37-485F-AC97-16BB4BDF9F49}" type="slidenum">
              <a:rPr kumimoji="0" lang="en-US" smtClean="0"/>
              <a:pPr/>
              <a:t>‹#›</a:t>
            </a:fld>
            <a:endParaRPr kumimoji="0" lang="en-US"/>
          </a:p>
        </p:txBody>
      </p:sp>
    </p:spTree>
    <p:extLst>
      <p:ext uri="{BB962C8B-B14F-4D97-AF65-F5344CB8AC3E}">
        <p14:creationId xmlns:p14="http://schemas.microsoft.com/office/powerpoint/2010/main" val="126043796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r>
              <a:rPr lang="pt-BR" smtClean="0"/>
              <a:t>10/7/2009</a:t>
            </a:r>
            <a:endParaRPr lang="en-US" sz="1000" dirty="0"/>
          </a:p>
        </p:txBody>
      </p:sp>
      <p:sp>
        <p:nvSpPr>
          <p:cNvPr id="6" name="Footer Placeholder 5"/>
          <p:cNvSpPr>
            <a:spLocks noGrp="1"/>
          </p:cNvSpPr>
          <p:nvPr>
            <p:ph type="ftr" sz="quarter" idx="11"/>
          </p:nvPr>
        </p:nvSpPr>
        <p:spPr/>
        <p:txBody>
          <a:bodyPr/>
          <a:lstStyle/>
          <a:p>
            <a:pPr algn="r"/>
            <a:endParaRPr lang="en-US" sz="1000" dirty="0"/>
          </a:p>
        </p:txBody>
      </p:sp>
      <p:sp>
        <p:nvSpPr>
          <p:cNvPr id="7" name="Slide Number Placeholder 6"/>
          <p:cNvSpPr>
            <a:spLocks noGrp="1"/>
          </p:cNvSpPr>
          <p:nvPr>
            <p:ph type="sldNum" sz="quarter" idx="12"/>
          </p:nvPr>
        </p:nvSpPr>
        <p:spPr/>
        <p:txBody>
          <a:bodyPr/>
          <a:lstStyle/>
          <a:p>
            <a:fld id="{871E8909-3BBE-4E3F-83AD-F25C3E3E9AA6}" type="slidenum">
              <a:rPr lang="pt-BR" smtClean="0"/>
              <a:pPr/>
              <a:t>‹#›</a:t>
            </a:fld>
            <a:r>
              <a:rPr lang="en-US" smtClean="0"/>
              <a:t> </a:t>
            </a:r>
            <a:endParaRPr lang="pt-BR" dirty="0"/>
          </a:p>
        </p:txBody>
      </p:sp>
    </p:spTree>
    <p:extLst>
      <p:ext uri="{BB962C8B-B14F-4D97-AF65-F5344CB8AC3E}">
        <p14:creationId xmlns:p14="http://schemas.microsoft.com/office/powerpoint/2010/main" val="10906495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r>
              <a:rPr lang="pt-BR" smtClean="0"/>
              <a:t>10/7/2009</a:t>
            </a:r>
            <a:endParaRPr lang="en-US" sz="1000" dirty="0"/>
          </a:p>
        </p:txBody>
      </p:sp>
      <p:sp>
        <p:nvSpPr>
          <p:cNvPr id="5" name="Footer Placeholder 4"/>
          <p:cNvSpPr>
            <a:spLocks noGrp="1"/>
          </p:cNvSpPr>
          <p:nvPr>
            <p:ph type="ftr" sz="quarter" idx="11"/>
          </p:nvPr>
        </p:nvSpPr>
        <p:spPr/>
        <p:txBody>
          <a:bodyPr/>
          <a:lstStyle/>
          <a:p>
            <a:pPr algn="r"/>
            <a:endParaRPr lang="en-US" sz="1000" dirty="0"/>
          </a:p>
        </p:txBody>
      </p:sp>
      <p:sp>
        <p:nvSpPr>
          <p:cNvPr id="6" name="Slide Number Placeholder 5"/>
          <p:cNvSpPr>
            <a:spLocks noGrp="1"/>
          </p:cNvSpPr>
          <p:nvPr>
            <p:ph type="sldNum" sz="quarter" idx="12"/>
          </p:nvPr>
        </p:nvSpPr>
        <p:spPr/>
        <p:txBody>
          <a:bodyPr/>
          <a:lstStyle/>
          <a:p>
            <a:fld id="{871E8909-3BBE-4E3F-83AD-F25C3E3E9AA6}" type="slidenum">
              <a:rPr lang="pt-BR" smtClean="0"/>
              <a:pPr/>
              <a:t>‹#›</a:t>
            </a:fld>
            <a:r>
              <a:rPr lang="en-US" smtClean="0"/>
              <a:t> </a:t>
            </a:r>
            <a:endParaRPr lang="pt-BR"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142821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pt-BR" smtClean="0"/>
              <a:t>Clique para editar o título mestre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r>
              <a:rPr lang="pt-BR" smtClean="0"/>
              <a:t>10/7/2009</a:t>
            </a:r>
            <a:endParaRPr lang="en-US" sz="1000" dirty="0"/>
          </a:p>
        </p:txBody>
      </p:sp>
      <p:sp>
        <p:nvSpPr>
          <p:cNvPr id="5" name="Footer Placeholder 4"/>
          <p:cNvSpPr>
            <a:spLocks noGrp="1"/>
          </p:cNvSpPr>
          <p:nvPr>
            <p:ph type="ftr" sz="quarter" idx="11"/>
          </p:nvPr>
        </p:nvSpPr>
        <p:spPr/>
        <p:txBody>
          <a:bodyPr/>
          <a:lstStyle/>
          <a:p>
            <a:pPr algn="r"/>
            <a:endParaRPr lang="en-US" sz="1000" dirty="0"/>
          </a:p>
        </p:txBody>
      </p:sp>
      <p:sp>
        <p:nvSpPr>
          <p:cNvPr id="6" name="Slide Number Placeholder 5"/>
          <p:cNvSpPr>
            <a:spLocks noGrp="1"/>
          </p:cNvSpPr>
          <p:nvPr>
            <p:ph type="sldNum" sz="quarter" idx="12"/>
          </p:nvPr>
        </p:nvSpPr>
        <p:spPr/>
        <p:txBody>
          <a:bodyPr/>
          <a:lstStyle/>
          <a:p>
            <a:fld id="{871E8909-3BBE-4E3F-83AD-F25C3E3E9AA6}" type="slidenum">
              <a:rPr lang="pt-BR" smtClean="0"/>
              <a:pPr/>
              <a:t>‹#›</a:t>
            </a:fld>
            <a:r>
              <a:rPr lang="en-US" smtClean="0"/>
              <a:t> </a:t>
            </a:r>
            <a:endParaRPr lang="pt-BR"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471495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r>
              <a:rPr lang="pt-BR" smtClean="0"/>
              <a:t>10/7/2009</a:t>
            </a:r>
            <a:endParaRPr lang="en-US" sz="1000" dirty="0"/>
          </a:p>
        </p:txBody>
      </p:sp>
      <p:sp>
        <p:nvSpPr>
          <p:cNvPr id="5" name="Footer Placeholder 4"/>
          <p:cNvSpPr>
            <a:spLocks noGrp="1"/>
          </p:cNvSpPr>
          <p:nvPr>
            <p:ph type="ftr" sz="quarter" idx="11"/>
          </p:nvPr>
        </p:nvSpPr>
        <p:spPr/>
        <p:txBody>
          <a:bodyPr/>
          <a:lstStyle/>
          <a:p>
            <a:pPr algn="r"/>
            <a:endParaRPr lang="en-US" sz="1000" dirty="0"/>
          </a:p>
        </p:txBody>
      </p:sp>
      <p:sp>
        <p:nvSpPr>
          <p:cNvPr id="6" name="Slide Number Placeholder 5"/>
          <p:cNvSpPr>
            <a:spLocks noGrp="1"/>
          </p:cNvSpPr>
          <p:nvPr>
            <p:ph type="sldNum" sz="quarter" idx="12"/>
          </p:nvPr>
        </p:nvSpPr>
        <p:spPr/>
        <p:txBody>
          <a:bodyPr/>
          <a:lstStyle/>
          <a:p>
            <a:fld id="{871E8909-3BBE-4E3F-83AD-F25C3E3E9AA6}" type="slidenum">
              <a:rPr lang="pt-BR" smtClean="0"/>
              <a:pPr/>
              <a:t>‹#›</a:t>
            </a:fld>
            <a:r>
              <a:rPr lang="en-US" smtClean="0"/>
              <a:t> </a:t>
            </a:r>
            <a:endParaRPr lang="pt-BR" dirty="0"/>
          </a:p>
        </p:txBody>
      </p:sp>
    </p:spTree>
    <p:extLst>
      <p:ext uri="{BB962C8B-B14F-4D97-AF65-F5344CB8AC3E}">
        <p14:creationId xmlns:p14="http://schemas.microsoft.com/office/powerpoint/2010/main" val="51719140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pt-BR" smtClean="0"/>
              <a:t>Clique para editar o título mestre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r>
              <a:rPr lang="pt-BR" smtClean="0"/>
              <a:t>10/7/2009</a:t>
            </a:r>
            <a:endParaRPr lang="en-US" sz="1000" dirty="0"/>
          </a:p>
        </p:txBody>
      </p:sp>
      <p:sp>
        <p:nvSpPr>
          <p:cNvPr id="5" name="Footer Placeholder 4"/>
          <p:cNvSpPr>
            <a:spLocks noGrp="1"/>
          </p:cNvSpPr>
          <p:nvPr>
            <p:ph type="ftr" sz="quarter" idx="11"/>
          </p:nvPr>
        </p:nvSpPr>
        <p:spPr/>
        <p:txBody>
          <a:bodyPr/>
          <a:lstStyle/>
          <a:p>
            <a:pPr algn="r"/>
            <a:endParaRPr lang="en-US" sz="1000" dirty="0"/>
          </a:p>
        </p:txBody>
      </p:sp>
      <p:sp>
        <p:nvSpPr>
          <p:cNvPr id="6" name="Slide Number Placeholder 5"/>
          <p:cNvSpPr>
            <a:spLocks noGrp="1"/>
          </p:cNvSpPr>
          <p:nvPr>
            <p:ph type="sldNum" sz="quarter" idx="12"/>
          </p:nvPr>
        </p:nvSpPr>
        <p:spPr/>
        <p:txBody>
          <a:bodyPr/>
          <a:lstStyle/>
          <a:p>
            <a:fld id="{871E8909-3BBE-4E3F-83AD-F25C3E3E9AA6}" type="slidenum">
              <a:rPr lang="pt-BR" smtClean="0"/>
              <a:pPr/>
              <a:t>‹#›</a:t>
            </a:fld>
            <a:r>
              <a:rPr lang="en-US" smtClean="0"/>
              <a:t> </a:t>
            </a:r>
            <a:endParaRPr lang="pt-BR"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921207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pt-BR" smtClean="0"/>
              <a:t>Clique para editar o título mestre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r>
              <a:rPr lang="pt-BR" smtClean="0"/>
              <a:t>10/7/2009</a:t>
            </a:r>
            <a:endParaRPr lang="en-US" sz="1000" dirty="0"/>
          </a:p>
        </p:txBody>
      </p:sp>
      <p:sp>
        <p:nvSpPr>
          <p:cNvPr id="5" name="Footer Placeholder 4"/>
          <p:cNvSpPr>
            <a:spLocks noGrp="1"/>
          </p:cNvSpPr>
          <p:nvPr>
            <p:ph type="ftr" sz="quarter" idx="11"/>
          </p:nvPr>
        </p:nvSpPr>
        <p:spPr/>
        <p:txBody>
          <a:bodyPr/>
          <a:lstStyle/>
          <a:p>
            <a:pPr algn="r"/>
            <a:endParaRPr lang="en-US" sz="1000" dirty="0"/>
          </a:p>
        </p:txBody>
      </p:sp>
      <p:sp>
        <p:nvSpPr>
          <p:cNvPr id="6" name="Slide Number Placeholder 5"/>
          <p:cNvSpPr>
            <a:spLocks noGrp="1"/>
          </p:cNvSpPr>
          <p:nvPr>
            <p:ph type="sldNum" sz="quarter" idx="12"/>
          </p:nvPr>
        </p:nvSpPr>
        <p:spPr/>
        <p:txBody>
          <a:bodyPr/>
          <a:lstStyle/>
          <a:p>
            <a:fld id="{871E8909-3BBE-4E3F-83AD-F25C3E3E9AA6}" type="slidenum">
              <a:rPr lang="pt-BR" smtClean="0"/>
              <a:pPr/>
              <a:t>‹#›</a:t>
            </a:fld>
            <a:r>
              <a:rPr lang="en-US" smtClean="0"/>
              <a:t> </a:t>
            </a:r>
            <a:endParaRPr lang="pt-BR"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033936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r>
              <a:rPr lang="pt-BR" smtClean="0"/>
              <a:t>10/7/2009</a:t>
            </a:r>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729321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r>
              <a:rPr lang="pt-BR" smtClean="0"/>
              <a:t>10/7/2009</a:t>
            </a:r>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B0FBD1F0-DBBE-4B74-81ED-5E1299EF65DC}" type="slidenum">
              <a:rPr lang="pt-BR" smtClean="0"/>
              <a:pPr/>
              <a:t>‹#›</a:t>
            </a:fld>
            <a:r>
              <a:rPr lang="en-US" smtClean="0"/>
              <a:t> / 7</a:t>
            </a:r>
            <a:endParaRPr lang="pt-BR"/>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376023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238606" y="155448"/>
            <a:ext cx="8237736" cy="1252728"/>
          </a:xfrm>
        </p:spPr>
        <p:txBody>
          <a:bodyPr/>
          <a:lstStyle>
            <a:extLst/>
          </a:lstStyle>
          <a:p>
            <a:r>
              <a:rPr kumimoji="0" lang="pt-BR" smtClean="0"/>
              <a:t>Clique para editar o estilo do título mestre</a:t>
            </a:r>
            <a:endParaRPr kumimoji="0" lang="en-US"/>
          </a:p>
        </p:txBody>
      </p:sp>
      <p:sp>
        <p:nvSpPr>
          <p:cNvPr id="7" name="Espaço Reservado para Data 6"/>
          <p:cNvSpPr>
            <a:spLocks noGrp="1"/>
          </p:cNvSpPr>
          <p:nvPr>
            <p:ph type="dt" sz="half" idx="10"/>
          </p:nvPr>
        </p:nvSpPr>
        <p:spPr/>
        <p:txBody>
          <a:bodyPr/>
          <a:lstStyle/>
          <a:p>
            <a:r>
              <a:rPr lang="pt-BR" smtClean="0"/>
              <a:t>10/7/2009</a:t>
            </a:r>
            <a:endParaRPr lang="en-US" sz="1000" dirty="0"/>
          </a:p>
        </p:txBody>
      </p:sp>
      <p:sp>
        <p:nvSpPr>
          <p:cNvPr id="8" name="Espaço Reservado para Número de Slide 7"/>
          <p:cNvSpPr>
            <a:spLocks noGrp="1"/>
          </p:cNvSpPr>
          <p:nvPr>
            <p:ph type="sldNum" sz="quarter" idx="11"/>
          </p:nvPr>
        </p:nvSpPr>
        <p:spPr/>
        <p:txBody>
          <a:bodyPr/>
          <a:lstStyle/>
          <a:p>
            <a:fld id="{871E8909-3BBE-4E3F-83AD-F25C3E3E9AA6}" type="slidenum">
              <a:rPr lang="pt-BR" smtClean="0"/>
              <a:pPr/>
              <a:t>‹#›</a:t>
            </a:fld>
            <a:r>
              <a:rPr lang="en-US" smtClean="0"/>
              <a:t> </a:t>
            </a:r>
            <a:endParaRPr lang="pt-BR" dirty="0"/>
          </a:p>
        </p:txBody>
      </p:sp>
      <p:sp>
        <p:nvSpPr>
          <p:cNvPr id="9" name="Espaço Reservado para Rodapé 8"/>
          <p:cNvSpPr>
            <a:spLocks noGrp="1"/>
          </p:cNvSpPr>
          <p:nvPr>
            <p:ph type="ftr" sz="quarter" idx="12"/>
          </p:nvPr>
        </p:nvSpPr>
        <p:spPr/>
        <p:txBody>
          <a:bodyPr/>
          <a:lstStyle/>
          <a:p>
            <a:pPr algn="r"/>
            <a:endParaRPr lang="en-US" sz="1000" dirty="0"/>
          </a:p>
        </p:txBody>
      </p:sp>
      <p:sp>
        <p:nvSpPr>
          <p:cNvPr id="13" name="Espaço Reservado para Texto 12"/>
          <p:cNvSpPr>
            <a:spLocks noGrp="1"/>
          </p:cNvSpPr>
          <p:nvPr>
            <p:ph type="body" sz="quarter" idx="13"/>
          </p:nvPr>
        </p:nvSpPr>
        <p:spPr>
          <a:xfrm>
            <a:off x="238606" y="1773237"/>
            <a:ext cx="8237735" cy="4703761"/>
          </a:xfrm>
        </p:spPr>
        <p:txBody>
          <a:bodyPr/>
          <a:lstStyle>
            <a:lvl1pPr>
              <a:spcBef>
                <a:spcPts val="600"/>
              </a:spcBef>
              <a:spcAft>
                <a:spcPts val="600"/>
              </a:spcAft>
              <a:defRPr/>
            </a:lvl1pPr>
            <a:lvl2pPr>
              <a:spcBef>
                <a:spcPts val="0"/>
              </a:spcBef>
              <a:spcAft>
                <a:spcPts val="500"/>
              </a:spcAft>
              <a:defRPr/>
            </a:lvl2pPr>
            <a:lvl3pPr>
              <a:spcBef>
                <a:spcPts val="0"/>
              </a:spcBef>
              <a:spcAft>
                <a:spcPts val="400"/>
              </a:spcAft>
              <a:defRPr/>
            </a:lvl3pPr>
            <a:lvl4pPr>
              <a:spcBef>
                <a:spcPts val="0"/>
              </a:spcBef>
              <a:spcAft>
                <a:spcPts val="300"/>
              </a:spcAft>
              <a:defRPr/>
            </a:lvl4pPr>
            <a:lvl5pPr marL="0" indent="0" algn="r">
              <a:spcBef>
                <a:spcPts val="0"/>
              </a:spcBef>
              <a:spcAft>
                <a:spcPts val="1200"/>
              </a:spcAft>
              <a:buNone/>
              <a:defRPr sz="1600"/>
            </a:lvl5p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cSld>
  <p:clrMapOvr>
    <a:masterClrMapping/>
  </p:clrMapOvr>
  <p:transition xmlns:p14="http://schemas.microsoft.com/office/powerpoint/2010/main" spd="slow">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21" Type="http://schemas.openxmlformats.org/officeDocument/2006/relationships/image" Target="../media/image3.png"/><Relationship Id="rId22" Type="http://schemas.openxmlformats.org/officeDocument/2006/relationships/image" Target="../media/image4.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r>
              <a:rPr lang="pt-BR" smtClean="0"/>
              <a:t>10/7/2009</a:t>
            </a:r>
            <a:endParaRPr lang="en-US" sz="1000"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lgn="r"/>
            <a:endParaRPr lang="en-US" sz="1000"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71E8909-3BBE-4E3F-83AD-F25C3E3E9AA6}" type="slidenum">
              <a:rPr lang="pt-BR" smtClean="0"/>
              <a:pPr/>
              <a:t>‹#›</a:t>
            </a:fld>
            <a:r>
              <a:rPr lang="en-US" smtClean="0"/>
              <a:t> </a:t>
            </a:r>
            <a:endParaRPr lang="pt-BR" dirty="0"/>
          </a:p>
        </p:txBody>
      </p:sp>
    </p:spTree>
    <p:extLst>
      <p:ext uri="{BB962C8B-B14F-4D97-AF65-F5344CB8AC3E}">
        <p14:creationId xmlns:p14="http://schemas.microsoft.com/office/powerpoint/2010/main" val="197845427"/>
      </p:ext>
    </p:extLst>
  </p:cSld>
  <p:clrMap bg1="lt1" tx1="dk1" bg2="lt2" tx2="dk2" accent1="accent1" accent2="accent2" accent3="accent3" accent4="accent4" accent5="accent5" accent6="accent6" hlink="hlink" folHlink="folHlink"/>
  <p:sldLayoutIdLst>
    <p:sldLayoutId id="2147483694" r:id="rId1"/>
    <p:sldLayoutId id="2147483711"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683" r:id="rId19"/>
  </p:sldLayoutIdLst>
  <p:transition xmlns:p14="http://schemas.microsoft.com/office/powerpoint/2010/main" spd="slow">
    <p:push dir="u"/>
  </p:transition>
  <p:timing>
    <p:tnLst>
      <p:par>
        <p:cTn xmlns:p14="http://schemas.microsoft.com/office/powerpoint/2010/main" id="1" dur="indefinite" restart="never" nodeType="tmRoot"/>
      </p:par>
    </p:tnLst>
  </p:timing>
  <p:hf sldNum="0" hdr="0" ft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ctrTitle"/>
          </p:nvPr>
        </p:nvSpPr>
        <p:spPr/>
        <p:txBody>
          <a:bodyPr/>
          <a:lstStyle/>
          <a:p>
            <a:r>
              <a:rPr lang="pt-BR" smtClean="0"/>
              <a:t>FAMÍLIA E REENCARNAÇÃO</a:t>
            </a:r>
            <a:endParaRPr lang="pt-BR" dirty="0"/>
          </a:p>
        </p:txBody>
      </p:sp>
      <p:sp>
        <p:nvSpPr>
          <p:cNvPr id="6" name="Subtítulo 5"/>
          <p:cNvSpPr>
            <a:spLocks noGrp="1"/>
          </p:cNvSpPr>
          <p:nvPr>
            <p:ph type="subTitle" idx="1"/>
          </p:nvPr>
        </p:nvSpPr>
        <p:spPr/>
        <p:txBody>
          <a:bodyPr>
            <a:normAutofit fontScale="92500" lnSpcReduction="20000"/>
          </a:bodyPr>
          <a:lstStyle/>
          <a:p>
            <a:r>
              <a:rPr lang="pt-BR" dirty="0" smtClean="0"/>
              <a:t>Escola de Evangelização de Pacientes</a:t>
            </a:r>
          </a:p>
          <a:p>
            <a:r>
              <a:rPr lang="pt-BR" sz="1600" dirty="0" smtClean="0"/>
              <a:t>Grupo Esp</a:t>
            </a:r>
            <a:r>
              <a:rPr lang="pt-BR" sz="1600" dirty="0" smtClean="0"/>
              <a:t>írita </a:t>
            </a:r>
            <a:r>
              <a:rPr lang="pt-BR" sz="1600" dirty="0" err="1" smtClean="0"/>
              <a:t>Guillon</a:t>
            </a:r>
            <a:r>
              <a:rPr lang="pt-BR" sz="1600" dirty="0" smtClean="0"/>
              <a:t> Ribeiro</a:t>
            </a:r>
            <a:endParaRPr lang="pt-BR" sz="1600" dirty="0" smtClean="0"/>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1187624" y="1124744"/>
            <a:ext cx="5847639" cy="1303867"/>
          </a:xfrm>
        </p:spPr>
        <p:txBody>
          <a:bodyPr>
            <a:normAutofit/>
          </a:bodyPr>
          <a:lstStyle/>
          <a:p>
            <a:pPr algn="l"/>
            <a:r>
              <a:rPr lang="pt-BR" sz="4800" dirty="0" smtClean="0"/>
              <a:t>Justiça das aflições</a:t>
            </a:r>
            <a:endParaRPr lang="pt-BR" sz="4800" dirty="0"/>
          </a:p>
        </p:txBody>
      </p:sp>
      <p:sp>
        <p:nvSpPr>
          <p:cNvPr id="5" name="Espaço Reservado para Texto 4"/>
          <p:cNvSpPr>
            <a:spLocks noGrp="1"/>
          </p:cNvSpPr>
          <p:nvPr>
            <p:ph idx="1"/>
          </p:nvPr>
        </p:nvSpPr>
        <p:spPr>
          <a:xfrm>
            <a:off x="683568" y="2564904"/>
            <a:ext cx="5040560" cy="3888432"/>
          </a:xfrm>
        </p:spPr>
        <p:txBody>
          <a:bodyPr>
            <a:normAutofit fontScale="92500" lnSpcReduction="10000"/>
          </a:bodyPr>
          <a:lstStyle/>
          <a:p>
            <a:pPr algn="just"/>
            <a:r>
              <a:rPr lang="pt-BR" dirty="0" smtClean="0"/>
              <a:t>“... as vicissitudes da vida derivam de uma causa e, pois que Deus é justo, justa há de ser essa causa. Isso o de que cada um deve bem compenetrar-se. Por meio dos ensinos de Jesus, Deus pôs os homens na direção dessa causa, e hoje, julgando-os suficientemente maduros para compreendê-la, lhes revela completamente a aludida causa, por meio do Espiritismo, isto é, pela palavra dos Espíritos.”</a:t>
            </a:r>
          </a:p>
          <a:p>
            <a:pPr algn="just"/>
            <a:r>
              <a:rPr lang="pt-BR" sz="1400" dirty="0" smtClean="0"/>
              <a:t>(ALLAN KARDEC. </a:t>
            </a:r>
            <a:r>
              <a:rPr lang="pt-BR" sz="1400" i="1" dirty="0" smtClean="0"/>
              <a:t>O Evangelho Segundo o Espiritismo</a:t>
            </a:r>
            <a:r>
              <a:rPr lang="pt-BR" sz="1400" dirty="0" smtClean="0"/>
              <a:t>, </a:t>
            </a:r>
            <a:r>
              <a:rPr lang="pt-BR" sz="1400" dirty="0"/>
              <a:t>c</a:t>
            </a:r>
            <a:r>
              <a:rPr lang="pt-BR" sz="1400" dirty="0" smtClean="0"/>
              <a:t>ap. 5, item 3)</a:t>
            </a:r>
          </a:p>
        </p:txBody>
      </p:sp>
      <p:pic>
        <p:nvPicPr>
          <p:cNvPr id="2" name="Picture 2" descr="http://1.bp.blogspot.com/-tKvS39Qxvcs/VFb8w-zrM8I/AAAAAAAAJ7g/K0Lfz501YF0/s1600/aflit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35907"/>
          <a:stretch/>
        </p:blipFill>
        <p:spPr bwMode="auto">
          <a:xfrm>
            <a:off x="5796136" y="2944563"/>
            <a:ext cx="2475448" cy="25726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l"/>
            <a:r>
              <a:rPr lang="pt-BR" sz="4800" dirty="0" smtClean="0"/>
              <a:t>Causas atuais e anteriores das aflições</a:t>
            </a:r>
            <a:endParaRPr lang="pt-BR" sz="4800" dirty="0"/>
          </a:p>
        </p:txBody>
      </p:sp>
      <p:sp>
        <p:nvSpPr>
          <p:cNvPr id="5" name="Espaço Reservado para Texto 4"/>
          <p:cNvSpPr>
            <a:spLocks noGrp="1"/>
          </p:cNvSpPr>
          <p:nvPr>
            <p:ph idx="1"/>
          </p:nvPr>
        </p:nvSpPr>
        <p:spPr>
          <a:xfrm>
            <a:off x="899593" y="2490135"/>
            <a:ext cx="5472608" cy="3747177"/>
          </a:xfrm>
        </p:spPr>
        <p:txBody>
          <a:bodyPr>
            <a:normAutofit fontScale="92500" lnSpcReduction="20000"/>
          </a:bodyPr>
          <a:lstStyle/>
          <a:p>
            <a:pPr algn="just"/>
            <a:r>
              <a:rPr lang="pt-BR" sz="2600" dirty="0" smtClean="0"/>
              <a:t>“De duas espécies são as vicissitudes da vida [...].</a:t>
            </a:r>
          </a:p>
          <a:p>
            <a:pPr lvl="1" algn="just"/>
            <a:r>
              <a:rPr lang="pt-BR" sz="2300" dirty="0" smtClean="0"/>
              <a:t>Umas têm sua causa na vida presente;</a:t>
            </a:r>
          </a:p>
          <a:p>
            <a:pPr lvl="1" algn="just"/>
            <a:r>
              <a:rPr lang="pt-BR" sz="2300" dirty="0" smtClean="0"/>
              <a:t>outras, fora desta vida. [...]</a:t>
            </a:r>
          </a:p>
          <a:p>
            <a:pPr algn="just"/>
            <a:r>
              <a:rPr lang="pt-BR" sz="2500" dirty="0" smtClean="0"/>
              <a:t>A quem, então, há de o homem responsabilizar por todas essas aflições, senão a si mesmo? O homem, pois, em grande número de casos, é o causador de seus próprios infortúnios.”</a:t>
            </a:r>
          </a:p>
          <a:p>
            <a:pPr marL="712788" lvl="4" indent="-268288"/>
            <a:r>
              <a:rPr lang="pt-BR" sz="1700" dirty="0" smtClean="0"/>
              <a:t>(ALLAN KARDEC. </a:t>
            </a:r>
            <a:r>
              <a:rPr lang="pt-BR" sz="1700" i="1" dirty="0" smtClean="0"/>
              <a:t>Evangelho Segundo o Espiritismo</a:t>
            </a:r>
            <a:r>
              <a:rPr lang="pt-BR" sz="1700" dirty="0" smtClean="0"/>
              <a:t>, </a:t>
            </a:r>
            <a:r>
              <a:rPr lang="pt-BR" sz="1700" dirty="0"/>
              <a:t>c</a:t>
            </a:r>
            <a:r>
              <a:rPr lang="pt-BR" sz="1700" dirty="0" smtClean="0"/>
              <a:t>ap. 5, item 4)</a:t>
            </a:r>
          </a:p>
        </p:txBody>
      </p:sp>
      <p:pic>
        <p:nvPicPr>
          <p:cNvPr id="3" name="Imagem 2"/>
          <p:cNvPicPr>
            <a:picLocks noChangeAspect="1"/>
          </p:cNvPicPr>
          <p:nvPr/>
        </p:nvPicPr>
        <p:blipFill>
          <a:blip r:embed="rId3"/>
          <a:stretch>
            <a:fillRect/>
          </a:stretch>
        </p:blipFill>
        <p:spPr>
          <a:xfrm>
            <a:off x="6444208" y="2898236"/>
            <a:ext cx="1856235" cy="24749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normAutofit/>
          </a:bodyPr>
          <a:lstStyle/>
          <a:p>
            <a:pPr algn="l"/>
            <a:r>
              <a:rPr lang="pt-BR" sz="4800" dirty="0" smtClean="0"/>
              <a:t>A chave: reencarnação</a:t>
            </a:r>
            <a:endParaRPr lang="pt-BR" sz="4800" dirty="0"/>
          </a:p>
        </p:txBody>
      </p:sp>
      <p:sp>
        <p:nvSpPr>
          <p:cNvPr id="10" name="Espaço Reservado para Conteúdo 9"/>
          <p:cNvSpPr>
            <a:spLocks noGrp="1"/>
          </p:cNvSpPr>
          <p:nvPr>
            <p:ph idx="1"/>
          </p:nvPr>
        </p:nvSpPr>
        <p:spPr>
          <a:xfrm>
            <a:off x="380861" y="2708920"/>
            <a:ext cx="7594739" cy="3312368"/>
          </a:xfrm>
        </p:spPr>
        <p:txBody>
          <a:bodyPr>
            <a:normAutofit/>
          </a:bodyPr>
          <a:lstStyle/>
          <a:p>
            <a:pPr marL="2868613" indent="-319088" algn="just"/>
            <a:r>
              <a:rPr lang="pt-BR" sz="2600" dirty="0" smtClean="0"/>
              <a:t>“O princípio da reencarnação é a chave que nos abre a compreensão para todos os problemas humanos. Sem ele tudo é mistério e confusão em nossos destinos e a justiça de Deus nos parece absurda.”</a:t>
            </a:r>
          </a:p>
          <a:p>
            <a:pPr marL="2959100" lvl="4" indent="-103188" algn="r"/>
            <a:r>
              <a:rPr lang="pt-BR" dirty="0" smtClean="0"/>
              <a:t> </a:t>
            </a:r>
            <a:r>
              <a:rPr lang="pt-BR" sz="1600" dirty="0" smtClean="0"/>
              <a:t>(ESPÍRITOS DIVERSOS/J. Herculano Pires. </a:t>
            </a:r>
            <a:r>
              <a:rPr lang="pt-BR" sz="1600" i="1" dirty="0" smtClean="0"/>
              <a:t>Na Era do Espírito</a:t>
            </a:r>
            <a:r>
              <a:rPr lang="pt-BR" sz="1600" dirty="0" smtClean="0"/>
              <a:t>,  cap. 27)</a:t>
            </a:r>
          </a:p>
        </p:txBody>
      </p:sp>
      <p:pic>
        <p:nvPicPr>
          <p:cNvPr id="5" name="Picture 74" descr="Feto 8 semanas"/>
          <p:cNvPicPr>
            <a:picLocks noChangeAspect="1" noChangeArrowheads="1"/>
          </p:cNvPicPr>
          <p:nvPr/>
        </p:nvPicPr>
        <p:blipFill>
          <a:blip r:embed="rId3" cstate="print"/>
          <a:srcRect/>
          <a:stretch>
            <a:fillRect/>
          </a:stretch>
        </p:blipFill>
        <p:spPr>
          <a:xfrm>
            <a:off x="827584" y="3284984"/>
            <a:ext cx="2176448" cy="22333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76866" y="915337"/>
            <a:ext cx="4835294" cy="1303867"/>
          </a:xfrm>
        </p:spPr>
        <p:txBody>
          <a:bodyPr>
            <a:normAutofit fontScale="90000"/>
          </a:bodyPr>
          <a:lstStyle/>
          <a:p>
            <a:pPr algn="l"/>
            <a:r>
              <a:rPr lang="pt-BR" dirty="0" smtClean="0"/>
              <a:t>As contrariedades e os desgostos domésticos</a:t>
            </a:r>
            <a:endParaRPr lang="pt-BR" dirty="0"/>
          </a:p>
        </p:txBody>
      </p:sp>
      <p:sp>
        <p:nvSpPr>
          <p:cNvPr id="5" name="Espaço Reservado para Texto 4"/>
          <p:cNvSpPr>
            <a:spLocks noGrp="1"/>
          </p:cNvSpPr>
          <p:nvPr>
            <p:ph idx="1"/>
          </p:nvPr>
        </p:nvSpPr>
        <p:spPr>
          <a:xfrm>
            <a:off x="906265" y="2564904"/>
            <a:ext cx="7266135" cy="3600400"/>
          </a:xfrm>
        </p:spPr>
        <p:txBody>
          <a:bodyPr>
            <a:normAutofit/>
          </a:bodyPr>
          <a:lstStyle/>
          <a:p>
            <a:pPr algn="just"/>
            <a:r>
              <a:rPr lang="pt-BR" dirty="0" smtClean="0"/>
              <a:t>“O homem e a mulher  aguardam casamento, embalados na melodia do sonho, entretanto, atingida a convivência no lar, surgem as obrigações, decorrentes do pretérito, através do programa de serviço traçado para cada um de nós pela reencarnação [...].</a:t>
            </a:r>
          </a:p>
          <a:p>
            <a:pPr algn="just"/>
            <a:r>
              <a:rPr lang="pt-BR" dirty="0" smtClean="0"/>
              <a:t>“... reconhecer que todas as dificuldades domésticas são empeços, trazidos por nós próprios, das existências passadas.”</a:t>
            </a:r>
          </a:p>
          <a:p>
            <a:pPr lvl="4" algn="r"/>
            <a:r>
              <a:rPr lang="pt-BR" sz="1600" dirty="0" smtClean="0"/>
              <a:t>(EMMANUEL. </a:t>
            </a:r>
            <a:r>
              <a:rPr lang="pt-BR" sz="1600" i="1" dirty="0" smtClean="0"/>
              <a:t>Leis de Amor</a:t>
            </a:r>
            <a:r>
              <a:rPr lang="pt-BR" sz="1600" dirty="0" smtClean="0"/>
              <a:t>, cap. 4)</a:t>
            </a:r>
            <a:endParaRPr lang="pt-BR" sz="1600" dirty="0"/>
          </a:p>
        </p:txBody>
      </p:sp>
      <p:pic>
        <p:nvPicPr>
          <p:cNvPr id="2050" name="Picture 2" descr="E:\Documents\Pictures\Fotos\j0407047.jpg"/>
          <p:cNvPicPr>
            <a:picLocks noChangeAspect="1" noChangeArrowheads="1"/>
          </p:cNvPicPr>
          <p:nvPr/>
        </p:nvPicPr>
        <p:blipFill>
          <a:blip r:embed="rId3" cstate="print"/>
          <a:srcRect l="18182"/>
          <a:stretch>
            <a:fillRect/>
          </a:stretch>
        </p:blipFill>
        <p:spPr bwMode="auto">
          <a:xfrm>
            <a:off x="5940152" y="776124"/>
            <a:ext cx="1754136" cy="1428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normAutofit/>
          </a:bodyPr>
          <a:lstStyle/>
          <a:p>
            <a:pPr algn="l"/>
            <a:r>
              <a:rPr lang="pt-BR" sz="4800" dirty="0" smtClean="0"/>
              <a:t>Quem é quem?</a:t>
            </a:r>
            <a:endParaRPr lang="pt-BR" sz="4800" dirty="0"/>
          </a:p>
        </p:txBody>
      </p:sp>
      <p:sp>
        <p:nvSpPr>
          <p:cNvPr id="5" name="Espaço Reservado para Texto 4"/>
          <p:cNvSpPr>
            <a:spLocks noGrp="1"/>
          </p:cNvSpPr>
          <p:nvPr>
            <p:ph idx="1"/>
          </p:nvPr>
        </p:nvSpPr>
        <p:spPr>
          <a:xfrm>
            <a:off x="755577" y="2505866"/>
            <a:ext cx="7632848" cy="3875462"/>
          </a:xfrm>
        </p:spPr>
        <p:txBody>
          <a:bodyPr>
            <a:normAutofit/>
          </a:bodyPr>
          <a:lstStyle/>
          <a:p>
            <a:pPr>
              <a:lnSpc>
                <a:spcPct val="110000"/>
              </a:lnSpc>
              <a:spcBef>
                <a:spcPts val="0"/>
              </a:spcBef>
              <a:spcAft>
                <a:spcPts val="0"/>
              </a:spcAft>
            </a:pPr>
            <a:r>
              <a:rPr lang="pt-BR" sz="1800" b="1" dirty="0" smtClean="0"/>
              <a:t>MARIDO FALTOSO</a:t>
            </a:r>
          </a:p>
          <a:p>
            <a:pPr marL="538163" lvl="1">
              <a:lnSpc>
                <a:spcPct val="110000"/>
              </a:lnSpc>
              <a:spcBef>
                <a:spcPts val="0"/>
              </a:spcBef>
              <a:spcAft>
                <a:spcPts val="0"/>
              </a:spcAft>
            </a:pPr>
            <a:r>
              <a:rPr lang="pt-BR" sz="1900" dirty="0" smtClean="0"/>
              <a:t>“... é aquele mesmo homem que, um dia, inclinamos à crueldade e à mentira.”</a:t>
            </a:r>
          </a:p>
          <a:p>
            <a:pPr>
              <a:lnSpc>
                <a:spcPct val="110000"/>
              </a:lnSpc>
              <a:spcBef>
                <a:spcPts val="0"/>
              </a:spcBef>
              <a:spcAft>
                <a:spcPts val="0"/>
              </a:spcAft>
            </a:pPr>
            <a:r>
              <a:rPr lang="pt-BR" sz="1800" b="1" dirty="0" smtClean="0"/>
              <a:t>ESPOSA DESEQUILIBRADA</a:t>
            </a:r>
          </a:p>
          <a:p>
            <a:pPr marL="538163" lvl="1">
              <a:lnSpc>
                <a:spcPct val="110000"/>
              </a:lnSpc>
              <a:spcBef>
                <a:spcPts val="0"/>
              </a:spcBef>
              <a:spcAft>
                <a:spcPts val="0"/>
              </a:spcAft>
            </a:pPr>
            <a:r>
              <a:rPr lang="pt-BR" sz="1900" dirty="0" smtClean="0"/>
              <a:t>“... é aquela mulher que, certa feita relegamos à necessidade e à viciação.”</a:t>
            </a:r>
          </a:p>
          <a:p>
            <a:pPr>
              <a:lnSpc>
                <a:spcPct val="110000"/>
              </a:lnSpc>
              <a:spcBef>
                <a:spcPts val="0"/>
              </a:spcBef>
              <a:spcAft>
                <a:spcPts val="0"/>
              </a:spcAft>
            </a:pPr>
            <a:r>
              <a:rPr lang="pt-BR" sz="1800" b="1" dirty="0" smtClean="0"/>
              <a:t>FILHO REBELDE E VICIOSO</a:t>
            </a:r>
          </a:p>
          <a:p>
            <a:pPr marL="538163" lvl="1">
              <a:lnSpc>
                <a:spcPct val="110000"/>
              </a:lnSpc>
              <a:spcBef>
                <a:spcPts val="0"/>
              </a:spcBef>
              <a:spcAft>
                <a:spcPts val="0"/>
              </a:spcAft>
            </a:pPr>
            <a:r>
              <a:rPr lang="pt-BR" sz="1900" dirty="0" smtClean="0"/>
              <a:t>“... é o irmão que arrojamos, um dia, à intemperança e à delinquência.”</a:t>
            </a:r>
          </a:p>
          <a:p>
            <a:pPr>
              <a:lnSpc>
                <a:spcPct val="110000"/>
              </a:lnSpc>
              <a:spcBef>
                <a:spcPts val="0"/>
              </a:spcBef>
              <a:spcAft>
                <a:spcPts val="0"/>
              </a:spcAft>
            </a:pPr>
            <a:r>
              <a:rPr lang="pt-BR" sz="1800" b="1" dirty="0" smtClean="0"/>
              <a:t>FILHOS-PROBLEMAS</a:t>
            </a:r>
          </a:p>
          <a:p>
            <a:pPr marL="538163" lvl="1">
              <a:lnSpc>
                <a:spcPct val="110000"/>
              </a:lnSpc>
              <a:spcBef>
                <a:spcPts val="0"/>
              </a:spcBef>
              <a:spcAft>
                <a:spcPts val="0"/>
              </a:spcAft>
            </a:pPr>
            <a:r>
              <a:rPr lang="pt-BR" sz="1900" dirty="0" smtClean="0"/>
              <a:t>“... são aqueles mesmos espíritos que prejudicamos, </a:t>
            </a:r>
            <a:r>
              <a:rPr lang="pt-BR" sz="1900" dirty="0" err="1" smtClean="0"/>
              <a:t>desfigurando-lhes</a:t>
            </a:r>
            <a:r>
              <a:rPr lang="pt-BR" sz="1900" dirty="0" smtClean="0"/>
              <a:t> o caráter e </a:t>
            </a:r>
            <a:r>
              <a:rPr lang="pt-BR" sz="1900" dirty="0" err="1" smtClean="0"/>
              <a:t>envenenando-lhes</a:t>
            </a:r>
            <a:r>
              <a:rPr lang="pt-BR" sz="1900" dirty="0" smtClean="0"/>
              <a:t> os sentimentos.”</a:t>
            </a:r>
          </a:p>
          <a:p>
            <a:pPr marL="252413" lvl="1" indent="0">
              <a:lnSpc>
                <a:spcPct val="110000"/>
              </a:lnSpc>
              <a:spcBef>
                <a:spcPts val="0"/>
              </a:spcBef>
              <a:spcAft>
                <a:spcPts val="0"/>
              </a:spcAft>
              <a:buNone/>
            </a:pPr>
            <a:endParaRPr lang="pt-BR" sz="1900" dirty="0" smtClean="0"/>
          </a:p>
          <a:p>
            <a:pPr marL="538163" lvl="4" algn="r">
              <a:lnSpc>
                <a:spcPct val="110000"/>
              </a:lnSpc>
              <a:spcBef>
                <a:spcPts val="0"/>
              </a:spcBef>
              <a:spcAft>
                <a:spcPts val="0"/>
              </a:spcAft>
            </a:pPr>
            <a:r>
              <a:rPr lang="pt-BR" sz="1600" dirty="0" smtClean="0"/>
              <a:t>(EMMANUEL. </a:t>
            </a:r>
            <a:r>
              <a:rPr lang="pt-BR" sz="1600" i="1" dirty="0" smtClean="0"/>
              <a:t>Leis de Amor</a:t>
            </a:r>
            <a:r>
              <a:rPr lang="pt-BR" sz="1600" dirty="0" smtClean="0"/>
              <a:t>, cap. 4)</a:t>
            </a:r>
          </a:p>
        </p:txBody>
      </p:sp>
      <p:pic>
        <p:nvPicPr>
          <p:cNvPr id="2" name="Imagem 1"/>
          <p:cNvPicPr>
            <a:picLocks noChangeAspect="1"/>
          </p:cNvPicPr>
          <p:nvPr/>
        </p:nvPicPr>
        <p:blipFill rotWithShape="1">
          <a:blip r:embed="rId3"/>
          <a:srcRect r="29777" b="61284"/>
          <a:stretch/>
        </p:blipFill>
        <p:spPr>
          <a:xfrm>
            <a:off x="5148064" y="742313"/>
            <a:ext cx="3003252" cy="14824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normAutofit/>
          </a:bodyPr>
          <a:lstStyle/>
          <a:p>
            <a:pPr algn="l"/>
            <a:r>
              <a:rPr lang="pt-BR" sz="4800" dirty="0" smtClean="0"/>
              <a:t>Filhos rebeldes</a:t>
            </a:r>
            <a:endParaRPr lang="pt-BR" sz="4800" dirty="0"/>
          </a:p>
        </p:txBody>
      </p:sp>
      <p:sp>
        <p:nvSpPr>
          <p:cNvPr id="6" name="Espaço Reservado para Texto 5"/>
          <p:cNvSpPr>
            <a:spLocks noGrp="1"/>
          </p:cNvSpPr>
          <p:nvPr>
            <p:ph idx="1"/>
          </p:nvPr>
        </p:nvSpPr>
        <p:spPr>
          <a:xfrm>
            <a:off x="1176865" y="2490135"/>
            <a:ext cx="6798736" cy="3675169"/>
          </a:xfrm>
        </p:spPr>
        <p:txBody>
          <a:bodyPr>
            <a:normAutofit fontScale="92500" lnSpcReduction="10000"/>
          </a:bodyPr>
          <a:lstStyle/>
          <a:p>
            <a:pPr algn="just"/>
            <a:r>
              <a:rPr lang="pt-BR" sz="2500" dirty="0" smtClean="0"/>
              <a:t>“Depois de movimentar todos os processos de amor e de energia no trabalho de orientação educativa dos filhos, é justo que os responsáveis pelo instituto familiar, sem descontinuidade da dedicação e do sacrifício, esperem a manifestação da Providência Divina para o esclarecimento dos filhos incorrigíveis, compreendendo que essa manifestação deve chegar através de dores e de provas acerbas, de modo a semear-lhes, com êxito, o campo da compreensão e do sentimento.”</a:t>
            </a:r>
          </a:p>
          <a:p>
            <a:pPr lvl="4" algn="r"/>
            <a:r>
              <a:rPr lang="pt-BR" sz="1700" dirty="0" smtClean="0"/>
              <a:t>(EMMANUEL. </a:t>
            </a:r>
            <a:r>
              <a:rPr lang="pt-BR" sz="1700" i="1" dirty="0" smtClean="0"/>
              <a:t>O Consolador</a:t>
            </a:r>
            <a:r>
              <a:rPr lang="pt-BR" sz="1700" dirty="0" smtClean="0"/>
              <a:t>, </a:t>
            </a:r>
            <a:r>
              <a:rPr lang="pt-BR" sz="1700" dirty="0" err="1" smtClean="0"/>
              <a:t>perg</a:t>
            </a:r>
            <a:r>
              <a:rPr lang="pt-BR" sz="1700" dirty="0" smtClean="0"/>
              <a:t>. 190)</a:t>
            </a:r>
          </a:p>
        </p:txBody>
      </p:sp>
      <p:pic>
        <p:nvPicPr>
          <p:cNvPr id="2" name="Imagem 1"/>
          <p:cNvPicPr>
            <a:picLocks noChangeAspect="1"/>
          </p:cNvPicPr>
          <p:nvPr/>
        </p:nvPicPr>
        <p:blipFill>
          <a:blip r:embed="rId3"/>
          <a:stretch>
            <a:fillRect/>
          </a:stretch>
        </p:blipFill>
        <p:spPr>
          <a:xfrm>
            <a:off x="5364088" y="789369"/>
            <a:ext cx="2323481" cy="14298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l"/>
            <a:r>
              <a:rPr lang="pt-BR" sz="4800" dirty="0" smtClean="0"/>
              <a:t>O que fazer para conquistar a paz na família</a:t>
            </a:r>
            <a:endParaRPr lang="pt-BR" sz="4800" dirty="0"/>
          </a:p>
        </p:txBody>
      </p:sp>
      <p:sp>
        <p:nvSpPr>
          <p:cNvPr id="3" name="Espaço Reservado para Texto 2"/>
          <p:cNvSpPr>
            <a:spLocks noGrp="1"/>
          </p:cNvSpPr>
          <p:nvPr>
            <p:ph idx="1"/>
          </p:nvPr>
        </p:nvSpPr>
        <p:spPr>
          <a:xfrm>
            <a:off x="611560" y="2720193"/>
            <a:ext cx="5232416" cy="3373103"/>
          </a:xfrm>
        </p:spPr>
        <p:txBody>
          <a:bodyPr/>
          <a:lstStyle/>
          <a:p>
            <a:pPr algn="just"/>
            <a:r>
              <a:rPr lang="pt-BR" sz="2600" dirty="0" smtClean="0"/>
              <a:t>“Devemos revestir-nos de </a:t>
            </a:r>
            <a:r>
              <a:rPr lang="pt-BR" sz="2600" b="1" dirty="0" smtClean="0"/>
              <a:t>paciência</a:t>
            </a:r>
            <a:r>
              <a:rPr lang="pt-BR" sz="2600" dirty="0" smtClean="0"/>
              <a:t>, </a:t>
            </a:r>
            <a:r>
              <a:rPr lang="pt-BR" sz="2600" b="1" dirty="0" smtClean="0"/>
              <a:t>amor, compreensão, devotamento, bom ânimo e humildade</a:t>
            </a:r>
            <a:r>
              <a:rPr lang="pt-BR" sz="2600" dirty="0" smtClean="0"/>
              <a:t>, a fim de aprender e vencer, na luta doméstica. No mundo, o lar é a primeira escola da reabilitação e do reajuste.”</a:t>
            </a:r>
          </a:p>
          <a:p>
            <a:pPr lvl="4" algn="r"/>
            <a:r>
              <a:rPr lang="pt-BR" sz="1600" dirty="0" smtClean="0"/>
              <a:t>(EMMANUEL. </a:t>
            </a:r>
            <a:r>
              <a:rPr lang="pt-BR" sz="1600" i="1" dirty="0" smtClean="0"/>
              <a:t>Leis de Amor</a:t>
            </a:r>
            <a:r>
              <a:rPr lang="pt-BR" sz="1600" dirty="0" smtClean="0"/>
              <a:t>, cap. 2)</a:t>
            </a:r>
          </a:p>
          <a:p>
            <a:endParaRPr lang="pt-BR" dirty="0" smtClean="0"/>
          </a:p>
          <a:p>
            <a:endParaRPr lang="pt-BR" dirty="0"/>
          </a:p>
        </p:txBody>
      </p:sp>
      <p:pic>
        <p:nvPicPr>
          <p:cNvPr id="4098" name="Picture 2" descr="E:\Documents\Pictures\Fotos\j0409613.jpg"/>
          <p:cNvPicPr>
            <a:picLocks noChangeAspect="1" noChangeArrowheads="1"/>
          </p:cNvPicPr>
          <p:nvPr/>
        </p:nvPicPr>
        <p:blipFill>
          <a:blip r:embed="rId3" cstate="print"/>
          <a:srcRect/>
          <a:stretch>
            <a:fillRect/>
          </a:stretch>
        </p:blipFill>
        <p:spPr bwMode="auto">
          <a:xfrm rot="5400000">
            <a:off x="5572352" y="3262790"/>
            <a:ext cx="3082936" cy="20593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l"/>
            <a:r>
              <a:rPr lang="pt-BR" sz="4800" dirty="0" smtClean="0"/>
              <a:t>O que fazer para conquistar a paz na família</a:t>
            </a:r>
            <a:endParaRPr lang="pt-BR" sz="4800" dirty="0"/>
          </a:p>
        </p:txBody>
      </p:sp>
      <p:sp>
        <p:nvSpPr>
          <p:cNvPr id="3" name="Espaço Reservado para Texto 2"/>
          <p:cNvSpPr>
            <a:spLocks noGrp="1"/>
          </p:cNvSpPr>
          <p:nvPr>
            <p:ph idx="1"/>
          </p:nvPr>
        </p:nvSpPr>
        <p:spPr>
          <a:xfrm>
            <a:off x="1176864" y="2708920"/>
            <a:ext cx="6798736" cy="3444997"/>
          </a:xfrm>
        </p:spPr>
        <p:txBody>
          <a:bodyPr>
            <a:normAutofit fontScale="92500" lnSpcReduction="20000"/>
          </a:bodyPr>
          <a:lstStyle/>
          <a:p>
            <a:r>
              <a:rPr lang="pt-BR" b="1" dirty="0" smtClean="0"/>
              <a:t>PACIÊNCIA</a:t>
            </a:r>
          </a:p>
          <a:p>
            <a:pPr lvl="1"/>
            <a:r>
              <a:rPr lang="pt-BR" sz="2400" dirty="0" smtClean="0"/>
              <a:t>“Sede pacientes. A paciência também é uma caridade e deveis praticar a lei de caridade ensinada pelo Cristo, enviado de Deus.”</a:t>
            </a:r>
          </a:p>
          <a:p>
            <a:pPr marL="712788" lvl="4" algn="r"/>
            <a:r>
              <a:rPr lang="pt-BR" sz="1700" dirty="0" smtClean="0"/>
              <a:t>(ALLAN KARDEC. </a:t>
            </a:r>
            <a:r>
              <a:rPr lang="pt-BR" sz="1700" i="1" dirty="0" smtClean="0"/>
              <a:t>O Evangelho Segundo o Espiritismo</a:t>
            </a:r>
            <a:r>
              <a:rPr lang="pt-BR" sz="1700" dirty="0" smtClean="0"/>
              <a:t>, cap. 9, item 7)</a:t>
            </a:r>
          </a:p>
          <a:p>
            <a:pPr marL="541338" lvl="4" indent="0" algn="r">
              <a:buNone/>
            </a:pPr>
            <a:endParaRPr lang="pt-BR" sz="1700" dirty="0" smtClean="0"/>
          </a:p>
          <a:p>
            <a:r>
              <a:rPr lang="pt-BR" b="1" dirty="0" smtClean="0"/>
              <a:t>PRECE</a:t>
            </a:r>
          </a:p>
          <a:p>
            <a:pPr lvl="1"/>
            <a:r>
              <a:rPr lang="pt-BR" sz="2400" dirty="0" smtClean="0"/>
              <a:t>“Seja o que for que peçais na prece, crede que o obtereis e concedido vos será o que pedirdes.”</a:t>
            </a:r>
          </a:p>
          <a:p>
            <a:pPr lvl="2" algn="r"/>
            <a:r>
              <a:rPr lang="pt-BR" sz="1700" i="1" dirty="0" smtClean="0"/>
              <a:t>(JESUS. </a:t>
            </a:r>
            <a:r>
              <a:rPr lang="pt-BR" sz="1700" dirty="0" smtClean="0"/>
              <a:t>Marcos, 11:24)</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a:bodyPr>
          <a:lstStyle/>
          <a:p>
            <a:pPr algn="l"/>
            <a:r>
              <a:rPr lang="pt-BR" sz="4800" dirty="0" smtClean="0"/>
              <a:t>Jesus</a:t>
            </a:r>
            <a:endParaRPr lang="pt-BR" sz="4800" dirty="0"/>
          </a:p>
        </p:txBody>
      </p:sp>
      <p:sp>
        <p:nvSpPr>
          <p:cNvPr id="7" name="Espaço Reservado para Texto 6"/>
          <p:cNvSpPr>
            <a:spLocks noGrp="1"/>
          </p:cNvSpPr>
          <p:nvPr>
            <p:ph idx="1"/>
          </p:nvPr>
        </p:nvSpPr>
        <p:spPr>
          <a:xfrm>
            <a:off x="683568" y="2420889"/>
            <a:ext cx="4968552" cy="3816424"/>
          </a:xfrm>
        </p:spPr>
        <p:txBody>
          <a:bodyPr>
            <a:normAutofit/>
          </a:bodyPr>
          <a:lstStyle/>
          <a:p>
            <a:pPr algn="just"/>
            <a:r>
              <a:rPr lang="pt-BR" sz="2600" dirty="0" smtClean="0"/>
              <a:t>“Vinde a mim, todos vós que estais aflitos e sobrecarregados, que eu vos aliviarei. Tomai sobre vós o meu jugo e aprendei comigo que sou brando e humilde de coração e achareis repouso para vossas almas, pois é suave o meu jugo e leve o meu fardo.”</a:t>
            </a:r>
          </a:p>
          <a:p>
            <a:pPr lvl="4" algn="r"/>
            <a:r>
              <a:rPr lang="pt-BR" sz="1600" dirty="0" smtClean="0"/>
              <a:t>(Mateus, 11:28-30)</a:t>
            </a:r>
            <a:endParaRPr lang="pt-BR" sz="1600" dirty="0"/>
          </a:p>
        </p:txBody>
      </p:sp>
      <p:pic>
        <p:nvPicPr>
          <p:cNvPr id="5122" name="Picture 2" descr="E:\Documents\Centro Espírita\Escola de Evangelização de Pacientes\Imagens\jesus_pescadores.jpg"/>
          <p:cNvPicPr>
            <a:picLocks noChangeAspect="1" noChangeArrowheads="1"/>
          </p:cNvPicPr>
          <p:nvPr/>
        </p:nvPicPr>
        <p:blipFill>
          <a:blip r:embed="rId3" cstate="print"/>
          <a:srcRect l="30287"/>
          <a:stretch>
            <a:fillRect/>
          </a:stretch>
        </p:blipFill>
        <p:spPr bwMode="auto">
          <a:xfrm>
            <a:off x="5868144" y="2708920"/>
            <a:ext cx="2376762" cy="24221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Orgânico">
  <a:themeElements>
    <a:clrScheme name="Orgâ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ânico">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â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3505</TotalTime>
  <Words>1324</Words>
  <Application>Microsoft Macintosh PowerPoint</Application>
  <PresentationFormat>On-screen Show (4:3)</PresentationFormat>
  <Paragraphs>65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Orgânico</vt:lpstr>
      <vt:lpstr>FAMÍLIA E REENCARNAÇÃO</vt:lpstr>
      <vt:lpstr>Justiça das aflições</vt:lpstr>
      <vt:lpstr>Causas atuais e anteriores das aflições</vt:lpstr>
      <vt:lpstr>A chave: reencarnação</vt:lpstr>
      <vt:lpstr>As contrariedades e os desgostos domésticos</vt:lpstr>
      <vt:lpstr>Quem é quem?</vt:lpstr>
      <vt:lpstr>Filhos rebeldes</vt:lpstr>
      <vt:lpstr>O que fazer para conquistar a paz na família</vt:lpstr>
      <vt:lpstr>O que fazer para conquistar a paz na família</vt:lpstr>
      <vt:lpstr>Jesus</vt:lpstr>
    </vt:vector>
  </TitlesOfParts>
  <Company>Pedro Aganian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Pedro Aganian</dc:creator>
  <cp:lastModifiedBy>Adriano Alves</cp:lastModifiedBy>
  <cp:revision>544</cp:revision>
  <cp:lastPrinted>2004-01-28T18:32:47Z</cp:lastPrinted>
  <dcterms:created xsi:type="dcterms:W3CDTF">2001-10-17T15:22:17Z</dcterms:created>
  <dcterms:modified xsi:type="dcterms:W3CDTF">2015-09-26T15:23:51Z</dcterms:modified>
</cp:coreProperties>
</file>