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16"/>
  </p:notesMasterIdLst>
  <p:handoutMasterIdLst>
    <p:handoutMasterId r:id="rId17"/>
  </p:handoutMasterIdLst>
  <p:sldIdLst>
    <p:sldId id="256" r:id="rId2"/>
    <p:sldId id="257" r:id="rId3"/>
    <p:sldId id="258" r:id="rId4"/>
    <p:sldId id="261" r:id="rId5"/>
    <p:sldId id="259" r:id="rId6"/>
    <p:sldId id="260" r:id="rId7"/>
    <p:sldId id="263" r:id="rId8"/>
    <p:sldId id="270" r:id="rId9"/>
    <p:sldId id="271" r:id="rId10"/>
    <p:sldId id="272" r:id="rId11"/>
    <p:sldId id="273" r:id="rId12"/>
    <p:sldId id="274" r:id="rId13"/>
    <p:sldId id="269" r:id="rId14"/>
    <p:sldId id="268" r:id="rId15"/>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16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66"/>
    <p:restoredTop sz="72321" autoAdjust="0"/>
  </p:normalViewPr>
  <p:slideViewPr>
    <p:cSldViewPr showGuides="1">
      <p:cViewPr varScale="1">
        <p:scale>
          <a:sx n="85" d="100"/>
          <a:sy n="85" d="100"/>
        </p:scale>
        <p:origin x="1184" y="17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handoutMaster" Target="handoutMasters/handoutMaster1.xml"/><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B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016A22F-B28E-DC47-BE29-9DFCDE675392}" type="datetimeFigureOut">
              <a:rPr lang="en-US" smtClean="0"/>
              <a:t>12/8/16</a:t>
            </a:fld>
            <a:endParaRPr lang="pt-B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pt-B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4C5F96A-5DF3-C946-A1B2-90CA034E1563}" type="slidenum">
              <a:rPr lang="pt-BR" smtClean="0"/>
              <a:t>‹n.º›</a:t>
            </a:fld>
            <a:endParaRPr lang="pt-BR"/>
          </a:p>
        </p:txBody>
      </p:sp>
    </p:spTree>
    <p:extLst>
      <p:ext uri="{BB962C8B-B14F-4D97-AF65-F5344CB8AC3E}">
        <p14:creationId xmlns:p14="http://schemas.microsoft.com/office/powerpoint/2010/main" val="25383943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4168F8-5D79-49DE-AC3B-D99FC8AC1804}" type="datetimeFigureOut">
              <a:rPr lang="pt-BR" smtClean="0"/>
              <a:t>08/12/16</a:t>
            </a:fld>
            <a:endParaRPr lang="pt-BR"/>
          </a:p>
        </p:txBody>
      </p:sp>
      <p:sp>
        <p:nvSpPr>
          <p:cNvPr id="4" name="Espaço Reservado para Imagem de Slide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94A109-466F-42D2-A6B1-37C2F062CFB4}" type="slidenum">
              <a:rPr lang="pt-BR" smtClean="0"/>
              <a:t>‹n.º›</a:t>
            </a:fld>
            <a:endParaRPr lang="pt-BR"/>
          </a:p>
        </p:txBody>
      </p:sp>
    </p:spTree>
    <p:extLst>
      <p:ext uri="{BB962C8B-B14F-4D97-AF65-F5344CB8AC3E}">
        <p14:creationId xmlns:p14="http://schemas.microsoft.com/office/powerpoint/2010/main" val="22940194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dirty="0" smtClean="0"/>
              <a:t>Iniciar</a:t>
            </a:r>
            <a:r>
              <a:rPr lang="pt-BR" baseline="0" dirty="0" smtClean="0"/>
              <a:t> a palestra definindo depressão. Relatar que segundo a OMS (Organização Mundial de Saúde), </a:t>
            </a:r>
            <a:r>
              <a:rPr lang="pt-BR" b="0" baseline="0" dirty="0" smtClean="0"/>
              <a:t>d</a:t>
            </a:r>
            <a:r>
              <a:rPr lang="pt-BR" b="0" dirty="0" smtClean="0"/>
              <a:t>epressão já é a doença mais incapacitante</a:t>
            </a:r>
            <a:r>
              <a:rPr lang="pt-BR" b="1" dirty="0" smtClean="0"/>
              <a:t>.</a:t>
            </a:r>
          </a:p>
          <a:p>
            <a:pPr marL="0" marR="0" indent="0" algn="l" defTabSz="914400" rtl="0" eaLnBrk="1" fontAlgn="auto" latinLnBrk="0" hangingPunct="1">
              <a:lnSpc>
                <a:spcPct val="100000"/>
              </a:lnSpc>
              <a:spcBef>
                <a:spcPts val="0"/>
              </a:spcBef>
              <a:spcAft>
                <a:spcPts val="0"/>
              </a:spcAft>
              <a:buClrTx/>
              <a:buSzTx/>
              <a:buFontTx/>
              <a:buNone/>
              <a:tabLst/>
              <a:defRPr/>
            </a:pPr>
            <a:endParaRPr lang="pt-BR"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pt-BR" b="0" dirty="0" smtClean="0"/>
              <a:t>Em 2014,</a:t>
            </a:r>
            <a:r>
              <a:rPr lang="pt-BR" b="0" baseline="0" dirty="0" smtClean="0"/>
              <a:t> quase 7% da população mundial – cerca de 400 milhões de pessoas – estava acometida pela depressão. As pessoas mais afetadas são as mulheres (88%) e os mais pobres. O Brasil é um dos líderes no ranking de pessoas com depressão no mundo.</a:t>
            </a:r>
          </a:p>
          <a:p>
            <a:pPr marL="0" marR="0" indent="0" algn="l" defTabSz="914400" rtl="0" eaLnBrk="1" fontAlgn="auto" latinLnBrk="0" hangingPunct="1">
              <a:lnSpc>
                <a:spcPct val="100000"/>
              </a:lnSpc>
              <a:spcBef>
                <a:spcPts val="0"/>
              </a:spcBef>
              <a:spcAft>
                <a:spcPts val="0"/>
              </a:spcAft>
              <a:buClrTx/>
              <a:buSzTx/>
              <a:buFontTx/>
              <a:buNone/>
              <a:tabLst/>
              <a:defRPr/>
            </a:pPr>
            <a:endParaRPr lang="pt-BR"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pt-BR" b="0" baseline="0" dirty="0" smtClean="0"/>
              <a:t>Internet: http://www1.folha.uol.com.br/equilibrioesaude/2014/12/1563458-depressao-ja-e-a-doenca-mais-incapacitante-afirma-a-oms.shtml. </a:t>
            </a:r>
          </a:p>
          <a:p>
            <a:pPr marL="0" marR="0" indent="0" algn="l" defTabSz="914400" rtl="0" eaLnBrk="1" fontAlgn="auto" latinLnBrk="0" hangingPunct="1">
              <a:lnSpc>
                <a:spcPct val="100000"/>
              </a:lnSpc>
              <a:spcBef>
                <a:spcPts val="0"/>
              </a:spcBef>
              <a:spcAft>
                <a:spcPts val="0"/>
              </a:spcAft>
              <a:buClrTx/>
              <a:buSzTx/>
              <a:buFontTx/>
              <a:buNone/>
              <a:tabLst/>
              <a:defRPr/>
            </a:pPr>
            <a:r>
              <a:rPr lang="pt-BR" b="0" baseline="0" dirty="0" smtClean="0"/>
              <a:t>http://exame.abril.com.br/tecnologia/noticias/brasil-e-campeao-mundial-em-depressao-diz-oms. </a:t>
            </a:r>
          </a:p>
          <a:p>
            <a:pPr marL="0" marR="0" indent="0" algn="l" defTabSz="914400" rtl="0" eaLnBrk="1" fontAlgn="auto" latinLnBrk="0" hangingPunct="1">
              <a:lnSpc>
                <a:spcPct val="100000"/>
              </a:lnSpc>
              <a:spcBef>
                <a:spcPts val="0"/>
              </a:spcBef>
              <a:spcAft>
                <a:spcPts val="0"/>
              </a:spcAft>
              <a:buClrTx/>
              <a:buSzTx/>
              <a:buFontTx/>
              <a:buNone/>
              <a:tabLst/>
              <a:defRPr/>
            </a:pPr>
            <a:endParaRPr lang="pt-BR"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pt-BR" b="0" baseline="0" dirty="0" smtClean="0"/>
              <a:t>Acesso em 03/08/2016.</a:t>
            </a:r>
          </a:p>
          <a:p>
            <a:pPr marL="0" marR="0" indent="0" algn="l" defTabSz="914400" rtl="0" eaLnBrk="1" fontAlgn="auto" latinLnBrk="0" hangingPunct="1">
              <a:lnSpc>
                <a:spcPct val="100000"/>
              </a:lnSpc>
              <a:spcBef>
                <a:spcPts val="0"/>
              </a:spcBef>
              <a:spcAft>
                <a:spcPts val="0"/>
              </a:spcAft>
              <a:buClrTx/>
              <a:buSzTx/>
              <a:buFontTx/>
              <a:buNone/>
              <a:tabLst/>
              <a:defRPr/>
            </a:pPr>
            <a:endParaRPr lang="pt-BR"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pt-BR" b="0" dirty="0" smtClean="0"/>
          </a:p>
        </p:txBody>
      </p:sp>
      <p:sp>
        <p:nvSpPr>
          <p:cNvPr id="4" name="Espaço Reservado para Número de Slide 3"/>
          <p:cNvSpPr>
            <a:spLocks noGrp="1"/>
          </p:cNvSpPr>
          <p:nvPr>
            <p:ph type="sldNum" sz="quarter" idx="10"/>
          </p:nvPr>
        </p:nvSpPr>
        <p:spPr/>
        <p:txBody>
          <a:bodyPr/>
          <a:lstStyle/>
          <a:p>
            <a:fld id="{1694A109-466F-42D2-A6B1-37C2F062CFB4}" type="slidenum">
              <a:rPr lang="pt-BR" smtClean="0"/>
              <a:t>2</a:t>
            </a:fld>
            <a:endParaRPr lang="pt-BR"/>
          </a:p>
        </p:txBody>
      </p:sp>
    </p:spTree>
    <p:extLst>
      <p:ext uri="{BB962C8B-B14F-4D97-AF65-F5344CB8AC3E}">
        <p14:creationId xmlns:p14="http://schemas.microsoft.com/office/powerpoint/2010/main" val="13101493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Listar as possíveis causas</a:t>
            </a:r>
            <a:r>
              <a:rPr lang="pt-BR" baseline="0" dirty="0" smtClean="0"/>
              <a:t> da depressão. Lembrar aos ouvintes que a depressão é uma enfermidade complexa e que a sua causa pode ser multifatorial.</a:t>
            </a:r>
            <a:endParaRPr lang="pt-BR" dirty="0"/>
          </a:p>
        </p:txBody>
      </p:sp>
      <p:sp>
        <p:nvSpPr>
          <p:cNvPr id="4" name="Espaço Reservado para Número de Slide 3"/>
          <p:cNvSpPr>
            <a:spLocks noGrp="1"/>
          </p:cNvSpPr>
          <p:nvPr>
            <p:ph type="sldNum" sz="quarter" idx="10"/>
          </p:nvPr>
        </p:nvSpPr>
        <p:spPr/>
        <p:txBody>
          <a:bodyPr/>
          <a:lstStyle/>
          <a:p>
            <a:fld id="{1694A109-466F-42D2-A6B1-37C2F062CFB4}" type="slidenum">
              <a:rPr lang="pt-BR" smtClean="0"/>
              <a:t>3</a:t>
            </a:fld>
            <a:endParaRPr lang="pt-BR"/>
          </a:p>
        </p:txBody>
      </p:sp>
    </p:spTree>
    <p:extLst>
      <p:ext uri="{BB962C8B-B14F-4D97-AF65-F5344CB8AC3E}">
        <p14:creationId xmlns:p14="http://schemas.microsoft.com/office/powerpoint/2010/main" val="16412915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err="1" smtClean="0"/>
              <a:t>Hammed</a:t>
            </a:r>
            <a:r>
              <a:rPr lang="pt-BR" dirty="0" smtClean="0"/>
              <a:t> ao tratar</a:t>
            </a:r>
            <a:r>
              <a:rPr lang="pt-BR" baseline="0" dirty="0" smtClean="0"/>
              <a:t> da depressão no livro “As dores da alma”, aborda um dos aspectos que pode levar alguém a ter depressão. Sendo assim, ao longo do capítulo, trata da necessidade do indivíduo analisar suas emoções e não ignorar ou negar o que sente. </a:t>
            </a:r>
            <a:endParaRPr lang="pt-BR" dirty="0"/>
          </a:p>
        </p:txBody>
      </p:sp>
      <p:sp>
        <p:nvSpPr>
          <p:cNvPr id="4" name="Espaço Reservado para Número de Slide 3"/>
          <p:cNvSpPr>
            <a:spLocks noGrp="1"/>
          </p:cNvSpPr>
          <p:nvPr>
            <p:ph type="sldNum" sz="quarter" idx="10"/>
          </p:nvPr>
        </p:nvSpPr>
        <p:spPr/>
        <p:txBody>
          <a:bodyPr/>
          <a:lstStyle/>
          <a:p>
            <a:fld id="{1694A109-466F-42D2-A6B1-37C2F062CFB4}" type="slidenum">
              <a:rPr lang="pt-BR" smtClean="0"/>
              <a:t>4</a:t>
            </a:fld>
            <a:endParaRPr lang="pt-BR"/>
          </a:p>
        </p:txBody>
      </p:sp>
    </p:spTree>
    <p:extLst>
      <p:ext uri="{BB962C8B-B14F-4D97-AF65-F5344CB8AC3E}">
        <p14:creationId xmlns:p14="http://schemas.microsoft.com/office/powerpoint/2010/main" val="42434212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Vários sentimentos cercam</a:t>
            </a:r>
            <a:r>
              <a:rPr lang="pt-BR" baseline="0" dirty="0" smtClean="0"/>
              <a:t> as pessoas com depressão. Um deles é a auto anulação que é o sentimento de negar a si mesmo como um ser existente e dotado que sentimentos, virtudes, defeitos e inteligência.  A pessoa pode mudar seu jeito de ser em função de satisfazer uma outra pessoa, sempre atendendo um desejo de alguém. Ela chega a permitir que uma outra esculpa sua imagem e </a:t>
            </a:r>
            <a:r>
              <a:rPr lang="pt-BR" dirty="0" smtClean="0"/>
              <a:t>a consequência, pode ser a perda da sua própria identidade</a:t>
            </a:r>
            <a:r>
              <a:rPr lang="pt-BR" baseline="0" dirty="0" smtClean="0"/>
              <a:t> e o seu adoecimento.</a:t>
            </a:r>
            <a:endParaRPr lang="pt-BR" dirty="0"/>
          </a:p>
        </p:txBody>
      </p:sp>
      <p:sp>
        <p:nvSpPr>
          <p:cNvPr id="4" name="Espaço Reservado para Número de Slide 3"/>
          <p:cNvSpPr>
            <a:spLocks noGrp="1"/>
          </p:cNvSpPr>
          <p:nvPr>
            <p:ph type="sldNum" sz="quarter" idx="10"/>
          </p:nvPr>
        </p:nvSpPr>
        <p:spPr/>
        <p:txBody>
          <a:bodyPr/>
          <a:lstStyle/>
          <a:p>
            <a:fld id="{1694A109-466F-42D2-A6B1-37C2F062CFB4}" type="slidenum">
              <a:rPr lang="pt-BR" smtClean="0"/>
              <a:t>5</a:t>
            </a:fld>
            <a:endParaRPr lang="pt-BR"/>
          </a:p>
        </p:txBody>
      </p:sp>
    </p:spTree>
    <p:extLst>
      <p:ext uri="{BB962C8B-B14F-4D97-AF65-F5344CB8AC3E}">
        <p14:creationId xmlns:p14="http://schemas.microsoft.com/office/powerpoint/2010/main" val="7261915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Por</a:t>
            </a:r>
            <a:r>
              <a:rPr lang="pt-BR" baseline="0" dirty="0" smtClean="0"/>
              <a:t> isso, é importante fazer um processo de análise íntima, buscando identificar em si suas fragilidade e potencialidades. Emmanuel nos faz um alerta, de que é imprescindível </a:t>
            </a:r>
          </a:p>
          <a:p>
            <a:endParaRPr lang="pt-BR" baseline="0" dirty="0" smtClean="0"/>
          </a:p>
          <a:p>
            <a:r>
              <a:rPr lang="pt-BR" dirty="0" smtClean="0"/>
              <a:t>“E em todas as vias reconhecemos o impositivo do conhecimento e do </a:t>
            </a:r>
            <a:r>
              <a:rPr lang="pt-BR" b="1" dirty="0" smtClean="0"/>
              <a:t>autoconhecimento</a:t>
            </a:r>
            <a:r>
              <a:rPr lang="pt-BR" dirty="0" smtClean="0"/>
              <a:t>, para que o erro ou o desequilíbrio não nos compliquem a romagem ou atrasem a marcha.”</a:t>
            </a:r>
          </a:p>
          <a:p>
            <a:endParaRPr lang="pt-BR" dirty="0" smtClean="0"/>
          </a:p>
          <a:p>
            <a:r>
              <a:rPr lang="pt-BR" dirty="0" smtClean="0"/>
              <a:t>(EMMANUEL.</a:t>
            </a:r>
            <a:r>
              <a:rPr lang="pt-BR" i="1" baseline="0" dirty="0" smtClean="0"/>
              <a:t> Rumo certo, </a:t>
            </a:r>
            <a:r>
              <a:rPr lang="pt-BR" i="0" baseline="0" dirty="0" smtClean="0"/>
              <a:t>lição “Rumo certo”.)</a:t>
            </a:r>
            <a:endParaRPr lang="pt-BR" dirty="0"/>
          </a:p>
        </p:txBody>
      </p:sp>
      <p:sp>
        <p:nvSpPr>
          <p:cNvPr id="4" name="Espaço Reservado para Número de Slide 3"/>
          <p:cNvSpPr>
            <a:spLocks noGrp="1"/>
          </p:cNvSpPr>
          <p:nvPr>
            <p:ph type="sldNum" sz="quarter" idx="10"/>
          </p:nvPr>
        </p:nvSpPr>
        <p:spPr/>
        <p:txBody>
          <a:bodyPr/>
          <a:lstStyle/>
          <a:p>
            <a:fld id="{1694A109-466F-42D2-A6B1-37C2F062CFB4}" type="slidenum">
              <a:rPr lang="pt-BR" smtClean="0"/>
              <a:t>6</a:t>
            </a:fld>
            <a:endParaRPr lang="pt-BR"/>
          </a:p>
        </p:txBody>
      </p:sp>
    </p:spTree>
    <p:extLst>
      <p:ext uri="{BB962C8B-B14F-4D97-AF65-F5344CB8AC3E}">
        <p14:creationId xmlns:p14="http://schemas.microsoft.com/office/powerpoint/2010/main" val="3114134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A autocondenação</a:t>
            </a:r>
            <a:r>
              <a:rPr lang="pt-BR" baseline="0" dirty="0" smtClean="0"/>
              <a:t> é perigosa porque incapacita o ser para se reerguer. Como consequência desse sentimento, pode-se ter um comprometimento da autoestima, e num processo progressivo, inviabilizar que a pessoa consiga perceber que pode superar dificuldades. </a:t>
            </a:r>
            <a:endParaRPr lang="pt-BR" dirty="0"/>
          </a:p>
        </p:txBody>
      </p:sp>
      <p:sp>
        <p:nvSpPr>
          <p:cNvPr id="4" name="Espaço Reservado para Número de Slide 3"/>
          <p:cNvSpPr>
            <a:spLocks noGrp="1"/>
          </p:cNvSpPr>
          <p:nvPr>
            <p:ph type="sldNum" sz="quarter" idx="10"/>
          </p:nvPr>
        </p:nvSpPr>
        <p:spPr/>
        <p:txBody>
          <a:bodyPr/>
          <a:lstStyle/>
          <a:p>
            <a:fld id="{1694A109-466F-42D2-A6B1-37C2F062CFB4}" type="slidenum">
              <a:rPr lang="pt-BR" smtClean="0"/>
              <a:t>7</a:t>
            </a:fld>
            <a:endParaRPr lang="pt-BR"/>
          </a:p>
        </p:txBody>
      </p:sp>
    </p:spTree>
    <p:extLst>
      <p:ext uri="{BB962C8B-B14F-4D97-AF65-F5344CB8AC3E}">
        <p14:creationId xmlns:p14="http://schemas.microsoft.com/office/powerpoint/2010/main" val="16506540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É preciso se</a:t>
            </a:r>
            <a:r>
              <a:rPr lang="pt-BR" baseline="0" dirty="0" smtClean="0"/>
              <a:t> conhecer e aceitar quem você é. Reconhecer suas dificuldades ou potencialidades é dar um passo a frente, no sentido que se saber quais são seus limites e o que se deve superar para seguir adiante. Negar as próprias faltas é esconder-se de si mesmo.  André Luiz, em Missionários da Luz, cap. 18, nos diz que, “</a:t>
            </a:r>
            <a:r>
              <a:rPr lang="pt-BR" b="1" dirty="0" smtClean="0"/>
              <a:t>Apenas o doente convertido voluntariamente em médico de si mesmo atinge a cura positiva.”</a:t>
            </a:r>
            <a:endParaRPr lang="pt-BR" baseline="0" dirty="0" smtClean="0"/>
          </a:p>
        </p:txBody>
      </p:sp>
      <p:sp>
        <p:nvSpPr>
          <p:cNvPr id="4" name="Espaço Reservado para Número de Slide 3"/>
          <p:cNvSpPr>
            <a:spLocks noGrp="1"/>
          </p:cNvSpPr>
          <p:nvPr>
            <p:ph type="sldNum" sz="quarter" idx="10"/>
          </p:nvPr>
        </p:nvSpPr>
        <p:spPr/>
        <p:txBody>
          <a:bodyPr/>
          <a:lstStyle/>
          <a:p>
            <a:fld id="{1694A109-466F-42D2-A6B1-37C2F062CFB4}" type="slidenum">
              <a:rPr lang="pt-BR" smtClean="0"/>
              <a:t>8</a:t>
            </a:fld>
            <a:endParaRPr lang="pt-BR"/>
          </a:p>
        </p:txBody>
      </p:sp>
    </p:spTree>
    <p:extLst>
      <p:ext uri="{BB962C8B-B14F-4D97-AF65-F5344CB8AC3E}">
        <p14:creationId xmlns:p14="http://schemas.microsoft.com/office/powerpoint/2010/main" val="1879272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“Se é por meio do bem que se repara o mal”, conforme afirma</a:t>
            </a:r>
            <a:r>
              <a:rPr lang="pt-BR" baseline="0" dirty="0" smtClean="0"/>
              <a:t>m os espíritos superiores, necessitamos urgentemente de começar por nós mesmos. Ter atitudes positivas, buscar pessoas que possam nos auxiliar, fazer uma leitura edificante, buscar uma atividade prazerosas, são todas ações que podemos implementar em favor de nós próprios. </a:t>
            </a:r>
            <a:endParaRPr lang="pt-BR" dirty="0"/>
          </a:p>
        </p:txBody>
      </p:sp>
      <p:sp>
        <p:nvSpPr>
          <p:cNvPr id="4" name="Espaço Reservado para Número de Slide 3"/>
          <p:cNvSpPr>
            <a:spLocks noGrp="1"/>
          </p:cNvSpPr>
          <p:nvPr>
            <p:ph type="sldNum" sz="quarter" idx="10"/>
          </p:nvPr>
        </p:nvSpPr>
        <p:spPr/>
        <p:txBody>
          <a:bodyPr/>
          <a:lstStyle/>
          <a:p>
            <a:fld id="{1694A109-466F-42D2-A6B1-37C2F062CFB4}" type="slidenum">
              <a:rPr lang="pt-BR" smtClean="0"/>
              <a:t>9</a:t>
            </a:fld>
            <a:endParaRPr lang="pt-BR"/>
          </a:p>
        </p:txBody>
      </p:sp>
    </p:spTree>
    <p:extLst>
      <p:ext uri="{BB962C8B-B14F-4D97-AF65-F5344CB8AC3E}">
        <p14:creationId xmlns:p14="http://schemas.microsoft.com/office/powerpoint/2010/main" val="16812184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baseline="0" dirty="0" smtClean="0"/>
              <a:t>André Luiz, em Missionários da Luz, cap. 18, nos adverte dizendo que “</a:t>
            </a:r>
            <a:r>
              <a:rPr lang="pt-BR" dirty="0" smtClean="0"/>
              <a:t>O desequilíbrio da mente pode determinar a perturbação geral das células orgânicas.” Não é</a:t>
            </a:r>
            <a:r>
              <a:rPr lang="pt-BR" baseline="0" dirty="0" smtClean="0"/>
              <a:t> incomum encontrar pessoas que sofrem de doenças psicossomáticas por não saberem lidar com suas emoções. O que se deve fazer não é negar ou bloquear as emoções, mas canaliza-las de modo a não causa mal a nós mesmos ou a outras pessoas. A negação do que se sente não é a melhor medida. </a:t>
            </a:r>
            <a:endParaRPr lang="pt-BR" dirty="0"/>
          </a:p>
        </p:txBody>
      </p:sp>
      <p:sp>
        <p:nvSpPr>
          <p:cNvPr id="4" name="Espaço Reservado para Número de Slide 3"/>
          <p:cNvSpPr>
            <a:spLocks noGrp="1"/>
          </p:cNvSpPr>
          <p:nvPr>
            <p:ph type="sldNum" sz="quarter" idx="10"/>
          </p:nvPr>
        </p:nvSpPr>
        <p:spPr/>
        <p:txBody>
          <a:bodyPr/>
          <a:lstStyle/>
          <a:p>
            <a:fld id="{1694A109-466F-42D2-A6B1-37C2F062CFB4}" type="slidenum">
              <a:rPr lang="pt-BR" smtClean="0"/>
              <a:t>10</a:t>
            </a:fld>
            <a:endParaRPr lang="pt-BR"/>
          </a:p>
        </p:txBody>
      </p:sp>
    </p:spTree>
    <p:extLst>
      <p:ext uri="{BB962C8B-B14F-4D97-AF65-F5344CB8AC3E}">
        <p14:creationId xmlns:p14="http://schemas.microsoft.com/office/powerpoint/2010/main" val="30954466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É preciso aprender a lidar com as emoções. É</a:t>
            </a:r>
            <a:r>
              <a:rPr lang="pt-BR" baseline="0" dirty="0" smtClean="0"/>
              <a:t> preciso analisar o que se sente e transformar cada sentimento em algo proveitoso para si mesmo. Aquele que se desequilibra emocionalmente, muitas vezes, também não consegue ter pensamentos claros sobre o que deve ou não fazer. Neste sentido, é preciso lembrar que “o</a:t>
            </a:r>
            <a:r>
              <a:rPr lang="pt-BR" dirty="0" smtClean="0"/>
              <a:t> pensamento é, sem dúvida, força criadora de nossa própria alma e, por isto mesmo, é a continuação de nós mesmos. Através dele, atuamos no meio em que vivemos e agimos, estabelecendo o padrão de nossa influência, no bem ou no mal.” (ANDRÉ LUIZ. </a:t>
            </a:r>
            <a:r>
              <a:rPr lang="pt-BR" i="1" dirty="0" smtClean="0"/>
              <a:t>Libertação, </a:t>
            </a:r>
            <a:r>
              <a:rPr lang="pt-BR" i="0" dirty="0" smtClean="0"/>
              <a:t>cap.</a:t>
            </a:r>
            <a:r>
              <a:rPr lang="pt-BR" i="0" baseline="0" dirty="0" smtClean="0"/>
              <a:t> 17). Daí a relação do que se sente, o que pensamos e o que fazemos ser tão importante. </a:t>
            </a:r>
            <a:endParaRPr lang="pt-BR" dirty="0"/>
          </a:p>
        </p:txBody>
      </p:sp>
      <p:sp>
        <p:nvSpPr>
          <p:cNvPr id="4" name="Espaço Reservado para Número de Slide 3"/>
          <p:cNvSpPr>
            <a:spLocks noGrp="1"/>
          </p:cNvSpPr>
          <p:nvPr>
            <p:ph type="sldNum" sz="quarter" idx="10"/>
          </p:nvPr>
        </p:nvSpPr>
        <p:spPr/>
        <p:txBody>
          <a:bodyPr/>
          <a:lstStyle/>
          <a:p>
            <a:fld id="{1694A109-466F-42D2-A6B1-37C2F062CFB4}" type="slidenum">
              <a:rPr lang="pt-BR" smtClean="0"/>
              <a:t>11</a:t>
            </a:fld>
            <a:endParaRPr lang="pt-BR"/>
          </a:p>
        </p:txBody>
      </p:sp>
    </p:spTree>
    <p:extLst>
      <p:ext uri="{BB962C8B-B14F-4D97-AF65-F5344CB8AC3E}">
        <p14:creationId xmlns:p14="http://schemas.microsoft.com/office/powerpoint/2010/main" val="29351588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Conhecer as</a:t>
            </a:r>
            <a:r>
              <a:rPr lang="pt-BR" baseline="0" dirty="0" smtClean="0"/>
              <a:t> próprias emoções também pode se traduzir na máxima do “Conhece-te a ti mesmo”. Nesse sentido, o auto conhecimento nos ajuda a compreender quem somos, o que devemos fazer e como direcionar nossa vida de forma saudável. Não trabalhar nossas cargas emocionais, pode gerar sérios prejuízos a nós mesmos, tendo como uma de suas consequências a depressão. </a:t>
            </a:r>
            <a:endParaRPr lang="pt-BR" dirty="0"/>
          </a:p>
        </p:txBody>
      </p:sp>
      <p:sp>
        <p:nvSpPr>
          <p:cNvPr id="4" name="Espaço Reservado para Número de Slide 3"/>
          <p:cNvSpPr>
            <a:spLocks noGrp="1"/>
          </p:cNvSpPr>
          <p:nvPr>
            <p:ph type="sldNum" sz="quarter" idx="10"/>
          </p:nvPr>
        </p:nvSpPr>
        <p:spPr/>
        <p:txBody>
          <a:bodyPr/>
          <a:lstStyle/>
          <a:p>
            <a:fld id="{1694A109-466F-42D2-A6B1-37C2F062CFB4}" type="slidenum">
              <a:rPr lang="pt-BR" smtClean="0"/>
              <a:t>12</a:t>
            </a:fld>
            <a:endParaRPr lang="pt-BR"/>
          </a:p>
        </p:txBody>
      </p:sp>
    </p:spTree>
    <p:extLst>
      <p:ext uri="{BB962C8B-B14F-4D97-AF65-F5344CB8AC3E}">
        <p14:creationId xmlns:p14="http://schemas.microsoft.com/office/powerpoint/2010/main" val="16460065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Buscar ter otimismo diante</a:t>
            </a:r>
            <a:r>
              <a:rPr lang="pt-BR" baseline="0" dirty="0" smtClean="0"/>
              <a:t> das dificuldades é começar o processo de auto cura frente à depressão. A pessoa depressiva deve buscar toda ajuda especializada que for possível (psicoterapia e até tratamento psiquiátrico). Nesse sentido, não se pode esquecer que a Casa Espírita, também oferece tratamento complementar à depressão, sendo eles, o cultivo da prece, a prática da caridade, a </a:t>
            </a:r>
            <a:r>
              <a:rPr lang="pt-BR" baseline="0" dirty="0" err="1" smtClean="0"/>
              <a:t>fluidoterapia</a:t>
            </a:r>
            <a:r>
              <a:rPr lang="pt-BR" baseline="0" dirty="0" smtClean="0"/>
              <a:t> por meio de passes e a água fluidificada. </a:t>
            </a:r>
            <a:endParaRPr lang="pt-BR" dirty="0"/>
          </a:p>
        </p:txBody>
      </p:sp>
      <p:sp>
        <p:nvSpPr>
          <p:cNvPr id="4" name="Espaço Reservado para Número de Slide 3"/>
          <p:cNvSpPr>
            <a:spLocks noGrp="1"/>
          </p:cNvSpPr>
          <p:nvPr>
            <p:ph type="sldNum" sz="quarter" idx="10"/>
          </p:nvPr>
        </p:nvSpPr>
        <p:spPr/>
        <p:txBody>
          <a:bodyPr/>
          <a:lstStyle/>
          <a:p>
            <a:fld id="{1694A109-466F-42D2-A6B1-37C2F062CFB4}" type="slidenum">
              <a:rPr lang="pt-BR" smtClean="0"/>
              <a:t>13</a:t>
            </a:fld>
            <a:endParaRPr lang="pt-BR"/>
          </a:p>
        </p:txBody>
      </p:sp>
    </p:spTree>
    <p:extLst>
      <p:ext uri="{BB962C8B-B14F-4D97-AF65-F5344CB8AC3E}">
        <p14:creationId xmlns:p14="http://schemas.microsoft.com/office/powerpoint/2010/main" val="16162630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Finalizar</a:t>
            </a:r>
            <a:r>
              <a:rPr lang="pt-BR" baseline="0" dirty="0" smtClean="0"/>
              <a:t> a palestra lendo o texto de André Luiz  “</a:t>
            </a:r>
            <a:r>
              <a:rPr lang="pt-BR" baseline="0" smtClean="0"/>
              <a:t>Texto antidepressivo”.</a:t>
            </a:r>
            <a:endParaRPr lang="pt-BR"/>
          </a:p>
        </p:txBody>
      </p:sp>
      <p:sp>
        <p:nvSpPr>
          <p:cNvPr id="4" name="Espaço Reservado para Número de Slide 3"/>
          <p:cNvSpPr>
            <a:spLocks noGrp="1"/>
          </p:cNvSpPr>
          <p:nvPr>
            <p:ph type="sldNum" sz="quarter" idx="10"/>
          </p:nvPr>
        </p:nvSpPr>
        <p:spPr/>
        <p:txBody>
          <a:bodyPr/>
          <a:lstStyle/>
          <a:p>
            <a:fld id="{1694A109-466F-42D2-A6B1-37C2F062CFB4}" type="slidenum">
              <a:rPr lang="pt-BR" smtClean="0"/>
              <a:t>14</a:t>
            </a:fld>
            <a:endParaRPr lang="pt-BR"/>
          </a:p>
        </p:txBody>
      </p:sp>
    </p:spTree>
    <p:extLst>
      <p:ext uri="{BB962C8B-B14F-4D97-AF65-F5344CB8AC3E}">
        <p14:creationId xmlns:p14="http://schemas.microsoft.com/office/powerpoint/2010/main" val="30046829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tif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ide de título">
    <p:spTree>
      <p:nvGrpSpPr>
        <p:cNvPr id="1" name=""/>
        <p:cNvGrpSpPr/>
        <p:nvPr/>
      </p:nvGrpSpPr>
      <p:grpSpPr>
        <a:xfrm>
          <a:off x="0" y="0"/>
          <a:ext cx="0" cy="0"/>
          <a:chOff x="0" y="0"/>
          <a:chExt cx="0" cy="0"/>
        </a:xfrm>
      </p:grpSpPr>
      <p:pic>
        <p:nvPicPr>
          <p:cNvPr id="10" name="Imagem 9"/>
          <p:cNvPicPr>
            <a:picLocks noChangeAspect="1"/>
          </p:cNvPicPr>
          <p:nvPr userDrawn="1"/>
        </p:nvPicPr>
        <p:blipFill rotWithShape="1">
          <a:blip r:embed="rId2"/>
          <a:srcRect t="7406"/>
          <a:stretch/>
        </p:blipFill>
        <p:spPr>
          <a:xfrm>
            <a:off x="0" y="0"/>
            <a:ext cx="9144000" cy="5959448"/>
          </a:xfrm>
          <a:prstGeom prst="rect">
            <a:avLst/>
          </a:prstGeom>
          <a:noFill/>
          <a:ln>
            <a:noFill/>
          </a:ln>
        </p:spPr>
      </p:pic>
      <p:sp>
        <p:nvSpPr>
          <p:cNvPr id="2" name="Title 1"/>
          <p:cNvSpPr>
            <a:spLocks noGrp="1"/>
          </p:cNvSpPr>
          <p:nvPr>
            <p:ph type="ctrTitle"/>
          </p:nvPr>
        </p:nvSpPr>
        <p:spPr>
          <a:xfrm>
            <a:off x="161497" y="1628800"/>
            <a:ext cx="3026618" cy="3015342"/>
          </a:xfrm>
        </p:spPr>
        <p:txBody>
          <a:bodyPr anchor="ctr">
            <a:noAutofit/>
          </a:bodyPr>
          <a:lstStyle>
            <a:lvl1pPr algn="r">
              <a:defRPr sz="6000" spc="200" baseline="0">
                <a:solidFill>
                  <a:schemeClr val="bg1"/>
                </a:solidFill>
              </a:defRPr>
            </a:lvl1pPr>
          </a:lstStyle>
          <a:p>
            <a:r>
              <a:rPr lang="pt-BR" dirty="0" smtClean="0"/>
              <a:t>Clique para editar o título mestre</a:t>
            </a:r>
            <a:endParaRPr lang="en-US" dirty="0"/>
          </a:p>
        </p:txBody>
      </p:sp>
      <p:sp>
        <p:nvSpPr>
          <p:cNvPr id="3" name="Subtitle 2"/>
          <p:cNvSpPr>
            <a:spLocks noGrp="1"/>
          </p:cNvSpPr>
          <p:nvPr>
            <p:ph type="subTitle" idx="1"/>
          </p:nvPr>
        </p:nvSpPr>
        <p:spPr>
          <a:xfrm>
            <a:off x="3473865" y="1628800"/>
            <a:ext cx="2400300" cy="3015342"/>
          </a:xfrm>
        </p:spPr>
        <p:txBody>
          <a:bodyPr lIns="91440" rIns="91440" anchor="ctr">
            <a:normAutofit/>
          </a:bodyPr>
          <a:lstStyle>
            <a:lvl1pPr marL="0" indent="0" algn="l">
              <a:lnSpc>
                <a:spcPct val="100000"/>
              </a:lnSpc>
              <a:spcBef>
                <a:spcPts val="0"/>
              </a:spcBef>
              <a:buNone/>
              <a:defRPr sz="2000">
                <a:solidFill>
                  <a:schemeClr val="tx2">
                    <a:lumMod val="20000"/>
                    <a:lumOff val="80000"/>
                  </a:schemeClr>
                </a:solidFill>
              </a:defRPr>
            </a:lvl1pPr>
            <a:lvl2pPr marL="457189" indent="0" algn="ctr">
              <a:buNone/>
              <a:defRPr sz="1600"/>
            </a:lvl2pPr>
            <a:lvl3pPr marL="914377" indent="0" algn="ctr">
              <a:buNone/>
              <a:defRPr sz="16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pt-BR" dirty="0" smtClean="0"/>
              <a:t>Clique para editar o estilo do subtítulo mestre</a:t>
            </a:r>
            <a:endParaRPr lang="en-US" dirty="0"/>
          </a:p>
        </p:txBody>
      </p:sp>
      <p:sp>
        <p:nvSpPr>
          <p:cNvPr id="4" name="Date Placeholder 3"/>
          <p:cNvSpPr>
            <a:spLocks noGrp="1"/>
          </p:cNvSpPr>
          <p:nvPr>
            <p:ph type="dt" sz="half" idx="10"/>
          </p:nvPr>
        </p:nvSpPr>
        <p:spPr/>
        <p:txBody>
          <a:bodyPr/>
          <a:lstStyle>
            <a:lvl1pPr algn="l">
              <a:defRPr/>
            </a:lvl1pPr>
          </a:lstStyle>
          <a:p>
            <a:fld id="{FB785FB2-009D-48DF-8D87-27F728B80C32}" type="datetimeFigureOut">
              <a:rPr lang="pt-BR" smtClean="0"/>
              <a:t>08/12/16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AF772B89-E855-4A6C-A6E8-24260ED3FD42}" type="slidenum">
              <a:rPr lang="pt-BR" smtClean="0"/>
              <a:t>‹n.º›</a:t>
            </a:fld>
            <a:endParaRPr lang="pt-BR"/>
          </a:p>
        </p:txBody>
      </p:sp>
      <p:cxnSp>
        <p:nvCxnSpPr>
          <p:cNvPr id="8" name="Straight Connector 7"/>
          <p:cNvCxnSpPr/>
          <p:nvPr/>
        </p:nvCxnSpPr>
        <p:spPr>
          <a:xfrm flipV="1">
            <a:off x="3306047" y="2708920"/>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1332209"/>
      </p:ext>
    </p:extLst>
  </p:cSld>
  <p:clrMapOvr>
    <a:masterClrMapping/>
  </p:clrMapOvr>
  <p:transition spd="slow">
    <p:randomBar dir="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10" name="Retângulo 9"/>
          <p:cNvSpPr/>
          <p:nvPr userDrawn="1"/>
        </p:nvSpPr>
        <p:spPr>
          <a:xfrm>
            <a:off x="768096" y="403896"/>
            <a:ext cx="3155832" cy="1141200"/>
          </a:xfrm>
          <a:prstGeom prst="rect">
            <a:avLst/>
          </a:prstGeom>
          <a:solidFill>
            <a:srgbClr val="0816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8" name="Imagem 7"/>
          <p:cNvPicPr>
            <a:picLocks noChangeAspect="1"/>
          </p:cNvPicPr>
          <p:nvPr userDrawn="1"/>
        </p:nvPicPr>
        <p:blipFill>
          <a:blip r:embed="rId2"/>
          <a:stretch>
            <a:fillRect/>
          </a:stretch>
        </p:blipFill>
        <p:spPr>
          <a:xfrm>
            <a:off x="3732709" y="404664"/>
            <a:ext cx="5125540" cy="1140432"/>
          </a:xfrm>
          <a:prstGeom prst="rect">
            <a:avLst/>
          </a:prstGeom>
        </p:spPr>
      </p:pic>
      <p:sp>
        <p:nvSpPr>
          <p:cNvPr id="2" name="Title 1"/>
          <p:cNvSpPr>
            <a:spLocks noGrp="1"/>
          </p:cNvSpPr>
          <p:nvPr>
            <p:ph type="title"/>
          </p:nvPr>
        </p:nvSpPr>
        <p:spPr>
          <a:xfrm>
            <a:off x="1043608" y="403896"/>
            <a:ext cx="7814641" cy="1141200"/>
          </a:xfrm>
          <a:noFill/>
        </p:spPr>
        <p:txBody>
          <a:bodyPr/>
          <a:lstStyle>
            <a:lvl1pPr>
              <a:defRPr>
                <a:solidFill>
                  <a:schemeClr val="bg1"/>
                </a:solidFill>
              </a:defRPr>
            </a:lvl1pPr>
          </a:lstStyle>
          <a:p>
            <a:r>
              <a:rPr lang="pt-BR" dirty="0" smtClean="0"/>
              <a:t>Clique para editar o título mestre</a:t>
            </a:r>
            <a:endParaRPr lang="en-US" dirty="0"/>
          </a:p>
        </p:txBody>
      </p:sp>
      <p:sp>
        <p:nvSpPr>
          <p:cNvPr id="3" name="Content Placeholder 2"/>
          <p:cNvSpPr>
            <a:spLocks noGrp="1"/>
          </p:cNvSpPr>
          <p:nvPr>
            <p:ph idx="1"/>
          </p:nvPr>
        </p:nvSpPr>
        <p:spPr>
          <a:xfrm>
            <a:off x="768096" y="1772816"/>
            <a:ext cx="8090297" cy="4752528"/>
          </a:xfrm>
        </p:spPr>
        <p:txBody>
          <a:bodyPr>
            <a:normAutofit/>
          </a:bodyPr>
          <a:lstStyle>
            <a:lvl1pPr algn="just">
              <a:lnSpc>
                <a:spcPct val="100000"/>
              </a:lnSpc>
              <a:spcBef>
                <a:spcPts val="900"/>
              </a:spcBef>
              <a:spcAft>
                <a:spcPts val="0"/>
              </a:spcAft>
              <a:defRPr sz="2400"/>
            </a:lvl1pPr>
            <a:lvl2pPr algn="just">
              <a:lnSpc>
                <a:spcPct val="100000"/>
              </a:lnSpc>
              <a:spcBef>
                <a:spcPts val="600"/>
              </a:spcBef>
              <a:spcAft>
                <a:spcPts val="0"/>
              </a:spcAft>
              <a:defRPr sz="2100"/>
            </a:lvl2pPr>
            <a:lvl3pPr algn="just">
              <a:lnSpc>
                <a:spcPct val="100000"/>
              </a:lnSpc>
              <a:spcBef>
                <a:spcPts val="500"/>
              </a:spcBef>
              <a:spcAft>
                <a:spcPts val="0"/>
              </a:spcAft>
              <a:defRPr sz="1900"/>
            </a:lvl3pPr>
            <a:lvl4pPr algn="just">
              <a:lnSpc>
                <a:spcPct val="100000"/>
              </a:lnSpc>
              <a:spcBef>
                <a:spcPts val="400"/>
              </a:spcBef>
              <a:spcAft>
                <a:spcPts val="0"/>
              </a:spcAft>
              <a:defRPr sz="1700"/>
            </a:lvl4pPr>
            <a:lvl5pPr marL="581025" indent="0" algn="r">
              <a:lnSpc>
                <a:spcPct val="100000"/>
              </a:lnSpc>
              <a:spcBef>
                <a:spcPts val="600"/>
              </a:spcBef>
              <a:spcAft>
                <a:spcPts val="1200"/>
              </a:spcAft>
              <a:buNone/>
              <a:tabLst/>
              <a:defRPr sz="1500"/>
            </a:lvl5pPr>
          </a:lstStyle>
          <a:p>
            <a:pPr lvl="0"/>
            <a:r>
              <a:rPr lang="pt-BR" dirty="0" smtClean="0"/>
              <a:t>Clique para editar o texto mestre</a:t>
            </a:r>
          </a:p>
          <a:p>
            <a:pPr lvl="1"/>
            <a:r>
              <a:rPr lang="pt-BR" dirty="0" smtClean="0"/>
              <a:t>Segundo nível</a:t>
            </a:r>
          </a:p>
          <a:p>
            <a:pPr lvl="2"/>
            <a:r>
              <a:rPr lang="pt-BR" dirty="0" smtClean="0"/>
              <a:t>Terceiro nível</a:t>
            </a:r>
          </a:p>
          <a:p>
            <a:pPr lvl="3"/>
            <a:r>
              <a:rPr lang="pt-BR" dirty="0" smtClean="0"/>
              <a:t>Quarto nível</a:t>
            </a:r>
          </a:p>
          <a:p>
            <a:pPr lvl="4"/>
            <a:r>
              <a:rPr lang="pt-BR" dirty="0" smtClean="0"/>
              <a:t>Quinto nível</a:t>
            </a:r>
            <a:endParaRPr lang="en-US" dirty="0"/>
          </a:p>
        </p:txBody>
      </p:sp>
      <p:cxnSp>
        <p:nvCxnSpPr>
          <p:cNvPr id="9" name="Straight Connector 6"/>
          <p:cNvCxnSpPr/>
          <p:nvPr userDrawn="1"/>
        </p:nvCxnSpPr>
        <p:spPr>
          <a:xfrm flipV="1">
            <a:off x="971600" y="620688"/>
            <a:ext cx="0" cy="670156"/>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9165626"/>
      </p:ext>
    </p:extLst>
  </p:cSld>
  <p:clrMapOvr>
    <a:masterClrMapping/>
  </p:clrMapOvr>
  <p:transition spd="slow">
    <p:randomBar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Cabeçalho da Seção">
    <p:spTree>
      <p:nvGrpSpPr>
        <p:cNvPr id="1" name=""/>
        <p:cNvGrpSpPr/>
        <p:nvPr/>
      </p:nvGrpSpPr>
      <p:grpSpPr>
        <a:xfrm>
          <a:off x="0" y="0"/>
          <a:ext cx="0" cy="0"/>
          <a:chOff x="0" y="0"/>
          <a:chExt cx="0" cy="0"/>
        </a:xfrm>
      </p:grpSpPr>
      <p:sp>
        <p:nvSpPr>
          <p:cNvPr id="7" name="Rectangle 6"/>
          <p:cNvSpPr/>
          <p:nvPr/>
        </p:nvSpPr>
        <p:spPr>
          <a:xfrm>
            <a:off x="0" y="-1"/>
            <a:ext cx="9144000" cy="457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4960137"/>
            <a:ext cx="5829300" cy="1463040"/>
          </a:xfrm>
        </p:spPr>
        <p:txBody>
          <a:bodyPr anchor="ctr">
            <a:normAutofit/>
          </a:bodyPr>
          <a:lstStyle>
            <a:lvl1pPr algn="r">
              <a:defRPr sz="4400" b="0" spc="200" baseline="0"/>
            </a:lvl1pPr>
          </a:lstStyle>
          <a:p>
            <a:r>
              <a:rPr lang="pt-BR" smtClean="0"/>
              <a:t>Clique para editar o título mestre</a:t>
            </a:r>
            <a:endParaRPr lang="en-US" dirty="0"/>
          </a:p>
        </p:txBody>
      </p:sp>
      <p:sp>
        <p:nvSpPr>
          <p:cNvPr id="3" name="Text Placeholder 2"/>
          <p:cNvSpPr>
            <a:spLocks noGrp="1"/>
          </p:cNvSpPr>
          <p:nvPr>
            <p:ph type="body" idx="1"/>
          </p:nvPr>
        </p:nvSpPr>
        <p:spPr>
          <a:xfrm>
            <a:off x="6457950" y="4960137"/>
            <a:ext cx="2400300" cy="1463040"/>
          </a:xfrm>
        </p:spPr>
        <p:txBody>
          <a:bodyPr lIns="91440" rIns="91440" anchor="ctr">
            <a:normAutofit/>
          </a:bodyPr>
          <a:lstStyle>
            <a:lvl1pPr marL="0" indent="0">
              <a:lnSpc>
                <a:spcPct val="100000"/>
              </a:lnSpc>
              <a:spcBef>
                <a:spcPts val="0"/>
              </a:spcBef>
              <a:buNone/>
              <a:defRPr sz="1600">
                <a:solidFill>
                  <a:schemeClr val="tx1">
                    <a:lumMod val="90000"/>
                    <a:lumOff val="10000"/>
                  </a:schemeClr>
                </a:solidFill>
              </a:defRPr>
            </a:lvl1pPr>
            <a:lvl2pPr marL="457189" indent="0">
              <a:buNone/>
              <a:defRPr sz="16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p:txBody>
          <a:bodyPr/>
          <a:lstStyle/>
          <a:p>
            <a:fld id="{FB785FB2-009D-48DF-8D87-27F728B80C32}" type="datetimeFigureOut">
              <a:rPr lang="pt-BR" smtClean="0"/>
              <a:t>08/12/16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AF772B89-E855-4A6C-A6E8-24260ED3FD42}" type="slidenum">
              <a:rPr lang="pt-BR" smtClean="0"/>
              <a:t>‹n.º›</a:t>
            </a:fld>
            <a:endParaRPr lang="pt-BR"/>
          </a:p>
        </p:txBody>
      </p:sp>
      <p:cxnSp>
        <p:nvCxnSpPr>
          <p:cNvPr id="8" name="Straight Connector 7"/>
          <p:cNvCxnSpPr/>
          <p:nvPr/>
        </p:nvCxnSpPr>
        <p:spPr>
          <a:xfrm flipV="1">
            <a:off x="629013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8960096"/>
      </p:ext>
    </p:extLst>
  </p:cSld>
  <p:clrMapOvr>
    <a:masterClrMapping/>
  </p:clrMapOvr>
  <p:transition spd="slow">
    <p:randomBar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a:xfrm>
            <a:off x="768096" y="585216"/>
            <a:ext cx="7290054" cy="1499616"/>
          </a:xfrm>
        </p:spPr>
        <p:txBody>
          <a:bodyPr/>
          <a:lstStyle/>
          <a:p>
            <a:r>
              <a:rPr lang="pt-BR" smtClean="0"/>
              <a:t>Clique para editar o título mestre</a:t>
            </a:r>
            <a:endParaRPr lang="en-US" dirty="0"/>
          </a:p>
        </p:txBody>
      </p:sp>
      <p:sp>
        <p:nvSpPr>
          <p:cNvPr id="3" name="Content Placeholder 2"/>
          <p:cNvSpPr>
            <a:spLocks noGrp="1"/>
          </p:cNvSpPr>
          <p:nvPr>
            <p:ph sz="half" idx="1"/>
          </p:nvPr>
        </p:nvSpPr>
        <p:spPr>
          <a:xfrm>
            <a:off x="768096" y="2286000"/>
            <a:ext cx="3566160" cy="4023360"/>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Content Placeholder 3"/>
          <p:cNvSpPr>
            <a:spLocks noGrp="1"/>
          </p:cNvSpPr>
          <p:nvPr>
            <p:ph sz="half" idx="2"/>
          </p:nvPr>
        </p:nvSpPr>
        <p:spPr>
          <a:xfrm>
            <a:off x="4491990" y="2286000"/>
            <a:ext cx="3566160" cy="4023360"/>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Date Placeholder 4"/>
          <p:cNvSpPr>
            <a:spLocks noGrp="1"/>
          </p:cNvSpPr>
          <p:nvPr>
            <p:ph type="dt" sz="half" idx="10"/>
          </p:nvPr>
        </p:nvSpPr>
        <p:spPr/>
        <p:txBody>
          <a:bodyPr/>
          <a:lstStyle/>
          <a:p>
            <a:fld id="{FB785FB2-009D-48DF-8D87-27F728B80C32}" type="datetimeFigureOut">
              <a:rPr lang="pt-BR" smtClean="0"/>
              <a:t>08/12/16</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AF772B89-E855-4A6C-A6E8-24260ED3FD42}" type="slidenum">
              <a:rPr lang="pt-BR" smtClean="0"/>
              <a:t>‹n.º›</a:t>
            </a:fld>
            <a:endParaRPr lang="pt-BR"/>
          </a:p>
        </p:txBody>
      </p:sp>
    </p:spTree>
    <p:extLst>
      <p:ext uri="{BB962C8B-B14F-4D97-AF65-F5344CB8AC3E}">
        <p14:creationId xmlns:p14="http://schemas.microsoft.com/office/powerpoint/2010/main" val="2189464616"/>
      </p:ext>
    </p:extLst>
  </p:cSld>
  <p:clrMapOvr>
    <a:masterClrMapping/>
  </p:clrMapOvr>
  <p:transition spd="slow">
    <p:randomBar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10" name="Title 9"/>
          <p:cNvSpPr>
            <a:spLocks noGrp="1"/>
          </p:cNvSpPr>
          <p:nvPr>
            <p:ph type="title"/>
          </p:nvPr>
        </p:nvSpPr>
        <p:spPr>
          <a:xfrm>
            <a:off x="768096" y="585216"/>
            <a:ext cx="7290054" cy="1499616"/>
          </a:xfrm>
        </p:spPr>
        <p:txBody>
          <a:bodyPr/>
          <a:lstStyle/>
          <a:p>
            <a:r>
              <a:rPr lang="pt-BR" smtClean="0"/>
              <a:t>Clique para editar o título mestre</a:t>
            </a:r>
            <a:endParaRPr lang="en-US" dirty="0"/>
          </a:p>
        </p:txBody>
      </p:sp>
      <p:sp>
        <p:nvSpPr>
          <p:cNvPr id="3" name="Text Placeholder 2"/>
          <p:cNvSpPr>
            <a:spLocks noGrp="1"/>
          </p:cNvSpPr>
          <p:nvPr>
            <p:ph type="body" idx="1"/>
          </p:nvPr>
        </p:nvSpPr>
        <p:spPr>
          <a:xfrm>
            <a:off x="768096" y="2179636"/>
            <a:ext cx="3566160" cy="822960"/>
          </a:xfrm>
        </p:spPr>
        <p:txBody>
          <a:bodyPr lIns="137160" rIns="137160" anchor="ctr">
            <a:normAutofit/>
          </a:bodyPr>
          <a:lstStyle>
            <a:lvl1pPr marL="0" indent="0">
              <a:spcBef>
                <a:spcPts val="0"/>
              </a:spcBef>
              <a:spcAft>
                <a:spcPts val="0"/>
              </a:spcAft>
              <a:buNone/>
              <a:defRPr sz="2200" b="0" cap="none" baseline="0">
                <a:solidFill>
                  <a:schemeClr val="accent2">
                    <a:lumMod val="75000"/>
                  </a:schemeClr>
                </a:solidFill>
                <a:latin typeface="+mn-lt"/>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pt-BR" smtClean="0"/>
              <a:t>Clique para editar o texto mestre</a:t>
            </a:r>
          </a:p>
        </p:txBody>
      </p:sp>
      <p:sp>
        <p:nvSpPr>
          <p:cNvPr id="4" name="Content Placeholder 3"/>
          <p:cNvSpPr>
            <a:spLocks noGrp="1"/>
          </p:cNvSpPr>
          <p:nvPr>
            <p:ph sz="half" idx="2"/>
          </p:nvPr>
        </p:nvSpPr>
        <p:spPr>
          <a:xfrm>
            <a:off x="768096" y="2967788"/>
            <a:ext cx="3566160" cy="3341572"/>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Text Placeholder 4"/>
          <p:cNvSpPr>
            <a:spLocks noGrp="1"/>
          </p:cNvSpPr>
          <p:nvPr>
            <p:ph type="body" sz="quarter" idx="3"/>
          </p:nvPr>
        </p:nvSpPr>
        <p:spPr>
          <a:xfrm>
            <a:off x="4491990" y="2179636"/>
            <a:ext cx="3566160" cy="822960"/>
          </a:xfrm>
        </p:spPr>
        <p:txBody>
          <a:bodyPr lIns="137160" rIns="137160" anchor="ctr">
            <a:normAutofit/>
          </a:bodyPr>
          <a:lstStyle>
            <a:lvl1pPr marL="0" indent="0">
              <a:spcBef>
                <a:spcPts val="0"/>
              </a:spcBef>
              <a:spcAft>
                <a:spcPts val="0"/>
              </a:spcAft>
              <a:buNone/>
              <a:defRPr lang="en-US" sz="2200" b="0" kern="1200" cap="none" baseline="0" dirty="0">
                <a:solidFill>
                  <a:schemeClr val="accent2">
                    <a:lumMod val="75000"/>
                  </a:schemeClr>
                </a:solidFill>
                <a:latin typeface="+mn-lt"/>
                <a:ea typeface="+mn-ea"/>
                <a:cs typeface="+mn-cs"/>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marL="0" lvl="0" indent="0" algn="l" defTabSz="914377" rtl="0" eaLnBrk="1" latinLnBrk="0" hangingPunct="1">
              <a:lnSpc>
                <a:spcPct val="90000"/>
              </a:lnSpc>
              <a:spcBef>
                <a:spcPts val="1800"/>
              </a:spcBef>
              <a:buNone/>
            </a:pPr>
            <a:r>
              <a:rPr lang="pt-BR" smtClean="0"/>
              <a:t>Clique para editar o texto mestre</a:t>
            </a:r>
          </a:p>
        </p:txBody>
      </p:sp>
      <p:sp>
        <p:nvSpPr>
          <p:cNvPr id="6" name="Content Placeholder 5"/>
          <p:cNvSpPr>
            <a:spLocks noGrp="1"/>
          </p:cNvSpPr>
          <p:nvPr>
            <p:ph sz="quarter" idx="4"/>
          </p:nvPr>
        </p:nvSpPr>
        <p:spPr>
          <a:xfrm>
            <a:off x="4491990" y="2967788"/>
            <a:ext cx="3566160" cy="3341572"/>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7" name="Date Placeholder 6"/>
          <p:cNvSpPr>
            <a:spLocks noGrp="1"/>
          </p:cNvSpPr>
          <p:nvPr>
            <p:ph type="dt" sz="half" idx="10"/>
          </p:nvPr>
        </p:nvSpPr>
        <p:spPr/>
        <p:txBody>
          <a:bodyPr/>
          <a:lstStyle/>
          <a:p>
            <a:fld id="{FB785FB2-009D-48DF-8D87-27F728B80C32}" type="datetimeFigureOut">
              <a:rPr lang="pt-BR" smtClean="0"/>
              <a:t>08/12/16</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AF772B89-E855-4A6C-A6E8-24260ED3FD42}" type="slidenum">
              <a:rPr lang="pt-BR" smtClean="0"/>
              <a:t>‹n.º›</a:t>
            </a:fld>
            <a:endParaRPr lang="pt-BR"/>
          </a:p>
        </p:txBody>
      </p:sp>
    </p:spTree>
    <p:extLst>
      <p:ext uri="{BB962C8B-B14F-4D97-AF65-F5344CB8AC3E}">
        <p14:creationId xmlns:p14="http://schemas.microsoft.com/office/powerpoint/2010/main" val="49553164"/>
      </p:ext>
    </p:extLst>
  </p:cSld>
  <p:clrMapOvr>
    <a:masterClrMapping/>
  </p:clrMapOvr>
  <p:transition spd="slow">
    <p:randomBar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Date Placeholder 2"/>
          <p:cNvSpPr>
            <a:spLocks noGrp="1"/>
          </p:cNvSpPr>
          <p:nvPr>
            <p:ph type="dt" sz="half" idx="10"/>
          </p:nvPr>
        </p:nvSpPr>
        <p:spPr/>
        <p:txBody>
          <a:bodyPr/>
          <a:lstStyle/>
          <a:p>
            <a:fld id="{FB785FB2-009D-48DF-8D87-27F728B80C32}" type="datetimeFigureOut">
              <a:rPr lang="pt-BR" smtClean="0"/>
              <a:t>08/12/16</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AF772B89-E855-4A6C-A6E8-24260ED3FD42}" type="slidenum">
              <a:rPr lang="pt-BR" smtClean="0"/>
              <a:t>‹n.º›</a:t>
            </a:fld>
            <a:endParaRPr lang="pt-BR"/>
          </a:p>
        </p:txBody>
      </p:sp>
    </p:spTree>
    <p:extLst>
      <p:ext uri="{BB962C8B-B14F-4D97-AF65-F5344CB8AC3E}">
        <p14:creationId xmlns:p14="http://schemas.microsoft.com/office/powerpoint/2010/main" val="694575567"/>
      </p:ext>
    </p:extLst>
  </p:cSld>
  <p:clrMapOvr>
    <a:masterClrMapping/>
  </p:clrMapOvr>
  <p:transition spd="slow">
    <p:randomBar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785FB2-009D-48DF-8D87-27F728B80C32}" type="datetimeFigureOut">
              <a:rPr lang="pt-BR" smtClean="0"/>
              <a:t>08/12/16</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AF772B89-E855-4A6C-A6E8-24260ED3FD42}" type="slidenum">
              <a:rPr lang="pt-BR" smtClean="0"/>
              <a:t>‹n.º›</a:t>
            </a:fld>
            <a:endParaRPr lang="pt-BR"/>
          </a:p>
        </p:txBody>
      </p:sp>
    </p:spTree>
    <p:extLst>
      <p:ext uri="{BB962C8B-B14F-4D97-AF65-F5344CB8AC3E}">
        <p14:creationId xmlns:p14="http://schemas.microsoft.com/office/powerpoint/2010/main" val="1614606583"/>
      </p:ext>
    </p:extLst>
  </p:cSld>
  <p:clrMapOvr>
    <a:masterClrMapping/>
  </p:clrMapOvr>
  <p:transition spd="slow">
    <p:randomBar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8" name="Title 7"/>
          <p:cNvSpPr>
            <a:spLocks noGrp="1"/>
          </p:cNvSpPr>
          <p:nvPr>
            <p:ph type="title"/>
          </p:nvPr>
        </p:nvSpPr>
        <p:spPr>
          <a:xfrm>
            <a:off x="768096" y="471509"/>
            <a:ext cx="3291840" cy="1737360"/>
          </a:xfrm>
        </p:spPr>
        <p:txBody>
          <a:bodyPr>
            <a:noAutofit/>
          </a:bodyPr>
          <a:lstStyle>
            <a:lvl1pPr>
              <a:lnSpc>
                <a:spcPct val="80000"/>
              </a:lnSpc>
              <a:defRPr sz="3600"/>
            </a:lvl1pPr>
          </a:lstStyle>
          <a:p>
            <a:r>
              <a:rPr lang="pt-BR" smtClean="0"/>
              <a:t>Clique para editar o título mestre</a:t>
            </a:r>
            <a:endParaRPr lang="en-US" dirty="0"/>
          </a:p>
        </p:txBody>
      </p:sp>
      <p:sp>
        <p:nvSpPr>
          <p:cNvPr id="3" name="Content Placeholder 2"/>
          <p:cNvSpPr>
            <a:spLocks noGrp="1"/>
          </p:cNvSpPr>
          <p:nvPr>
            <p:ph idx="1"/>
          </p:nvPr>
        </p:nvSpPr>
        <p:spPr>
          <a:xfrm>
            <a:off x="4286250" y="822960"/>
            <a:ext cx="4258818" cy="5184648"/>
          </a:xfrm>
        </p:spPr>
        <p:txBody>
          <a:bodyPr>
            <a:normAutofit/>
          </a:bodyPr>
          <a:lstStyle>
            <a:lvl1pPr>
              <a:defRPr sz="2000"/>
            </a:lvl1pPr>
            <a:lvl2pPr>
              <a:defRPr sz="1600"/>
            </a:lvl2pPr>
            <a:lvl3pPr>
              <a:defRPr sz="1200"/>
            </a:lvl3pPr>
            <a:lvl4pPr>
              <a:defRPr sz="1200"/>
            </a:lvl4pPr>
            <a:lvl5pPr>
              <a:defRPr sz="1200"/>
            </a:lvl5pPr>
            <a:lvl6pPr>
              <a:defRPr sz="1200"/>
            </a:lvl6pPr>
            <a:lvl7pPr>
              <a:defRPr sz="1200"/>
            </a:lvl7pPr>
            <a:lvl8pPr>
              <a:defRPr sz="1200"/>
            </a:lvl8pPr>
            <a:lvl9pPr>
              <a:defRPr sz="12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Text Placeholder 3"/>
          <p:cNvSpPr>
            <a:spLocks noGrp="1"/>
          </p:cNvSpPr>
          <p:nvPr>
            <p:ph type="body" sz="half" idx="2"/>
          </p:nvPr>
        </p:nvSpPr>
        <p:spPr>
          <a:xfrm>
            <a:off x="768096" y="2257506"/>
            <a:ext cx="3291840" cy="3762294"/>
          </a:xfrm>
        </p:spPr>
        <p:txBody>
          <a:bodyPr lIns="91440" rIns="91440">
            <a:normAutofit/>
          </a:bodyPr>
          <a:lstStyle>
            <a:lvl1pPr marL="0" indent="0">
              <a:lnSpc>
                <a:spcPct val="108000"/>
              </a:lnSpc>
              <a:spcBef>
                <a:spcPts val="600"/>
              </a:spcBef>
              <a:buNone/>
              <a:defRPr sz="16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pt-BR" smtClean="0"/>
              <a:t>Clique para editar o texto mestre</a:t>
            </a:r>
          </a:p>
        </p:txBody>
      </p:sp>
      <p:sp>
        <p:nvSpPr>
          <p:cNvPr id="5" name="Date Placeholder 4"/>
          <p:cNvSpPr>
            <a:spLocks noGrp="1"/>
          </p:cNvSpPr>
          <p:nvPr>
            <p:ph type="dt" sz="half" idx="10"/>
          </p:nvPr>
        </p:nvSpPr>
        <p:spPr/>
        <p:txBody>
          <a:bodyPr/>
          <a:lstStyle/>
          <a:p>
            <a:fld id="{FB785FB2-009D-48DF-8D87-27F728B80C32}" type="datetimeFigureOut">
              <a:rPr lang="pt-BR" smtClean="0"/>
              <a:t>08/12/16</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AF772B89-E855-4A6C-A6E8-24260ED3FD42}" type="slidenum">
              <a:rPr lang="pt-BR" smtClean="0"/>
              <a:t>‹n.º›</a:t>
            </a:fld>
            <a:endParaRPr lang="pt-BR"/>
          </a:p>
        </p:txBody>
      </p:sp>
    </p:spTree>
    <p:extLst>
      <p:ext uri="{BB962C8B-B14F-4D97-AF65-F5344CB8AC3E}">
        <p14:creationId xmlns:p14="http://schemas.microsoft.com/office/powerpoint/2010/main" val="697293058"/>
      </p:ext>
    </p:extLst>
  </p:cSld>
  <p:clrMapOvr>
    <a:masterClrMapping/>
  </p:clrMapOvr>
  <p:transition spd="slow">
    <p:randomBar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342900" y="4960138"/>
            <a:ext cx="5829300" cy="1463040"/>
          </a:xfrm>
        </p:spPr>
        <p:txBody>
          <a:bodyPr anchor="ctr">
            <a:normAutofit/>
          </a:bodyPr>
          <a:lstStyle>
            <a:lvl1pPr algn="r">
              <a:defRPr sz="4400" spc="200" baseline="0"/>
            </a:lvl1pPr>
          </a:lstStyle>
          <a:p>
            <a:r>
              <a:rPr lang="pt-BR" smtClean="0"/>
              <a:t>Clique para editar o título mestre</a:t>
            </a:r>
            <a:endParaRPr lang="en-US" dirty="0"/>
          </a:p>
        </p:txBody>
      </p:sp>
      <p:sp>
        <p:nvSpPr>
          <p:cNvPr id="3" name="Picture Placeholder 2"/>
          <p:cNvSpPr>
            <a:spLocks noGrp="1" noChangeAspect="1"/>
          </p:cNvSpPr>
          <p:nvPr>
            <p:ph type="pic" idx="1"/>
          </p:nvPr>
        </p:nvSpPr>
        <p:spPr>
          <a:xfrm>
            <a:off x="0" y="-1"/>
            <a:ext cx="9141714" cy="4572000"/>
          </a:xfrm>
          <a:solidFill>
            <a:schemeClr val="accent2">
              <a:lumMod val="60000"/>
              <a:lumOff val="40000"/>
            </a:schemeClr>
          </a:solidFill>
        </p:spPr>
        <p:txBody>
          <a:bodyPr lIns="457200" tIns="365760"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pt-BR" smtClean="0"/>
              <a:t>Clique no ícone para adicionar uma imagem</a:t>
            </a:r>
            <a:endParaRPr lang="en-US" dirty="0"/>
          </a:p>
        </p:txBody>
      </p:sp>
      <p:sp>
        <p:nvSpPr>
          <p:cNvPr id="4" name="Text Placeholder 3"/>
          <p:cNvSpPr>
            <a:spLocks noGrp="1"/>
          </p:cNvSpPr>
          <p:nvPr>
            <p:ph type="body" sz="half" idx="2"/>
          </p:nvPr>
        </p:nvSpPr>
        <p:spPr>
          <a:xfrm>
            <a:off x="6457950" y="4960138"/>
            <a:ext cx="2400300" cy="1463040"/>
          </a:xfrm>
        </p:spPr>
        <p:txBody>
          <a:bodyPr lIns="91440" rIns="91440" anchor="ctr">
            <a:normAutofit/>
          </a:bodyPr>
          <a:lstStyle>
            <a:lvl1pPr marL="0" indent="0">
              <a:lnSpc>
                <a:spcPct val="100000"/>
              </a:lnSpc>
              <a:spcBef>
                <a:spcPts val="0"/>
              </a:spcBef>
              <a:buNone/>
              <a:defRPr sz="1600">
                <a:solidFill>
                  <a:schemeClr val="tx1">
                    <a:lumMod val="90000"/>
                    <a:lumOff val="10000"/>
                  </a:schemeClr>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smtClean="0"/>
              <a:t>Clique para editar o texto mestre</a:t>
            </a:r>
          </a:p>
        </p:txBody>
      </p:sp>
      <p:sp>
        <p:nvSpPr>
          <p:cNvPr id="5" name="Date Placeholder 4"/>
          <p:cNvSpPr>
            <a:spLocks noGrp="1"/>
          </p:cNvSpPr>
          <p:nvPr>
            <p:ph type="dt" sz="half" idx="10"/>
          </p:nvPr>
        </p:nvSpPr>
        <p:spPr/>
        <p:txBody>
          <a:bodyPr/>
          <a:lstStyle/>
          <a:p>
            <a:fld id="{FB785FB2-009D-48DF-8D87-27F728B80C32}" type="datetimeFigureOut">
              <a:rPr lang="pt-BR" smtClean="0"/>
              <a:t>08/12/16</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AF772B89-E855-4A6C-A6E8-24260ED3FD42}" type="slidenum">
              <a:rPr lang="pt-BR" smtClean="0"/>
              <a:t>‹n.º›</a:t>
            </a:fld>
            <a:endParaRPr lang="pt-BR"/>
          </a:p>
        </p:txBody>
      </p:sp>
      <p:cxnSp>
        <p:nvCxnSpPr>
          <p:cNvPr id="9" name="Straight Connector 8"/>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1796478"/>
      </p:ext>
    </p:extLst>
  </p:cSld>
  <p:clrMapOvr>
    <a:masterClrMapping/>
  </p:clrMapOvr>
  <p:transition spd="slow">
    <p:randomBar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FB785FB2-009D-48DF-8D87-27F728B80C32}" type="datetimeFigureOut">
              <a:rPr lang="pt-BR" smtClean="0"/>
              <a:t>08/12/16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AF772B89-E855-4A6C-A6E8-24260ED3FD42}" type="slidenum">
              <a:rPr lang="pt-BR" smtClean="0"/>
              <a:t>‹n.º›</a:t>
            </a:fld>
            <a:endParaRPr lang="pt-BR"/>
          </a:p>
        </p:txBody>
      </p:sp>
    </p:spTree>
    <p:extLst>
      <p:ext uri="{BB962C8B-B14F-4D97-AF65-F5344CB8AC3E}">
        <p14:creationId xmlns:p14="http://schemas.microsoft.com/office/powerpoint/2010/main" val="2313087504"/>
      </p:ext>
    </p:extLst>
  </p:cSld>
  <p:clrMapOvr>
    <a:masterClrMapping/>
  </p:clrMapOvr>
  <p:transition spd="slow">
    <p:randomBar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762000"/>
            <a:ext cx="1971675" cy="5410200"/>
          </a:xfrm>
        </p:spPr>
        <p:txBody>
          <a:bodyPr vert="eaVert" lIns="45720" tIns="91440" rIns="45720" bIns="91440"/>
          <a:lstStyle/>
          <a:p>
            <a:r>
              <a:rPr lang="pt-BR" smtClean="0"/>
              <a:t>Clique para editar o título mestre</a:t>
            </a:r>
            <a:endParaRPr lang="en-US" dirty="0"/>
          </a:p>
        </p:txBody>
      </p:sp>
      <p:sp>
        <p:nvSpPr>
          <p:cNvPr id="3" name="Vertical Text Placeholder 2"/>
          <p:cNvSpPr>
            <a:spLocks noGrp="1"/>
          </p:cNvSpPr>
          <p:nvPr>
            <p:ph type="body" orient="vert" idx="1"/>
          </p:nvPr>
        </p:nvSpPr>
        <p:spPr>
          <a:xfrm>
            <a:off x="742951" y="762000"/>
            <a:ext cx="5686425" cy="5410200"/>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FB785FB2-009D-48DF-8D87-27F728B80C32}" type="datetimeFigureOut">
              <a:rPr lang="pt-BR" smtClean="0"/>
              <a:t>08/12/16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AF772B89-E855-4A6C-A6E8-24260ED3FD42}" type="slidenum">
              <a:rPr lang="pt-BR" smtClean="0"/>
              <a:t>‹n.º›</a:t>
            </a:fld>
            <a:endParaRPr lang="pt-BR"/>
          </a:p>
        </p:txBody>
      </p:sp>
      <p:cxnSp>
        <p:nvCxnSpPr>
          <p:cNvPr id="7" name="Straight Connector 6"/>
          <p:cNvCxnSpPr/>
          <p:nvPr/>
        </p:nvCxnSpPr>
        <p:spPr>
          <a:xfrm rot="5400000" flipV="1">
            <a:off x="7543800" y="173563"/>
            <a:ext cx="0" cy="6858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3940936"/>
      </p:ext>
    </p:extLst>
  </p:cSld>
  <p:clrMapOvr>
    <a:masterClrMapping/>
  </p:clrMapOvr>
  <p:transition spd="slow">
    <p:randomBar dir="vert"/>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8096" y="585216"/>
            <a:ext cx="7290054" cy="1499616"/>
          </a:xfrm>
          <a:prstGeom prst="rect">
            <a:avLst/>
          </a:prstGeom>
        </p:spPr>
        <p:txBody>
          <a:bodyPr vert="horz" lIns="91440" tIns="45720" rIns="91440" bIns="45720" rtlCol="0" anchor="ctr">
            <a:normAutofit/>
          </a:bodyPr>
          <a:lstStyle/>
          <a:p>
            <a:r>
              <a:rPr lang="pt-BR" smtClean="0"/>
              <a:t>Clique para editar o título mestre</a:t>
            </a:r>
            <a:endParaRPr lang="en-US" dirty="0"/>
          </a:p>
        </p:txBody>
      </p:sp>
      <p:sp>
        <p:nvSpPr>
          <p:cNvPr id="3" name="Text Placeholder 2"/>
          <p:cNvSpPr>
            <a:spLocks noGrp="1"/>
          </p:cNvSpPr>
          <p:nvPr>
            <p:ph type="body" idx="1"/>
          </p:nvPr>
        </p:nvSpPr>
        <p:spPr>
          <a:xfrm>
            <a:off x="768096" y="2286000"/>
            <a:ext cx="7290055" cy="4023360"/>
          </a:xfrm>
          <a:prstGeom prst="rect">
            <a:avLst/>
          </a:prstGeom>
        </p:spPr>
        <p:txBody>
          <a:bodyPr vert="horz" lIns="45720" tIns="45720" rIns="4572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2"/>
          </p:nvPr>
        </p:nvSpPr>
        <p:spPr>
          <a:xfrm>
            <a:off x="768097" y="6470704"/>
            <a:ext cx="1615607"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FB785FB2-009D-48DF-8D87-27F728B80C32}" type="datetimeFigureOut">
              <a:rPr lang="pt-BR" smtClean="0"/>
              <a:t>08/12/16</a:t>
            </a:fld>
            <a:endParaRPr lang="pt-BR"/>
          </a:p>
        </p:txBody>
      </p:sp>
      <p:sp>
        <p:nvSpPr>
          <p:cNvPr id="5" name="Footer Placeholder 4"/>
          <p:cNvSpPr>
            <a:spLocks noGrp="1"/>
          </p:cNvSpPr>
          <p:nvPr>
            <p:ph type="ftr" sz="quarter" idx="3"/>
          </p:nvPr>
        </p:nvSpPr>
        <p:spPr>
          <a:xfrm>
            <a:off x="3632200" y="6470704"/>
            <a:ext cx="4426094" cy="274320"/>
          </a:xfrm>
          <a:prstGeom prst="rect">
            <a:avLst/>
          </a:prstGeom>
        </p:spPr>
        <p:txBody>
          <a:bodyPr vert="horz" lIns="91440" tIns="45720" rIns="91440" bIns="45720" rtlCol="0" anchor="ctr"/>
          <a:lstStyle>
            <a:lvl1pPr algn="r">
              <a:defRPr sz="1000" cap="all" baseline="0">
                <a:solidFill>
                  <a:schemeClr val="tx1">
                    <a:lumMod val="90000"/>
                    <a:lumOff val="10000"/>
                  </a:schemeClr>
                </a:solidFill>
                <a:latin typeface="+mj-lt"/>
              </a:defRPr>
            </a:lvl1pPr>
          </a:lstStyle>
          <a:p>
            <a:endParaRPr lang="pt-BR" dirty="0"/>
          </a:p>
        </p:txBody>
      </p:sp>
      <p:sp>
        <p:nvSpPr>
          <p:cNvPr id="6" name="Slide Number Placeholder 5"/>
          <p:cNvSpPr>
            <a:spLocks noGrp="1"/>
          </p:cNvSpPr>
          <p:nvPr>
            <p:ph type="sldNum" sz="quarter" idx="4"/>
          </p:nvPr>
        </p:nvSpPr>
        <p:spPr>
          <a:xfrm>
            <a:off x="8128000" y="6470704"/>
            <a:ext cx="730250"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AF772B89-E855-4A6C-A6E8-24260ED3FD42}" type="slidenum">
              <a:rPr lang="pt-BR" smtClean="0"/>
              <a:t>‹n.º›</a:t>
            </a:fld>
            <a:endParaRPr lang="pt-BR"/>
          </a:p>
        </p:txBody>
      </p:sp>
    </p:spTree>
    <p:extLst>
      <p:ext uri="{BB962C8B-B14F-4D97-AF65-F5344CB8AC3E}">
        <p14:creationId xmlns:p14="http://schemas.microsoft.com/office/powerpoint/2010/main" val="2892505626"/>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ransition spd="slow">
    <p:randomBar dir="vert"/>
  </p:transition>
  <p:txStyles>
    <p:titleStyle>
      <a:lvl1pPr algn="l" defTabSz="914377" rtl="0" eaLnBrk="1" latinLnBrk="0" hangingPunct="1">
        <a:lnSpc>
          <a:spcPct val="80000"/>
        </a:lnSpc>
        <a:spcBef>
          <a:spcPct val="0"/>
        </a:spcBef>
        <a:buNone/>
        <a:defRPr sz="4400" kern="1200" cap="all" spc="100" baseline="0">
          <a:solidFill>
            <a:schemeClr val="tx1">
              <a:lumMod val="90000"/>
              <a:lumOff val="10000"/>
            </a:schemeClr>
          </a:solidFill>
          <a:latin typeface="+mj-lt"/>
          <a:ea typeface="+mj-ea"/>
          <a:cs typeface="+mj-cs"/>
        </a:defRPr>
      </a:lvl1pPr>
    </p:titleStyle>
    <p:bodyStyle>
      <a:lvl1pPr marL="91440" indent="-91440" algn="l" defTabSz="914377"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000" kern="1200">
          <a:solidFill>
            <a:schemeClr val="tx1"/>
          </a:solidFill>
          <a:latin typeface="+mn-lt"/>
          <a:ea typeface="+mn-ea"/>
          <a:cs typeface="+mn-cs"/>
        </a:defRPr>
      </a:lvl1pPr>
      <a:lvl2pPr marL="265176" indent="-137157" algn="l" defTabSz="914377" rtl="0" eaLnBrk="1" latinLnBrk="0" hangingPunct="1">
        <a:lnSpc>
          <a:spcPct val="90000"/>
        </a:lnSpc>
        <a:spcBef>
          <a:spcPts val="200"/>
        </a:spcBef>
        <a:spcAft>
          <a:spcPts val="400"/>
        </a:spcAft>
        <a:buClr>
          <a:schemeClr val="accent2"/>
        </a:buClr>
        <a:buFont typeface="Wingdings 3" pitchFamily="18" charset="2"/>
        <a:buChar char=""/>
        <a:defRPr sz="1600" kern="1200">
          <a:solidFill>
            <a:schemeClr val="tx1"/>
          </a:solidFill>
          <a:latin typeface="+mn-lt"/>
          <a:ea typeface="+mn-ea"/>
          <a:cs typeface="+mn-cs"/>
        </a:defRPr>
      </a:lvl2pPr>
      <a:lvl3pPr marL="448056"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3pPr>
      <a:lvl4pPr marL="594360"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4pPr>
      <a:lvl5pPr marL="777240"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5pPr>
      <a:lvl6pPr marL="914400"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6pPr>
      <a:lvl7pPr marL="1060704"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7pPr>
      <a:lvl8pPr marL="1216152"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8pPr>
      <a:lvl9pPr marL="1362456"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rmAutofit/>
          </a:bodyPr>
          <a:lstStyle/>
          <a:p>
            <a:r>
              <a:rPr lang="pt-BR" sz="6000" spc="0" dirty="0" smtClean="0"/>
              <a:t>Depressão</a:t>
            </a:r>
            <a:endParaRPr lang="pt-BR" sz="6000" spc="0" dirty="0"/>
          </a:p>
        </p:txBody>
      </p:sp>
      <p:sp>
        <p:nvSpPr>
          <p:cNvPr id="3" name="Subtítulo 2"/>
          <p:cNvSpPr>
            <a:spLocks noGrp="1"/>
          </p:cNvSpPr>
          <p:nvPr>
            <p:ph type="subTitle" idx="1"/>
          </p:nvPr>
        </p:nvSpPr>
        <p:spPr/>
        <p:txBody>
          <a:bodyPr>
            <a:normAutofit/>
          </a:bodyPr>
          <a:lstStyle/>
          <a:p>
            <a:r>
              <a:rPr lang="pt-BR" sz="2000" dirty="0" smtClean="0"/>
              <a:t>As Dores da Alma</a:t>
            </a:r>
            <a:endParaRPr lang="pt-BR" sz="2000" dirty="0"/>
          </a:p>
        </p:txBody>
      </p:sp>
      <p:sp>
        <p:nvSpPr>
          <p:cNvPr id="5" name="Título 1"/>
          <p:cNvSpPr txBox="1">
            <a:spLocks/>
          </p:cNvSpPr>
          <p:nvPr/>
        </p:nvSpPr>
        <p:spPr>
          <a:xfrm>
            <a:off x="0" y="5949280"/>
            <a:ext cx="9144000" cy="908719"/>
          </a:xfrm>
          <a:prstGeom prst="rect">
            <a:avLst/>
          </a:prstGeom>
        </p:spPr>
        <p:txBody>
          <a:bodyPr vert="horz" lIns="91440" tIns="45720" rIns="91440" bIns="45720" rtlCol="0" anchor="ctr">
            <a:noAutofit/>
          </a:bodyPr>
          <a:lstStyle>
            <a:lvl1pPr algn="r" defTabSz="914377" rtl="0" eaLnBrk="1" latinLnBrk="0" hangingPunct="1">
              <a:lnSpc>
                <a:spcPct val="80000"/>
              </a:lnSpc>
              <a:spcBef>
                <a:spcPct val="0"/>
              </a:spcBef>
              <a:buNone/>
              <a:defRPr sz="4400" kern="1200" cap="all" spc="200" baseline="0">
                <a:solidFill>
                  <a:schemeClr val="tx1">
                    <a:lumMod val="90000"/>
                    <a:lumOff val="10000"/>
                  </a:schemeClr>
                </a:solidFill>
                <a:latin typeface="+mj-lt"/>
                <a:ea typeface="+mj-ea"/>
                <a:cs typeface="+mj-cs"/>
              </a:defRPr>
            </a:lvl1pPr>
          </a:lstStyle>
          <a:p>
            <a:pPr algn="ctr">
              <a:lnSpc>
                <a:spcPct val="100000"/>
              </a:lnSpc>
            </a:pPr>
            <a:r>
              <a:rPr lang="pt-BR" sz="1600" spc="0" dirty="0">
                <a:solidFill>
                  <a:schemeClr val="accent2"/>
                </a:solidFill>
              </a:rPr>
              <a:t>Escola de evangelização de pacientes</a:t>
            </a:r>
            <a:endParaRPr lang="pt-BR" sz="700" spc="0" dirty="0">
              <a:solidFill>
                <a:schemeClr val="accent2"/>
              </a:solidFill>
            </a:endParaRPr>
          </a:p>
          <a:p>
            <a:pPr algn="ctr">
              <a:lnSpc>
                <a:spcPct val="100000"/>
              </a:lnSpc>
            </a:pPr>
            <a:r>
              <a:rPr lang="pt-BR" sz="1600" spc="0" dirty="0" smtClean="0">
                <a:solidFill>
                  <a:schemeClr val="accent2"/>
                </a:solidFill>
              </a:rPr>
              <a:t>grupo </a:t>
            </a:r>
            <a:r>
              <a:rPr lang="pt-BR" sz="1600" spc="0" dirty="0">
                <a:solidFill>
                  <a:schemeClr val="accent2"/>
                </a:solidFill>
              </a:rPr>
              <a:t>espírita </a:t>
            </a:r>
            <a:r>
              <a:rPr lang="pt-BR" sz="1600" spc="0" dirty="0" err="1">
                <a:solidFill>
                  <a:schemeClr val="accent2"/>
                </a:solidFill>
              </a:rPr>
              <a:t>guillon</a:t>
            </a:r>
            <a:r>
              <a:rPr lang="pt-BR" sz="1600" spc="0">
                <a:solidFill>
                  <a:schemeClr val="accent2"/>
                </a:solidFill>
              </a:rPr>
              <a:t> </a:t>
            </a:r>
            <a:r>
              <a:rPr lang="pt-BR" sz="1600" spc="0" smtClean="0">
                <a:solidFill>
                  <a:schemeClr val="accent2"/>
                </a:solidFill>
              </a:rPr>
              <a:t>ribeiro</a:t>
            </a:r>
            <a:endParaRPr lang="pt-BR" sz="700" spc="0" dirty="0">
              <a:solidFill>
                <a:schemeClr val="accent2"/>
              </a:solidFill>
            </a:endParaRPr>
          </a:p>
        </p:txBody>
      </p:sp>
    </p:spTree>
    <p:extLst>
      <p:ext uri="{BB962C8B-B14F-4D97-AF65-F5344CB8AC3E}">
        <p14:creationId xmlns:p14="http://schemas.microsoft.com/office/powerpoint/2010/main" val="1005403373"/>
      </p:ext>
    </p:extLst>
  </p:cSld>
  <p:clrMapOvr>
    <a:masterClrMapping/>
  </p:clrMapOvr>
  <p:transition spd="slow">
    <p:randomBar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pt-BR" smtClean="0"/>
              <a:t>O </a:t>
            </a:r>
            <a:r>
              <a:rPr lang="en-US" smtClean="0"/>
              <a:t>q</a:t>
            </a:r>
            <a:r>
              <a:rPr lang="pt-BR" smtClean="0"/>
              <a:t>ue é depressão?</a:t>
            </a:r>
            <a:endParaRPr lang="pt-BR" dirty="0"/>
          </a:p>
        </p:txBody>
      </p:sp>
      <p:sp>
        <p:nvSpPr>
          <p:cNvPr id="7" name="Content Placeholder 6"/>
          <p:cNvSpPr>
            <a:spLocks noGrp="1"/>
          </p:cNvSpPr>
          <p:nvPr>
            <p:ph idx="1"/>
          </p:nvPr>
        </p:nvSpPr>
        <p:spPr/>
        <p:txBody>
          <a:bodyPr/>
          <a:lstStyle/>
          <a:p>
            <a:pPr lvl="0"/>
            <a:r>
              <a:rPr lang="pt-BR" dirty="0" smtClean="0"/>
              <a:t>“É a </a:t>
            </a:r>
            <a:r>
              <a:rPr lang="pt-BR" b="1" dirty="0" smtClean="0"/>
              <a:t>tristeza indevida</a:t>
            </a:r>
            <a:r>
              <a:rPr lang="pt-BR" dirty="0" smtClean="0"/>
              <a:t> que se transfigurou em </a:t>
            </a:r>
            <a:r>
              <a:rPr lang="pt-BR" b="1" dirty="0" smtClean="0"/>
              <a:t>desânimo</a:t>
            </a:r>
            <a:r>
              <a:rPr lang="pt-BR" dirty="0" smtClean="0"/>
              <a:t>, obscurecendo na criatura o valor do trabalho. [...] Muitas vezes, a vítima de semelhante infortúnio cai no </a:t>
            </a:r>
            <a:r>
              <a:rPr lang="pt-BR" b="1" dirty="0" smtClean="0"/>
              <a:t>desequilíbrio das forças mentais</a:t>
            </a:r>
            <a:r>
              <a:rPr lang="pt-BR" dirty="0" smtClean="0"/>
              <a:t> [...], se entregando facilmente às garras da </a:t>
            </a:r>
            <a:r>
              <a:rPr lang="pt-BR" b="1" dirty="0" smtClean="0"/>
              <a:t>morte prematura</a:t>
            </a:r>
            <a:r>
              <a:rPr lang="pt-BR" dirty="0" smtClean="0"/>
              <a:t>.”</a:t>
            </a:r>
          </a:p>
          <a:p>
            <a:pPr lvl="4"/>
            <a:r>
              <a:rPr lang="pt-BR" dirty="0" smtClean="0"/>
              <a:t>(</a:t>
            </a:r>
            <a:r>
              <a:rPr lang="pt-BR" dirty="0" err="1" smtClean="0"/>
              <a:t>MÚCIO</a:t>
            </a:r>
            <a:r>
              <a:rPr lang="pt-BR" dirty="0" smtClean="0"/>
              <a:t> DE MELLO ÁLVARES. </a:t>
            </a:r>
            <a:r>
              <a:rPr lang="pt-BR" i="1" dirty="0" smtClean="0"/>
              <a:t>Revista Espírita</a:t>
            </a:r>
            <a:r>
              <a:rPr lang="pt-BR" dirty="0" smtClean="0"/>
              <a:t>, ano </a:t>
            </a:r>
            <a:r>
              <a:rPr lang="pt-BR" dirty="0" err="1" smtClean="0"/>
              <a:t>X</a:t>
            </a:r>
            <a:r>
              <a:rPr lang="pt-BR" dirty="0" smtClean="0"/>
              <a:t>, nº 37)</a:t>
            </a:r>
            <a:endParaRPr lang="pt-BR" dirty="0"/>
          </a:p>
        </p:txBody>
      </p:sp>
      <p:pic>
        <p:nvPicPr>
          <p:cNvPr id="2" name="Imagem 1"/>
          <p:cNvPicPr>
            <a:picLocks noChangeAspect="1"/>
          </p:cNvPicPr>
          <p:nvPr/>
        </p:nvPicPr>
        <p:blipFill rotWithShape="1">
          <a:blip r:embed="rId3"/>
          <a:srcRect l="26903"/>
          <a:stretch/>
        </p:blipFill>
        <p:spPr>
          <a:xfrm>
            <a:off x="768096" y="4003646"/>
            <a:ext cx="2764953" cy="252169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74555587"/>
      </p:ext>
    </p:extLst>
  </p:cSld>
  <p:clrMapOvr>
    <a:masterClrMapping/>
  </p:clrMapOvr>
  <p:transition spd="slow">
    <p:randomBar dir="ver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Causas da depressão</a:t>
            </a:r>
            <a:endParaRPr lang="pt-BR" dirty="0"/>
          </a:p>
        </p:txBody>
      </p:sp>
      <p:sp>
        <p:nvSpPr>
          <p:cNvPr id="3" name="Content Placeholder 2"/>
          <p:cNvSpPr>
            <a:spLocks noGrp="1"/>
          </p:cNvSpPr>
          <p:nvPr>
            <p:ph idx="1"/>
          </p:nvPr>
        </p:nvSpPr>
        <p:spPr/>
        <p:txBody>
          <a:bodyPr/>
          <a:lstStyle/>
          <a:p>
            <a:pPr lvl="1"/>
            <a:r>
              <a:rPr lang="pt-BR" dirty="0" smtClean="0"/>
              <a:t> “Comportamento materialista;</a:t>
            </a:r>
          </a:p>
          <a:p>
            <a:pPr lvl="1"/>
            <a:r>
              <a:rPr lang="pt-BR" dirty="0" smtClean="0"/>
              <a:t> Sentimento de perda;</a:t>
            </a:r>
          </a:p>
          <a:p>
            <a:pPr lvl="1"/>
            <a:r>
              <a:rPr lang="pt-BR" dirty="0" smtClean="0"/>
              <a:t> Ressentimento;</a:t>
            </a:r>
          </a:p>
          <a:p>
            <a:pPr lvl="1"/>
            <a:r>
              <a:rPr lang="pt-BR" dirty="0" smtClean="0"/>
              <a:t> Sentimento de culpa;</a:t>
            </a:r>
          </a:p>
          <a:p>
            <a:pPr lvl="1"/>
            <a:r>
              <a:rPr lang="pt-BR" dirty="0" smtClean="0"/>
              <a:t> Obsessão;</a:t>
            </a:r>
          </a:p>
          <a:p>
            <a:pPr lvl="1"/>
            <a:r>
              <a:rPr lang="pt-BR" dirty="0" smtClean="0"/>
              <a:t> Fatores sociais, afetivos e econômicos;</a:t>
            </a:r>
          </a:p>
          <a:p>
            <a:pPr lvl="1"/>
            <a:r>
              <a:rPr lang="pt-BR" dirty="0" smtClean="0"/>
              <a:t> Enfermidades orgânicas;</a:t>
            </a:r>
          </a:p>
          <a:p>
            <a:pPr lvl="1"/>
            <a:r>
              <a:rPr lang="pt-BR" dirty="0" smtClean="0"/>
              <a:t> Alcoolismo, uso de entorpecentes etc.”</a:t>
            </a:r>
          </a:p>
          <a:p>
            <a:pPr lvl="4"/>
            <a:r>
              <a:rPr lang="en-US" dirty="0" smtClean="0"/>
              <a:t>(</a:t>
            </a:r>
            <a:r>
              <a:rPr lang="en-US" dirty="0" err="1" smtClean="0"/>
              <a:t>IZAÍAS</a:t>
            </a:r>
            <a:r>
              <a:rPr lang="en-US" dirty="0" smtClean="0"/>
              <a:t> CLARO. </a:t>
            </a:r>
            <a:r>
              <a:rPr lang="en-US" i="1" dirty="0" err="1" smtClean="0"/>
              <a:t>Depressão</a:t>
            </a:r>
            <a:r>
              <a:rPr lang="en-US" dirty="0" smtClean="0"/>
              <a:t>, cap. IV)</a:t>
            </a:r>
            <a:endParaRPr lang="pt-BR" dirty="0" smtClean="0"/>
          </a:p>
          <a:p>
            <a:endParaRPr lang="pt-BR" dirty="0"/>
          </a:p>
        </p:txBody>
      </p:sp>
      <p:pic>
        <p:nvPicPr>
          <p:cNvPr id="5" name="Imagem 4"/>
          <p:cNvPicPr>
            <a:picLocks noChangeAspect="1"/>
          </p:cNvPicPr>
          <p:nvPr/>
        </p:nvPicPr>
        <p:blipFill rotWithShape="1">
          <a:blip r:embed="rId3"/>
          <a:srcRect l="41914" t="26275" r="10456"/>
          <a:stretch/>
        </p:blipFill>
        <p:spPr>
          <a:xfrm>
            <a:off x="6337968" y="1772816"/>
            <a:ext cx="2520281" cy="25966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704854881"/>
      </p:ext>
    </p:extLst>
  </p:cSld>
  <p:clrMapOvr>
    <a:masterClrMapping/>
  </p:clrMapOvr>
  <p:transition spd="slow">
    <p:randomBar dir="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Diferente ponto de vista</a:t>
            </a:r>
            <a:endParaRPr lang="pt-BR" dirty="0"/>
          </a:p>
        </p:txBody>
      </p:sp>
      <p:sp>
        <p:nvSpPr>
          <p:cNvPr id="3" name="Content Placeholder 2"/>
          <p:cNvSpPr>
            <a:spLocks noGrp="1"/>
          </p:cNvSpPr>
          <p:nvPr>
            <p:ph idx="1"/>
          </p:nvPr>
        </p:nvSpPr>
        <p:spPr>
          <a:xfrm>
            <a:off x="768097" y="1772816"/>
            <a:ext cx="4812015" cy="4752528"/>
          </a:xfrm>
        </p:spPr>
        <p:txBody>
          <a:bodyPr/>
          <a:lstStyle/>
          <a:p>
            <a:r>
              <a:rPr lang="pt-BR" dirty="0" smtClean="0"/>
              <a:t>“Quantas vezes asfixiamos e negamos nossas emoções diante de acontecimentos que nos machucaram profundamente. Relegar essa parte de nós e ignorá-la pode se tomar um tanto desagradável e destrutivo em nossas vidas.”</a:t>
            </a:r>
          </a:p>
          <a:p>
            <a:pPr lvl="4"/>
            <a:r>
              <a:rPr lang="pt-BR" dirty="0" smtClean="0"/>
              <a:t>(</a:t>
            </a:r>
            <a:r>
              <a:rPr lang="pt-BR" dirty="0" err="1" smtClean="0"/>
              <a:t>HAMMED</a:t>
            </a:r>
            <a:r>
              <a:rPr lang="pt-BR" dirty="0" smtClean="0"/>
              <a:t>. </a:t>
            </a:r>
            <a:r>
              <a:rPr lang="pt-BR" i="1" dirty="0" smtClean="0"/>
              <a:t>As Dores da Alma</a:t>
            </a:r>
            <a:r>
              <a:rPr lang="pt-BR" dirty="0" smtClean="0"/>
              <a:t>, lição “Depressão”)</a:t>
            </a:r>
          </a:p>
        </p:txBody>
      </p:sp>
      <p:pic>
        <p:nvPicPr>
          <p:cNvPr id="4" name="Picture 2" descr="http://www.corposaun.com/wp-content/uploads/2010/06/Depress%C3%A3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2160" y="1855563"/>
            <a:ext cx="2846089" cy="38860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2093951129"/>
      </p:ext>
    </p:extLst>
  </p:cSld>
  <p:clrMapOvr>
    <a:masterClrMapping/>
  </p:clrMapOvr>
  <p:transition spd="slow">
    <p:randomBar dir="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Auto anulação</a:t>
            </a:r>
            <a:endParaRPr lang="pt-BR" dirty="0"/>
          </a:p>
        </p:txBody>
      </p:sp>
      <p:sp>
        <p:nvSpPr>
          <p:cNvPr id="3" name="Content Placeholder 2"/>
          <p:cNvSpPr>
            <a:spLocks noGrp="1"/>
          </p:cNvSpPr>
          <p:nvPr>
            <p:ph idx="1"/>
          </p:nvPr>
        </p:nvSpPr>
        <p:spPr>
          <a:xfrm>
            <a:off x="4067944" y="1772816"/>
            <a:ext cx="4790449" cy="4752528"/>
          </a:xfrm>
        </p:spPr>
        <p:txBody>
          <a:bodyPr/>
          <a:lstStyle/>
          <a:p>
            <a:r>
              <a:rPr lang="pt-BR" dirty="0" smtClean="0"/>
              <a:t>“Uma das características que comumente estão presentes na pessoa depressiva é:</a:t>
            </a:r>
          </a:p>
          <a:p>
            <a:pPr lvl="1"/>
            <a:r>
              <a:rPr lang="pt-BR" dirty="0" smtClean="0"/>
              <a:t>Sensações de desvalorização ou culpa excessiva ou inadequada, exagerada. A pessoa se sente sem valia alguma, e passa a nutrir este tipo de sentimento.”</a:t>
            </a:r>
          </a:p>
          <a:p>
            <a:pPr lvl="4"/>
            <a:r>
              <a:rPr lang="en-US" dirty="0" smtClean="0"/>
              <a:t>(</a:t>
            </a:r>
            <a:r>
              <a:rPr lang="en-US" dirty="0" err="1" smtClean="0"/>
              <a:t>IZAÍAS</a:t>
            </a:r>
            <a:r>
              <a:rPr lang="en-US" dirty="0" smtClean="0"/>
              <a:t> CLARO. </a:t>
            </a:r>
            <a:r>
              <a:rPr lang="en-US" i="1" dirty="0" err="1" smtClean="0"/>
              <a:t>Depressão</a:t>
            </a:r>
            <a:r>
              <a:rPr lang="en-US" dirty="0" smtClean="0"/>
              <a:t>, cap. I)</a:t>
            </a:r>
            <a:endParaRPr lang="pt-BR" dirty="0" smtClean="0"/>
          </a:p>
          <a:p>
            <a:pPr lvl="1"/>
            <a:endParaRPr lang="pt-BR" dirty="0"/>
          </a:p>
        </p:txBody>
      </p:sp>
      <p:pic>
        <p:nvPicPr>
          <p:cNvPr id="4" name="Imagem 3"/>
          <p:cNvPicPr>
            <a:picLocks noChangeAspect="1"/>
          </p:cNvPicPr>
          <p:nvPr/>
        </p:nvPicPr>
        <p:blipFill rotWithShape="1">
          <a:blip r:embed="rId3"/>
          <a:srcRect r="22512"/>
          <a:stretch/>
        </p:blipFill>
        <p:spPr>
          <a:xfrm>
            <a:off x="768096" y="2000250"/>
            <a:ext cx="2952328" cy="28575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44835497"/>
      </p:ext>
    </p:extLst>
  </p:cSld>
  <p:clrMapOvr>
    <a:masterClrMapping/>
  </p:clrMapOvr>
  <p:transition spd="slow">
    <p:randomBar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Ser honesto consigo mesmo</a:t>
            </a:r>
            <a:endParaRPr lang="pt-BR" dirty="0"/>
          </a:p>
        </p:txBody>
      </p:sp>
      <p:sp>
        <p:nvSpPr>
          <p:cNvPr id="3" name="Content Placeholder 2"/>
          <p:cNvSpPr>
            <a:spLocks noGrp="1"/>
          </p:cNvSpPr>
          <p:nvPr>
            <p:ph idx="1"/>
          </p:nvPr>
        </p:nvSpPr>
        <p:spPr>
          <a:xfrm>
            <a:off x="768097" y="1772816"/>
            <a:ext cx="4812016" cy="4752528"/>
          </a:xfrm>
        </p:spPr>
        <p:txBody>
          <a:bodyPr/>
          <a:lstStyle/>
          <a:p>
            <a:r>
              <a:rPr lang="pt-BR" dirty="0" smtClean="0"/>
              <a:t>“Viver o direito de sentir nossas emoções equivale a ser honestos com nós mesmos. Elas nos ajudam no processo de autodescobrimento e estão vinculadas à estruturas importantes de nossa vida mental, como os pensamentos cognitivos e nossa intuição.”</a:t>
            </a:r>
          </a:p>
          <a:p>
            <a:pPr lvl="4"/>
            <a:r>
              <a:rPr lang="pt-BR" dirty="0" smtClean="0"/>
              <a:t>(</a:t>
            </a:r>
            <a:r>
              <a:rPr lang="pt-BR" dirty="0" err="1" smtClean="0"/>
              <a:t>HAMMED</a:t>
            </a:r>
            <a:r>
              <a:rPr lang="pt-BR" dirty="0" smtClean="0"/>
              <a:t>. </a:t>
            </a:r>
            <a:r>
              <a:rPr lang="pt-BR" i="1" dirty="0" smtClean="0"/>
              <a:t>As Dores da Alma</a:t>
            </a:r>
            <a:r>
              <a:rPr lang="pt-BR" dirty="0" smtClean="0"/>
              <a:t>, lição “Depressão”)</a:t>
            </a:r>
            <a:endParaRPr lang="pt-BR" dirty="0"/>
          </a:p>
        </p:txBody>
      </p:sp>
      <p:pic>
        <p:nvPicPr>
          <p:cNvPr id="5" name="Imagem 4"/>
          <p:cNvPicPr>
            <a:picLocks noChangeAspect="1"/>
          </p:cNvPicPr>
          <p:nvPr/>
        </p:nvPicPr>
        <p:blipFill rotWithShape="1">
          <a:blip r:embed="rId3"/>
          <a:srcRect l="41579"/>
          <a:stretch/>
        </p:blipFill>
        <p:spPr>
          <a:xfrm>
            <a:off x="6089252" y="1988840"/>
            <a:ext cx="2768997" cy="314009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703895961"/>
      </p:ext>
    </p:extLst>
  </p:cSld>
  <p:clrMapOvr>
    <a:masterClrMapping/>
  </p:clrMapOvr>
  <p:transition spd="slow">
    <p:randomBar dir="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Autocondenação</a:t>
            </a:r>
            <a:endParaRPr lang="pt-BR" dirty="0"/>
          </a:p>
        </p:txBody>
      </p:sp>
      <p:sp>
        <p:nvSpPr>
          <p:cNvPr id="6" name="Espaço Reservado para Conteúdo 5"/>
          <p:cNvSpPr>
            <a:spLocks noGrp="1"/>
          </p:cNvSpPr>
          <p:nvPr>
            <p:ph idx="1"/>
          </p:nvPr>
        </p:nvSpPr>
        <p:spPr>
          <a:xfrm>
            <a:off x="768096" y="4077072"/>
            <a:ext cx="8090297" cy="2448272"/>
          </a:xfrm>
        </p:spPr>
        <p:txBody>
          <a:bodyPr/>
          <a:lstStyle/>
          <a:p>
            <a:r>
              <a:rPr lang="pt-BR" dirty="0" smtClean="0"/>
              <a:t>“Se essas emoções (raiva ou medo) forem julgadas moralmente como negativas, elas poderão ser transformadas em sentimento de culpa, levando-nos a uma autocondenação.</a:t>
            </a:r>
          </a:p>
          <a:p>
            <a:r>
              <a:rPr lang="pt-BR" dirty="0" smtClean="0"/>
              <a:t>Tanto a repressão sistemática quanto os compulsivos julgamentos negativos dessas emoções naturais geram a depressão.”</a:t>
            </a:r>
          </a:p>
          <a:p>
            <a:pPr lvl="4"/>
            <a:r>
              <a:rPr lang="pt-BR" dirty="0" smtClean="0"/>
              <a:t>(</a:t>
            </a:r>
            <a:r>
              <a:rPr lang="pt-BR" dirty="0" err="1" smtClean="0"/>
              <a:t>HAMMED</a:t>
            </a:r>
            <a:r>
              <a:rPr lang="pt-BR" dirty="0" smtClean="0"/>
              <a:t>. </a:t>
            </a:r>
            <a:r>
              <a:rPr lang="pt-BR" i="1" dirty="0" smtClean="0"/>
              <a:t>As Dores da Alma</a:t>
            </a:r>
            <a:r>
              <a:rPr lang="pt-BR" dirty="0" smtClean="0"/>
              <a:t>, lição “Depressão”)</a:t>
            </a:r>
            <a:endParaRPr lang="pt-BR" dirty="0"/>
          </a:p>
        </p:txBody>
      </p:sp>
      <p:pic>
        <p:nvPicPr>
          <p:cNvPr id="4" name="Picture 3"/>
          <p:cNvPicPr>
            <a:picLocks noChangeAspect="1"/>
          </p:cNvPicPr>
          <p:nvPr/>
        </p:nvPicPr>
        <p:blipFill rotWithShape="1">
          <a:blip r:embed="rId3"/>
          <a:srcRect l="1826" t="2195" r="2132" b="2803"/>
          <a:stretch/>
        </p:blipFill>
        <p:spPr>
          <a:xfrm>
            <a:off x="3293765" y="1916832"/>
            <a:ext cx="3038957" cy="19305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62864582"/>
      </p:ext>
    </p:extLst>
  </p:cSld>
  <p:clrMapOvr>
    <a:masterClrMapping/>
  </p:clrMapOvr>
  <p:transition spd="slow">
    <p:randomBar dir="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Rejeição das emoções</a:t>
            </a:r>
            <a:endParaRPr lang="pt-BR" dirty="0"/>
          </a:p>
        </p:txBody>
      </p:sp>
      <p:sp>
        <p:nvSpPr>
          <p:cNvPr id="3" name="Espaço Reservado para Conteúdo 2"/>
          <p:cNvSpPr>
            <a:spLocks noGrp="1"/>
          </p:cNvSpPr>
          <p:nvPr>
            <p:ph idx="1"/>
          </p:nvPr>
        </p:nvSpPr>
        <p:spPr>
          <a:xfrm>
            <a:off x="768097" y="1772816"/>
            <a:ext cx="4379967" cy="4752528"/>
          </a:xfrm>
        </p:spPr>
        <p:txBody>
          <a:bodyPr/>
          <a:lstStyle/>
          <a:p>
            <a:r>
              <a:rPr lang="pt-BR" dirty="0" smtClean="0"/>
              <a:t>“O hábito de rejeitarmos, frequentemente, as energias emocionais fará com que percamos a capacidade de sentir corretamente; e sem a interpretação dos sentimentos, não podemos promover a reparação de nossas faltas.”</a:t>
            </a:r>
          </a:p>
          <a:p>
            <a:pPr lvl="4"/>
            <a:r>
              <a:rPr lang="pt-BR" dirty="0" smtClean="0"/>
              <a:t>(</a:t>
            </a:r>
            <a:r>
              <a:rPr lang="pt-BR" dirty="0" err="1" smtClean="0"/>
              <a:t>HAMMED</a:t>
            </a:r>
            <a:r>
              <a:rPr lang="pt-BR" dirty="0" smtClean="0"/>
              <a:t>. </a:t>
            </a:r>
            <a:r>
              <a:rPr lang="pt-BR" i="1" dirty="0" smtClean="0"/>
              <a:t>As Dores da Alma</a:t>
            </a:r>
            <a:r>
              <a:rPr lang="pt-BR" dirty="0" smtClean="0"/>
              <a:t>, lição “Depressão”)</a:t>
            </a:r>
          </a:p>
          <a:p>
            <a:endParaRPr lang="pt-BR" dirty="0"/>
          </a:p>
        </p:txBody>
      </p:sp>
      <p:pic>
        <p:nvPicPr>
          <p:cNvPr id="4" name="Imagem 3"/>
          <p:cNvPicPr>
            <a:picLocks noChangeAspect="1"/>
          </p:cNvPicPr>
          <p:nvPr/>
        </p:nvPicPr>
        <p:blipFill rotWithShape="1">
          <a:blip r:embed="rId3"/>
          <a:srcRect l="14561" r="23820"/>
          <a:stretch/>
        </p:blipFill>
        <p:spPr>
          <a:xfrm>
            <a:off x="5508104" y="1988839"/>
            <a:ext cx="3345364" cy="285027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614233551"/>
      </p:ext>
    </p:extLst>
  </p:cSld>
  <p:clrMapOvr>
    <a:masterClrMapping/>
  </p:clrMapOvr>
  <p:transition spd="slow">
    <p:randomBar dir="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O que é correto, então?</a:t>
            </a:r>
            <a:endParaRPr lang="pt-BR" dirty="0"/>
          </a:p>
        </p:txBody>
      </p:sp>
      <p:sp>
        <p:nvSpPr>
          <p:cNvPr id="3" name="Espaço Reservado para Conteúdo 2"/>
          <p:cNvSpPr>
            <a:spLocks noGrp="1"/>
          </p:cNvSpPr>
          <p:nvPr>
            <p:ph idx="1"/>
          </p:nvPr>
        </p:nvSpPr>
        <p:spPr/>
        <p:txBody>
          <a:bodyPr/>
          <a:lstStyle/>
          <a:p>
            <a:r>
              <a:rPr lang="pt-BR" dirty="0" smtClean="0"/>
              <a:t>Já desde esta vida poderemos ir resgatando as nossas faltas?</a:t>
            </a:r>
          </a:p>
          <a:p>
            <a:pPr lvl="1"/>
            <a:r>
              <a:rPr lang="pt-BR" dirty="0" smtClean="0"/>
              <a:t>“Sim, reparando-as. Mas, não creiais que as resgateis mediante algumas privações pueris, ou distribuindo em esmolas o que possuirdes, depois que morrerdes, quando de nada mais precisais. Deus não dá valor a um arrependimento estéril, sempre fácil e que apenas custa o esforço de bater no peito. [...]</a:t>
            </a:r>
          </a:p>
          <a:p>
            <a:pPr lvl="1"/>
            <a:r>
              <a:rPr lang="pt-BR" dirty="0" smtClean="0"/>
              <a:t>Só por meio do bem se repara o mal e a reparação nenhum mérito apresenta, se não atinge o homem nem no seu orgulho, nem nos seus interesses materiais.”</a:t>
            </a:r>
          </a:p>
          <a:p>
            <a:pPr lvl="4"/>
            <a:r>
              <a:rPr lang="pt-BR" dirty="0" smtClean="0"/>
              <a:t>(ALLAN KARDEC. </a:t>
            </a:r>
            <a:r>
              <a:rPr lang="pt-BR" i="1" dirty="0" smtClean="0"/>
              <a:t>O Livro dos Espíritos</a:t>
            </a:r>
            <a:r>
              <a:rPr lang="pt-BR" dirty="0" smtClean="0"/>
              <a:t>, </a:t>
            </a:r>
            <a:r>
              <a:rPr lang="pt-BR" dirty="0" err="1" smtClean="0"/>
              <a:t>perg</a:t>
            </a:r>
            <a:r>
              <a:rPr lang="pt-BR" dirty="0" smtClean="0"/>
              <a:t>. 1000)</a:t>
            </a:r>
            <a:endParaRPr lang="pt-BR" dirty="0"/>
          </a:p>
        </p:txBody>
      </p:sp>
    </p:spTree>
    <p:extLst>
      <p:ext uri="{BB962C8B-B14F-4D97-AF65-F5344CB8AC3E}">
        <p14:creationId xmlns:p14="http://schemas.microsoft.com/office/powerpoint/2010/main" val="3923510066"/>
      </p:ext>
    </p:extLst>
  </p:cSld>
  <p:clrMapOvr>
    <a:masterClrMapping/>
  </p:clrMapOvr>
  <p:transition spd="slow">
    <p:randomBar dir="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É necessário reavaliar as emoções</a:t>
            </a:r>
            <a:endParaRPr lang="pt-BR" dirty="0"/>
          </a:p>
        </p:txBody>
      </p:sp>
      <p:sp>
        <p:nvSpPr>
          <p:cNvPr id="3" name="Espaço Reservado para Conteúdo 2"/>
          <p:cNvSpPr>
            <a:spLocks noGrp="1"/>
          </p:cNvSpPr>
          <p:nvPr>
            <p:ph idx="1"/>
          </p:nvPr>
        </p:nvSpPr>
        <p:spPr/>
        <p:txBody>
          <a:bodyPr/>
          <a:lstStyle/>
          <a:p>
            <a:pPr marL="3600450" indent="-254000"/>
            <a:r>
              <a:rPr lang="pt-BR" dirty="0" smtClean="0"/>
              <a:t>“[...] reavaliando antigas emoções e resgatando sentimentos passados, a fim de transformá-los para melhor. Desse modo, reconquistamos a perdida postura interior de “vida própria” e promovemos a modificação de nossas atitudes equivocadas perante as pessoas.</a:t>
            </a:r>
          </a:p>
          <a:p>
            <a:r>
              <a:rPr lang="pt-BR" dirty="0" smtClean="0"/>
              <a:t>Emoções não são erradas ou pecaminosas, elas não são os atos em si, pois sentir raiva é muito diferente de cometer uma brutalidade.”</a:t>
            </a:r>
          </a:p>
          <a:p>
            <a:pPr lvl="4"/>
            <a:r>
              <a:rPr lang="pt-BR" dirty="0" smtClean="0"/>
              <a:t>(</a:t>
            </a:r>
            <a:r>
              <a:rPr lang="pt-BR" dirty="0" err="1" smtClean="0"/>
              <a:t>HAMMED</a:t>
            </a:r>
            <a:r>
              <a:rPr lang="pt-BR" dirty="0" smtClean="0"/>
              <a:t>. </a:t>
            </a:r>
            <a:r>
              <a:rPr lang="pt-BR" i="1" dirty="0" smtClean="0"/>
              <a:t>As Dores da Alma</a:t>
            </a:r>
            <a:r>
              <a:rPr lang="pt-BR" dirty="0" smtClean="0"/>
              <a:t>, lição “Depressão”)</a:t>
            </a:r>
          </a:p>
        </p:txBody>
      </p:sp>
      <p:pic>
        <p:nvPicPr>
          <p:cNvPr id="5" name="Imagem 4"/>
          <p:cNvPicPr>
            <a:picLocks noChangeAspect="1"/>
          </p:cNvPicPr>
          <p:nvPr/>
        </p:nvPicPr>
        <p:blipFill>
          <a:blip r:embed="rId3"/>
          <a:stretch>
            <a:fillRect/>
          </a:stretch>
        </p:blipFill>
        <p:spPr>
          <a:xfrm>
            <a:off x="768096" y="2022351"/>
            <a:ext cx="3070533" cy="255877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25810934"/>
      </p:ext>
    </p:extLst>
  </p:cSld>
  <p:clrMapOvr>
    <a:masterClrMapping/>
  </p:clrMapOvr>
  <p:transition spd="slow">
    <p:randomBar dir="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Aprendendo a lidar com as emoções</a:t>
            </a:r>
            <a:endParaRPr lang="pt-BR" dirty="0"/>
          </a:p>
        </p:txBody>
      </p:sp>
      <p:sp>
        <p:nvSpPr>
          <p:cNvPr id="3" name="Espaço Reservado para Conteúdo 2"/>
          <p:cNvSpPr>
            <a:spLocks noGrp="1"/>
          </p:cNvSpPr>
          <p:nvPr>
            <p:ph idx="1"/>
          </p:nvPr>
        </p:nvSpPr>
        <p:spPr>
          <a:xfrm>
            <a:off x="768097" y="1772816"/>
            <a:ext cx="5244064" cy="4752528"/>
          </a:xfrm>
        </p:spPr>
        <p:txBody>
          <a:bodyPr/>
          <a:lstStyle/>
          <a:p>
            <a:r>
              <a:rPr lang="pt-BR" dirty="0" smtClean="0"/>
              <a:t>“Para repararmos, é preciso saber lidar com nossas emoções; não devemos nos censurar por senti-las, mas sim julgar a decisão do que faremos com elas. Advertimos, porém, que não estamos sugerindo que as emoções devam controlar nossos comportamentos. Ao contrário, acreditamos que, se não permitirmos senti-las, não saberemos como tê-las sob nosso controle.”</a:t>
            </a:r>
          </a:p>
          <a:p>
            <a:pPr lvl="4"/>
            <a:r>
              <a:rPr lang="pt-BR" dirty="0" smtClean="0"/>
              <a:t>(</a:t>
            </a:r>
            <a:r>
              <a:rPr lang="pt-BR" dirty="0" err="1" smtClean="0"/>
              <a:t>HAMMED</a:t>
            </a:r>
            <a:r>
              <a:rPr lang="pt-BR" dirty="0" smtClean="0"/>
              <a:t>. </a:t>
            </a:r>
            <a:r>
              <a:rPr lang="pt-BR" i="1" dirty="0" smtClean="0"/>
              <a:t>As Dores da Alma</a:t>
            </a:r>
            <a:r>
              <a:rPr lang="pt-BR" dirty="0" smtClean="0"/>
              <a:t>, lição “Depressão”)</a:t>
            </a:r>
          </a:p>
          <a:p>
            <a:endParaRPr lang="pt-BR" dirty="0" smtClean="0"/>
          </a:p>
          <a:p>
            <a:endParaRPr lang="pt-BR" dirty="0" smtClean="0"/>
          </a:p>
          <a:p>
            <a:endParaRPr lang="pt-BR" dirty="0"/>
          </a:p>
        </p:txBody>
      </p:sp>
      <p:pic>
        <p:nvPicPr>
          <p:cNvPr id="4" name="Imagem 3"/>
          <p:cNvPicPr>
            <a:picLocks noChangeAspect="1"/>
          </p:cNvPicPr>
          <p:nvPr/>
        </p:nvPicPr>
        <p:blipFill rotWithShape="1">
          <a:blip r:embed="rId3"/>
          <a:srcRect l="30817"/>
          <a:stretch/>
        </p:blipFill>
        <p:spPr>
          <a:xfrm>
            <a:off x="6305277" y="2045188"/>
            <a:ext cx="2552972" cy="276762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3079075"/>
      </p:ext>
    </p:extLst>
  </p:cSld>
  <p:clrMapOvr>
    <a:masterClrMapping/>
  </p:clrMapOvr>
  <p:transition spd="slow">
    <p:randomBar dir="ver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Tomar as rédeas das emoções</a:t>
            </a:r>
            <a:endParaRPr lang="pt-BR" dirty="0"/>
          </a:p>
        </p:txBody>
      </p:sp>
      <p:sp>
        <p:nvSpPr>
          <p:cNvPr id="3" name="Espaço Reservado para Conteúdo 2"/>
          <p:cNvSpPr>
            <a:spLocks noGrp="1"/>
          </p:cNvSpPr>
          <p:nvPr>
            <p:ph idx="1"/>
          </p:nvPr>
        </p:nvSpPr>
        <p:spPr>
          <a:xfrm>
            <a:off x="3995936" y="1772816"/>
            <a:ext cx="4862457" cy="4752528"/>
          </a:xfrm>
        </p:spPr>
        <p:txBody>
          <a:bodyPr/>
          <a:lstStyle/>
          <a:p>
            <a:r>
              <a:rPr lang="pt-BR" dirty="0" smtClean="0"/>
              <a:t>“Admitindo-as e submetendo-as ao nosso código de valores éticos, ao nosso intelecto e à nossa razão, saberemos comandá-las </a:t>
            </a:r>
            <a:r>
              <a:rPr lang="pt-BR" dirty="0" err="1" smtClean="0"/>
              <a:t>conveniente-mente</a:t>
            </a:r>
            <a:r>
              <a:rPr lang="pt-BR" dirty="0" smtClean="0"/>
              <a:t>, pois o resultado da repressão de nossas reações emocionais será uma progressiva tendência a estados depressivos.”</a:t>
            </a:r>
          </a:p>
          <a:p>
            <a:pPr lvl="4"/>
            <a:r>
              <a:rPr lang="pt-BR" dirty="0" smtClean="0"/>
              <a:t>(</a:t>
            </a:r>
            <a:r>
              <a:rPr lang="pt-BR" dirty="0" err="1" smtClean="0"/>
              <a:t>HAMMED</a:t>
            </a:r>
            <a:r>
              <a:rPr lang="pt-BR" dirty="0" smtClean="0"/>
              <a:t>. </a:t>
            </a:r>
            <a:r>
              <a:rPr lang="pt-BR" i="1" dirty="0" smtClean="0"/>
              <a:t>As Dores da Alma</a:t>
            </a:r>
            <a:r>
              <a:rPr lang="pt-BR" dirty="0" smtClean="0"/>
              <a:t>, lição “Depressão”)</a:t>
            </a:r>
          </a:p>
          <a:p>
            <a:endParaRPr lang="pt-BR" dirty="0"/>
          </a:p>
        </p:txBody>
      </p:sp>
      <p:pic>
        <p:nvPicPr>
          <p:cNvPr id="4" name="Imagem 3"/>
          <p:cNvPicPr>
            <a:picLocks noChangeAspect="1"/>
          </p:cNvPicPr>
          <p:nvPr/>
        </p:nvPicPr>
        <p:blipFill>
          <a:blip r:embed="rId3"/>
          <a:stretch>
            <a:fillRect/>
          </a:stretch>
        </p:blipFill>
        <p:spPr>
          <a:xfrm>
            <a:off x="683568" y="1805487"/>
            <a:ext cx="2969009" cy="4084674"/>
          </a:xfrm>
          <a:prstGeom prst="rect">
            <a:avLst/>
          </a:prstGeom>
        </p:spPr>
      </p:pic>
    </p:spTree>
    <p:extLst>
      <p:ext uri="{BB962C8B-B14F-4D97-AF65-F5344CB8AC3E}">
        <p14:creationId xmlns:p14="http://schemas.microsoft.com/office/powerpoint/2010/main" val="2637989662"/>
      </p:ext>
    </p:extLst>
  </p:cSld>
  <p:clrMapOvr>
    <a:masterClrMapping/>
  </p:clrMapOvr>
  <p:transition spd="slow">
    <p:randomBar dir="ver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procure se ajudar</a:t>
            </a:r>
            <a:endParaRPr lang="pt-BR" dirty="0"/>
          </a:p>
        </p:txBody>
      </p:sp>
      <p:sp>
        <p:nvSpPr>
          <p:cNvPr id="7" name="Espaço Reservado para Conteúdo 6"/>
          <p:cNvSpPr>
            <a:spLocks noGrp="1"/>
          </p:cNvSpPr>
          <p:nvPr>
            <p:ph idx="1"/>
          </p:nvPr>
        </p:nvSpPr>
        <p:spPr>
          <a:xfrm>
            <a:off x="768097" y="1772816"/>
            <a:ext cx="3803904" cy="4752528"/>
          </a:xfrm>
        </p:spPr>
        <p:txBody>
          <a:bodyPr/>
          <a:lstStyle/>
          <a:p>
            <a:r>
              <a:rPr lang="pt-BR" sz="3200" dirty="0" smtClean="0"/>
              <a:t>“Quase sempre o corpo doente assinala a mente enfermiça.”</a:t>
            </a:r>
          </a:p>
          <a:p>
            <a:pPr lvl="4"/>
            <a:r>
              <a:rPr lang="pt-BR" dirty="0" smtClean="0"/>
              <a:t>(ANDRÉ LUIZ. </a:t>
            </a:r>
            <a:r>
              <a:rPr lang="pt-BR" i="1" dirty="0" smtClean="0"/>
              <a:t>Missionários da Luz</a:t>
            </a:r>
            <a:r>
              <a:rPr lang="pt-BR" dirty="0" smtClean="0"/>
              <a:t>, cap. 4)</a:t>
            </a:r>
            <a:endParaRPr lang="pt-BR" dirty="0"/>
          </a:p>
        </p:txBody>
      </p:sp>
      <p:pic>
        <p:nvPicPr>
          <p:cNvPr id="4" name="Imagem 3"/>
          <p:cNvPicPr>
            <a:picLocks noChangeAspect="1"/>
          </p:cNvPicPr>
          <p:nvPr/>
        </p:nvPicPr>
        <p:blipFill>
          <a:blip r:embed="rId3"/>
          <a:stretch>
            <a:fillRect/>
          </a:stretch>
        </p:blipFill>
        <p:spPr>
          <a:xfrm>
            <a:off x="4702615" y="1988840"/>
            <a:ext cx="4155634" cy="3744416"/>
          </a:xfrm>
          <a:prstGeom prst="rect">
            <a:avLst/>
          </a:prstGeom>
        </p:spPr>
      </p:pic>
      <p:sp>
        <p:nvSpPr>
          <p:cNvPr id="5" name="Retângulo 4"/>
          <p:cNvSpPr/>
          <p:nvPr/>
        </p:nvSpPr>
        <p:spPr>
          <a:xfrm>
            <a:off x="4747862" y="5793295"/>
            <a:ext cx="4065141" cy="584775"/>
          </a:xfrm>
          <a:prstGeom prst="rect">
            <a:avLst/>
          </a:prstGeom>
        </p:spPr>
        <p:txBody>
          <a:bodyPr wrap="square">
            <a:spAutoFit/>
          </a:bodyPr>
          <a:lstStyle/>
          <a:p>
            <a:pPr algn="r"/>
            <a:r>
              <a:rPr lang="pt-BR" sz="1600" dirty="0" smtClean="0"/>
              <a:t>(Internet: http</a:t>
            </a:r>
            <a:r>
              <a:rPr lang="pt-BR" sz="1600" dirty="0"/>
              <a:t>://</a:t>
            </a:r>
            <a:r>
              <a:rPr lang="pt-BR" sz="1600" dirty="0" smtClean="0"/>
              <a:t>osdepres.blogspot.com.br. Acesso em 31/07/2016)</a:t>
            </a:r>
            <a:endParaRPr lang="pt-BR" sz="1600" dirty="0"/>
          </a:p>
        </p:txBody>
      </p:sp>
    </p:spTree>
    <p:extLst>
      <p:ext uri="{BB962C8B-B14F-4D97-AF65-F5344CB8AC3E}">
        <p14:creationId xmlns:p14="http://schemas.microsoft.com/office/powerpoint/2010/main" val="4039746221"/>
      </p:ext>
    </p:extLst>
  </p:cSld>
  <p:clrMapOvr>
    <a:masterClrMapping/>
  </p:clrMapOvr>
  <p:transition spd="slow">
    <p:randomBar dir="ver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Texto antidepressivo</a:t>
            </a:r>
            <a:endParaRPr lang="pt-BR" dirty="0"/>
          </a:p>
        </p:txBody>
      </p:sp>
      <p:sp>
        <p:nvSpPr>
          <p:cNvPr id="3" name="Content Placeholder 2"/>
          <p:cNvSpPr>
            <a:spLocks noGrp="1"/>
          </p:cNvSpPr>
          <p:nvPr>
            <p:ph idx="1"/>
          </p:nvPr>
        </p:nvSpPr>
        <p:spPr/>
        <p:txBody>
          <a:bodyPr>
            <a:normAutofit fontScale="92500" lnSpcReduction="10000"/>
          </a:bodyPr>
          <a:lstStyle/>
          <a:p>
            <a:r>
              <a:rPr lang="pt-BR" dirty="0" smtClean="0"/>
              <a:t>“Ore, pedindo a Deus mais luz para vencer as sombras.</a:t>
            </a:r>
          </a:p>
          <a:p>
            <a:r>
              <a:rPr lang="pt-BR" dirty="0" smtClean="0"/>
              <a:t>Leia uma página edificante, que lhe auxilie o raciocínio na mudança construtiva de ideias.</a:t>
            </a:r>
          </a:p>
          <a:p>
            <a:r>
              <a:rPr lang="pt-BR" dirty="0" smtClean="0"/>
              <a:t>Tente contato de pessoas, cuja conversação lhe melhore o clima espiritual.</a:t>
            </a:r>
          </a:p>
          <a:p>
            <a:r>
              <a:rPr lang="pt-BR" dirty="0" smtClean="0"/>
              <a:t>Preste um favor, especialmente aquele favor que você esteja adiando.</a:t>
            </a:r>
          </a:p>
          <a:p>
            <a:r>
              <a:rPr lang="pt-BR" dirty="0" smtClean="0"/>
              <a:t>Visite um enfermo, buscando reconforto naqueles que atravessam dificuldades maiores que as suas.</a:t>
            </a:r>
          </a:p>
          <a:p>
            <a:r>
              <a:rPr lang="pt-BR" dirty="0" smtClean="0"/>
              <a:t>Guarde a convicção de que todos estamos caminhando para adiante, através de problemas e lutas, na aquisição de experiência, e de que a vida concorda com as pausas de refazimento das nossas forças, mas não se acomoda com a inércia em momento algum.”</a:t>
            </a:r>
          </a:p>
          <a:p>
            <a:pPr lvl="4"/>
            <a:r>
              <a:rPr lang="pt-BR" dirty="0" smtClean="0"/>
              <a:t>(ANDRÉ LUIZ/Espíritos Diversos. </a:t>
            </a:r>
            <a:r>
              <a:rPr lang="pt-BR" i="1" dirty="0" smtClean="0"/>
              <a:t>Busca e Acharás</a:t>
            </a:r>
            <a:r>
              <a:rPr lang="pt-BR" dirty="0" smtClean="0"/>
              <a:t>, lição “Texto antidepressivo” )</a:t>
            </a:r>
            <a:endParaRPr lang="pt-BR" dirty="0"/>
          </a:p>
        </p:txBody>
      </p:sp>
    </p:spTree>
    <p:extLst>
      <p:ext uri="{BB962C8B-B14F-4D97-AF65-F5344CB8AC3E}">
        <p14:creationId xmlns:p14="http://schemas.microsoft.com/office/powerpoint/2010/main" val="3350120914"/>
      </p:ext>
    </p:extLst>
  </p:cSld>
  <p:clrMapOvr>
    <a:masterClrMapping/>
  </p:clrMapOvr>
  <p:transition spd="slow">
    <p:randomBar dir="vert"/>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Integral">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blipFill rotWithShape="1">
          <a:blip xmlns:r="http://schemas.openxmlformats.org/officeDocument/2006/relationships" r:embed="rId1">
            <a:duotone>
              <a:schemeClr val="phClr">
                <a:tint val="98000"/>
              </a:schemeClr>
              <a:schemeClr val="phClr">
                <a:shade val="89000"/>
                <a:satMod val="145000"/>
              </a:schemeClr>
            </a:duotone>
          </a:blip>
          <a:tile tx="0" ty="0" sx="32000" sy="32000" flip="none" algn="tl"/>
        </a:blipFill>
        <a:blipFill rotWithShape="1">
          <a:blip xmlns:r="http://schemas.openxmlformats.org/officeDocument/2006/relationships" r:embed="rId2">
            <a:duotone>
              <a:schemeClr val="phClr">
                <a:tint val="98000"/>
              </a:schemeClr>
              <a:schemeClr val="phClr">
                <a:shade val="95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090DCB5F-146D-478A-852A-34B16FE9F3A8}"/>
    </a:ext>
  </a:ext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Integral</Template>
  <TotalTime>2349</TotalTime>
  <Words>1830</Words>
  <Application>Microsoft Macintosh PowerPoint</Application>
  <PresentationFormat>Apresentação na tela (4:3)</PresentationFormat>
  <Paragraphs>99</Paragraphs>
  <Slides>14</Slides>
  <Notes>13</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14</vt:i4>
      </vt:variant>
    </vt:vector>
  </HeadingPairs>
  <TitlesOfParts>
    <vt:vector size="19" baseType="lpstr">
      <vt:lpstr>Calibri</vt:lpstr>
      <vt:lpstr>Tw Cen MT</vt:lpstr>
      <vt:lpstr>Tw Cen MT Condensed</vt:lpstr>
      <vt:lpstr>Wingdings 3</vt:lpstr>
      <vt:lpstr>Integral</vt:lpstr>
      <vt:lpstr>Depressão</vt:lpstr>
      <vt:lpstr>O que é depressão?</vt:lpstr>
      <vt:lpstr>Causas da depressão</vt:lpstr>
      <vt:lpstr>Diferente ponto de vista</vt:lpstr>
      <vt:lpstr>Auto anulação</vt:lpstr>
      <vt:lpstr>Ser honesto consigo mesmo</vt:lpstr>
      <vt:lpstr>Autocondenação</vt:lpstr>
      <vt:lpstr>Rejeição das emoções</vt:lpstr>
      <vt:lpstr>O que é correto, então?</vt:lpstr>
      <vt:lpstr>É necessário reavaliar as emoções</vt:lpstr>
      <vt:lpstr>Aprendendo a lidar com as emoções</vt:lpstr>
      <vt:lpstr>Tomar as rédeas das emoções</vt:lpstr>
      <vt:lpstr>procure se ajudar</vt:lpstr>
      <vt:lpstr>Texto antidepressivo</vt:lpstr>
    </vt:vector>
  </TitlesOfParts>
  <LinksUpToDate>false</LinksUpToDate>
  <SharedDoc>false</SharedDoc>
  <HyperlinksChanged>false</HyperlinksChanged>
  <AppVersion>15.0026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Cris</dc:creator>
  <cp:lastModifiedBy>Adriano Alves</cp:lastModifiedBy>
  <cp:revision>91</cp:revision>
  <dcterms:created xsi:type="dcterms:W3CDTF">2011-04-02T16:59:08Z</dcterms:created>
  <dcterms:modified xsi:type="dcterms:W3CDTF">2016-12-10T00:02:13Z</dcterms:modified>
</cp:coreProperties>
</file>