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15"/>
  </p:notesMasterIdLst>
  <p:sldIdLst>
    <p:sldId id="256" r:id="rId2"/>
    <p:sldId id="267" r:id="rId3"/>
    <p:sldId id="259" r:id="rId4"/>
    <p:sldId id="265" r:id="rId5"/>
    <p:sldId id="257" r:id="rId6"/>
    <p:sldId id="264" r:id="rId7"/>
    <p:sldId id="260" r:id="rId8"/>
    <p:sldId id="258" r:id="rId9"/>
    <p:sldId id="261" r:id="rId10"/>
    <p:sldId id="268" r:id="rId11"/>
    <p:sldId id="266" r:id="rId12"/>
    <p:sldId id="262" r:id="rId13"/>
    <p:sldId id="269" r:id="rId1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355" autoAdjust="0"/>
  </p:normalViewPr>
  <p:slideViewPr>
    <p:cSldViewPr snapToGrid="0" showGuides="1">
      <p:cViewPr>
        <p:scale>
          <a:sx n="70" d="100"/>
          <a:sy n="70" d="100"/>
        </p:scale>
        <p:origin x="-1992" y="-8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6B5333-3006-4052-BEA3-EF2B1FFA1238}" type="datetimeFigureOut">
              <a:rPr lang="pt-BR" smtClean="0"/>
              <a:t>07/09/15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6E1FBA-3FFF-4C63-8A5B-08123A3512DA}" type="slidenum">
              <a:rPr lang="pt-BR" smtClean="0"/>
              <a:t>‹#›</a:t>
            </a:fld>
            <a:endParaRPr lang="pt-BR"/>
          </a:p>
        </p:txBody>
      </p:sp>
    </p:spTree>
    <p:extLst>
      <p:ext uri="{BB962C8B-B14F-4D97-AF65-F5344CB8AC3E}">
        <p14:creationId xmlns:p14="http://schemas.microsoft.com/office/powerpoint/2010/main" val="3303561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Ao</a:t>
            </a:r>
            <a:r>
              <a:rPr lang="pt-BR" baseline="0" dirty="0" smtClean="0"/>
              <a:t> iniciar a palestra, fazer a revisão de alguns pontos doutrinários importantes, visando dar algum subsídio para os ouvintes acerca da Doutrina Espírita.</a:t>
            </a:r>
            <a:endParaRPr lang="pt-BR" dirty="0"/>
          </a:p>
        </p:txBody>
      </p:sp>
      <p:sp>
        <p:nvSpPr>
          <p:cNvPr id="4" name="Espaço Reservado para Número de Slide 3"/>
          <p:cNvSpPr>
            <a:spLocks noGrp="1"/>
          </p:cNvSpPr>
          <p:nvPr>
            <p:ph type="sldNum" sz="quarter" idx="10"/>
          </p:nvPr>
        </p:nvSpPr>
        <p:spPr/>
        <p:txBody>
          <a:bodyPr/>
          <a:lstStyle/>
          <a:p>
            <a:fld id="{CE6E1FBA-3FFF-4C63-8A5B-08123A3512DA}" type="slidenum">
              <a:rPr lang="pt-BR" smtClean="0"/>
              <a:t>2</a:t>
            </a:fld>
            <a:endParaRPr lang="pt-BR"/>
          </a:p>
        </p:txBody>
      </p:sp>
    </p:spTree>
    <p:extLst>
      <p:ext uri="{BB962C8B-B14F-4D97-AF65-F5344CB8AC3E}">
        <p14:creationId xmlns:p14="http://schemas.microsoft.com/office/powerpoint/2010/main" val="3857887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Relembrar quais são as principais causas</a:t>
            </a:r>
            <a:r>
              <a:rPr lang="pt-BR" baseline="0" dirty="0" smtClean="0"/>
              <a:t> que levam alguém a cometer suicídio: falta de fé, ociosidade, crença no materialismo.</a:t>
            </a:r>
            <a:endParaRPr lang="pt-BR" dirty="0"/>
          </a:p>
        </p:txBody>
      </p:sp>
      <p:sp>
        <p:nvSpPr>
          <p:cNvPr id="4" name="Espaço Reservado para Número de Slide 3"/>
          <p:cNvSpPr>
            <a:spLocks noGrp="1"/>
          </p:cNvSpPr>
          <p:nvPr>
            <p:ph type="sldNum" sz="quarter" idx="10"/>
          </p:nvPr>
        </p:nvSpPr>
        <p:spPr/>
        <p:txBody>
          <a:bodyPr/>
          <a:lstStyle/>
          <a:p>
            <a:fld id="{CE6E1FBA-3FFF-4C63-8A5B-08123A3512DA}" type="slidenum">
              <a:rPr lang="pt-BR" smtClean="0"/>
              <a:t>3</a:t>
            </a:fld>
            <a:endParaRPr lang="pt-BR"/>
          </a:p>
        </p:txBody>
      </p:sp>
    </p:spTree>
    <p:extLst>
      <p:ext uri="{BB962C8B-B14F-4D97-AF65-F5344CB8AC3E}">
        <p14:creationId xmlns:p14="http://schemas.microsoft.com/office/powerpoint/2010/main" val="573412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Relembrar quais são as principais causas</a:t>
            </a:r>
            <a:r>
              <a:rPr lang="pt-BR" baseline="0" dirty="0" smtClean="0"/>
              <a:t> que levam alguém a cometer suicídio: falta de fé, ociosidade, crença no materialismo.</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CE6E1FBA-3FFF-4C63-8A5B-08123A3512DA}" type="slidenum">
              <a:rPr lang="pt-BR" smtClean="0"/>
              <a:t>4</a:t>
            </a:fld>
            <a:endParaRPr lang="pt-BR"/>
          </a:p>
        </p:txBody>
      </p:sp>
    </p:spTree>
    <p:extLst>
      <p:ext uri="{BB962C8B-B14F-4D97-AF65-F5344CB8AC3E}">
        <p14:creationId xmlns:p14="http://schemas.microsoft.com/office/powerpoint/2010/main" val="3134141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Levar os ouvintes a refletirem na paternidade</a:t>
            </a:r>
            <a:r>
              <a:rPr lang="pt-BR" baseline="0" dirty="0" smtClean="0"/>
              <a:t> de Deus e na sua bondade em nos conceder a vida. Neste sentido, é preciso refletir que cada existência é importante para o espírito em seu processo evolutivo. Cada nova existência, Deus nos dá a oportunidade de vencermos nossas dificuldades e seguir adiante. Haverá reencarnações em que a dor é mais pungente para o espírito, mas necessária para seu processo de aprendizagem.</a:t>
            </a:r>
            <a:endParaRPr lang="pt-BR" dirty="0"/>
          </a:p>
        </p:txBody>
      </p:sp>
      <p:sp>
        <p:nvSpPr>
          <p:cNvPr id="4" name="Espaço Reservado para Número de Slide 3"/>
          <p:cNvSpPr>
            <a:spLocks noGrp="1"/>
          </p:cNvSpPr>
          <p:nvPr>
            <p:ph type="sldNum" sz="quarter" idx="10"/>
          </p:nvPr>
        </p:nvSpPr>
        <p:spPr/>
        <p:txBody>
          <a:bodyPr/>
          <a:lstStyle/>
          <a:p>
            <a:fld id="{CE6E1FBA-3FFF-4C63-8A5B-08123A3512DA}" type="slidenum">
              <a:rPr lang="pt-BR" smtClean="0"/>
              <a:t>5</a:t>
            </a:fld>
            <a:endParaRPr lang="pt-BR"/>
          </a:p>
        </p:txBody>
      </p:sp>
    </p:spTree>
    <p:extLst>
      <p:ext uri="{BB962C8B-B14F-4D97-AF65-F5344CB8AC3E}">
        <p14:creationId xmlns:p14="http://schemas.microsoft.com/office/powerpoint/2010/main" val="3291424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primeira consequência</a:t>
            </a:r>
            <a:r>
              <a:rPr lang="pt-BR" baseline="0" dirty="0" smtClean="0"/>
              <a:t> para o espírito que comete o suicídio é “congelar” a mente no instante em que se mata. O espírito sobre uma espécie de colapso e fica preso às impressões ao gênero de suicídio que cometeu. Não consegue identificar, em um primeiro momento que desencarnou porque não se vê morto, mas sofrendo as consequências do ato praticado. </a:t>
            </a:r>
            <a:endParaRPr lang="pt-BR" dirty="0"/>
          </a:p>
        </p:txBody>
      </p:sp>
      <p:sp>
        <p:nvSpPr>
          <p:cNvPr id="4" name="Espaço Reservado para Número de Slide 3"/>
          <p:cNvSpPr>
            <a:spLocks noGrp="1"/>
          </p:cNvSpPr>
          <p:nvPr>
            <p:ph type="sldNum" sz="quarter" idx="10"/>
          </p:nvPr>
        </p:nvSpPr>
        <p:spPr/>
        <p:txBody>
          <a:bodyPr/>
          <a:lstStyle/>
          <a:p>
            <a:fld id="{CE6E1FBA-3FFF-4C63-8A5B-08123A3512DA}" type="slidenum">
              <a:rPr lang="pt-BR" smtClean="0"/>
              <a:t>7</a:t>
            </a:fld>
            <a:endParaRPr lang="pt-BR"/>
          </a:p>
        </p:txBody>
      </p:sp>
    </p:spTree>
    <p:extLst>
      <p:ext uri="{BB962C8B-B14F-4D97-AF65-F5344CB8AC3E}">
        <p14:creationId xmlns:p14="http://schemas.microsoft.com/office/powerpoint/2010/main" val="3609257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Por</a:t>
            </a:r>
            <a:r>
              <a:rPr lang="pt-BR" baseline="0" dirty="0" smtClean="0"/>
              <a:t> causa do fluido vital que ainda existia no corpo físico, o espírito não consegue se desligar dos despojos físicos. Assim, o espírito sofre as consequências do ato que praticou, sofrendo as dores e as agonias da morte prematura. Fica durante algum tempo ligado ao corpo físico, em regiões inferiores do plano espiritual. Vai para lá impelido por uma atração irresistível por causa de sua vibração e sintonia com outros espíritos que também se suicidaram.</a:t>
            </a:r>
            <a:endParaRPr lang="pt-BR" dirty="0"/>
          </a:p>
        </p:txBody>
      </p:sp>
      <p:sp>
        <p:nvSpPr>
          <p:cNvPr id="4" name="Espaço Reservado para Número de Slide 3"/>
          <p:cNvSpPr>
            <a:spLocks noGrp="1"/>
          </p:cNvSpPr>
          <p:nvPr>
            <p:ph type="sldNum" sz="quarter" idx="10"/>
          </p:nvPr>
        </p:nvSpPr>
        <p:spPr/>
        <p:txBody>
          <a:bodyPr/>
          <a:lstStyle/>
          <a:p>
            <a:fld id="{CE6E1FBA-3FFF-4C63-8A5B-08123A3512DA}" type="slidenum">
              <a:rPr lang="pt-BR" smtClean="0"/>
              <a:t>8</a:t>
            </a:fld>
            <a:endParaRPr lang="pt-BR"/>
          </a:p>
        </p:txBody>
      </p:sp>
    </p:spTree>
    <p:extLst>
      <p:ext uri="{BB962C8B-B14F-4D97-AF65-F5344CB8AC3E}">
        <p14:creationId xmlns:p14="http://schemas.microsoft.com/office/powerpoint/2010/main" val="3264808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No momento do suicídio,</a:t>
            </a:r>
            <a:r>
              <a:rPr lang="pt-BR" baseline="0" dirty="0" smtClean="0"/>
              <a:t> o espírito desorganiza e lesiona as células </a:t>
            </a:r>
            <a:r>
              <a:rPr lang="pt-BR" baseline="0" dirty="0" err="1" smtClean="0"/>
              <a:t>perispirituais</a:t>
            </a:r>
            <a:r>
              <a:rPr lang="pt-BR" baseline="0" dirty="0" smtClean="0"/>
              <a:t> e isso causará longas repercussões no seu estado vibratório. Somente em sucessivas reencarnações, o espírito poderá novamente se “curar” .</a:t>
            </a:r>
            <a:endParaRPr lang="pt-BR" dirty="0"/>
          </a:p>
        </p:txBody>
      </p:sp>
      <p:sp>
        <p:nvSpPr>
          <p:cNvPr id="4" name="Espaço Reservado para Número de Slide 3"/>
          <p:cNvSpPr>
            <a:spLocks noGrp="1"/>
          </p:cNvSpPr>
          <p:nvPr>
            <p:ph type="sldNum" sz="quarter" idx="10"/>
          </p:nvPr>
        </p:nvSpPr>
        <p:spPr/>
        <p:txBody>
          <a:bodyPr/>
          <a:lstStyle/>
          <a:p>
            <a:fld id="{CE6E1FBA-3FFF-4C63-8A5B-08123A3512DA}" type="slidenum">
              <a:rPr lang="pt-BR" smtClean="0"/>
              <a:t>9</a:t>
            </a:fld>
            <a:endParaRPr lang="pt-BR"/>
          </a:p>
        </p:txBody>
      </p:sp>
    </p:spTree>
    <p:extLst>
      <p:ext uri="{BB962C8B-B14F-4D97-AF65-F5344CB8AC3E}">
        <p14:creationId xmlns:p14="http://schemas.microsoft.com/office/powerpoint/2010/main" val="3513214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Citar o exemplo de Camilo</a:t>
            </a:r>
            <a:r>
              <a:rPr lang="pt-BR" baseline="0" dirty="0" smtClean="0"/>
              <a:t> que necessitou programar a própria reencarnação, prevendo sua cegueira aos 40 anos, como decorrência do suicídio e do ato praticado contra um escravo seu em uma de suas reencarnações.</a:t>
            </a:r>
            <a:endParaRPr lang="pt-BR" dirty="0"/>
          </a:p>
        </p:txBody>
      </p:sp>
      <p:sp>
        <p:nvSpPr>
          <p:cNvPr id="4" name="Espaço Reservado para Número de Slide 3"/>
          <p:cNvSpPr>
            <a:spLocks noGrp="1"/>
          </p:cNvSpPr>
          <p:nvPr>
            <p:ph type="sldNum" sz="quarter" idx="10"/>
          </p:nvPr>
        </p:nvSpPr>
        <p:spPr/>
        <p:txBody>
          <a:bodyPr/>
          <a:lstStyle/>
          <a:p>
            <a:fld id="{CE6E1FBA-3FFF-4C63-8A5B-08123A3512DA}" type="slidenum">
              <a:rPr lang="pt-BR" smtClean="0"/>
              <a:t>10</a:t>
            </a:fld>
            <a:endParaRPr lang="pt-BR"/>
          </a:p>
        </p:txBody>
      </p:sp>
    </p:spTree>
    <p:extLst>
      <p:ext uri="{BB962C8B-B14F-4D97-AF65-F5344CB8AC3E}">
        <p14:creationId xmlns:p14="http://schemas.microsoft.com/office/powerpoint/2010/main" val="425603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aseline="0" dirty="0" smtClean="0"/>
              <a:t>Haverá reencarnações em que a dor é mais pungente para o espírito, mas necessária para seu processo de aprendizagem. Entendendo que nas sucessivas reencarnações hora acertamos, hora erramos e, compreendendo também, que somos responsáveis por nossos atos, será também necessário reparar tudo aquilo que de mal fizermos a nós e aos outros. No caso do suicídio, é comum que o espírito sofra de doenças físicas que tenham relação ao tipo de suicídio que praticou. </a:t>
            </a:r>
            <a:endParaRPr lang="pt-BR" dirty="0"/>
          </a:p>
        </p:txBody>
      </p:sp>
      <p:sp>
        <p:nvSpPr>
          <p:cNvPr id="4" name="Espaço Reservado para Número de Slide 3"/>
          <p:cNvSpPr>
            <a:spLocks noGrp="1"/>
          </p:cNvSpPr>
          <p:nvPr>
            <p:ph type="sldNum" sz="quarter" idx="10"/>
          </p:nvPr>
        </p:nvSpPr>
        <p:spPr/>
        <p:txBody>
          <a:bodyPr/>
          <a:lstStyle/>
          <a:p>
            <a:fld id="{CE6E1FBA-3FFF-4C63-8A5B-08123A3512DA}" type="slidenum">
              <a:rPr lang="pt-BR" smtClean="0"/>
              <a:t>11</a:t>
            </a:fld>
            <a:endParaRPr lang="pt-BR"/>
          </a:p>
        </p:txBody>
      </p:sp>
    </p:spTree>
    <p:extLst>
      <p:ext uri="{BB962C8B-B14F-4D97-AF65-F5344CB8AC3E}">
        <p14:creationId xmlns:p14="http://schemas.microsoft.com/office/powerpoint/2010/main" val="1091856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Uma</a:t>
            </a:r>
            <a:r>
              <a:rPr lang="pt-BR" baseline="0" dirty="0" smtClean="0"/>
              <a:t> outra forma de prevenção do suicídio é ter a certeza de que a vida continua. Essa crença ajudar aquele que sofre de que toda dor passará.</a:t>
            </a:r>
            <a:endParaRPr lang="pt-BR" dirty="0"/>
          </a:p>
        </p:txBody>
      </p:sp>
      <p:sp>
        <p:nvSpPr>
          <p:cNvPr id="4" name="Espaço Reservado para Número de Slide 3"/>
          <p:cNvSpPr>
            <a:spLocks noGrp="1"/>
          </p:cNvSpPr>
          <p:nvPr>
            <p:ph type="sldNum" sz="quarter" idx="10"/>
          </p:nvPr>
        </p:nvSpPr>
        <p:spPr/>
        <p:txBody>
          <a:bodyPr/>
          <a:lstStyle/>
          <a:p>
            <a:fld id="{CE6E1FBA-3FFF-4C63-8A5B-08123A3512DA}" type="slidenum">
              <a:rPr lang="pt-BR" smtClean="0"/>
              <a:t>12</a:t>
            </a:fld>
            <a:endParaRPr lang="pt-BR"/>
          </a:p>
        </p:txBody>
      </p:sp>
    </p:spTree>
    <p:extLst>
      <p:ext uri="{BB962C8B-B14F-4D97-AF65-F5344CB8AC3E}">
        <p14:creationId xmlns:p14="http://schemas.microsoft.com/office/powerpoint/2010/main" val="1473978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E6E1FBA-3FFF-4C63-8A5B-08123A3512DA}" type="slidenum">
              <a:rPr lang="pt-BR" smtClean="0"/>
              <a:t>13</a:t>
            </a:fld>
            <a:endParaRPr lang="pt-BR"/>
          </a:p>
        </p:txBody>
      </p:sp>
    </p:spTree>
    <p:extLst>
      <p:ext uri="{BB962C8B-B14F-4D97-AF65-F5344CB8AC3E}">
        <p14:creationId xmlns:p14="http://schemas.microsoft.com/office/powerpoint/2010/main" val="2502707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1557" name="Group 1556"/>
          <p:cNvGrpSpPr/>
          <p:nvPr/>
        </p:nvGrpSpPr>
        <p:grpSpPr>
          <a:xfrm>
            <a:off x="0" y="420256"/>
            <a:ext cx="12188952" cy="3795497"/>
            <a:chOff x="0" y="420256"/>
            <a:chExt cx="12188952" cy="3795497"/>
          </a:xfrm>
        </p:grpSpPr>
        <p:cxnSp>
          <p:nvCxnSpPr>
            <p:cNvPr id="1558" name="Straight Connector 1557"/>
            <p:cNvCxnSpPr/>
            <p:nvPr/>
          </p:nvCxnSpPr>
          <p:spPr>
            <a:xfrm>
              <a:off x="0" y="4215753"/>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9" name="Straight Connector 1558"/>
            <p:cNvCxnSpPr/>
            <p:nvPr/>
          </p:nvCxnSpPr>
          <p:spPr>
            <a:xfrm>
              <a:off x="0" y="379403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0" name="Straight Connector 1559"/>
            <p:cNvCxnSpPr/>
            <p:nvPr/>
          </p:nvCxnSpPr>
          <p:spPr>
            <a:xfrm>
              <a:off x="0" y="337231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1" name="Straight Connector 1560"/>
            <p:cNvCxnSpPr/>
            <p:nvPr/>
          </p:nvCxnSpPr>
          <p:spPr>
            <a:xfrm>
              <a:off x="0" y="295058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2" name="Straight Connector 1561"/>
            <p:cNvCxnSpPr/>
            <p:nvPr/>
          </p:nvCxnSpPr>
          <p:spPr>
            <a:xfrm>
              <a:off x="0" y="252886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3" name="Straight Connector 1562"/>
            <p:cNvCxnSpPr/>
            <p:nvPr/>
          </p:nvCxnSpPr>
          <p:spPr>
            <a:xfrm>
              <a:off x="0" y="2107144"/>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4" name="Straight Connector 1563"/>
            <p:cNvCxnSpPr/>
            <p:nvPr/>
          </p:nvCxnSpPr>
          <p:spPr>
            <a:xfrm>
              <a:off x="0" y="168542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5" name="Straight Connector 1564"/>
            <p:cNvCxnSpPr/>
            <p:nvPr/>
          </p:nvCxnSpPr>
          <p:spPr>
            <a:xfrm>
              <a:off x="0" y="126370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6" name="Straight Connector 1565"/>
            <p:cNvCxnSpPr/>
            <p:nvPr/>
          </p:nvCxnSpPr>
          <p:spPr>
            <a:xfrm>
              <a:off x="0" y="84197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7" name="Straight Connector 1566"/>
            <p:cNvCxnSpPr/>
            <p:nvPr/>
          </p:nvCxnSpPr>
          <p:spPr>
            <a:xfrm>
              <a:off x="0" y="42025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68"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69"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0"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1"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2"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3"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4"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5"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6"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7"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8"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9"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0"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1"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2"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3"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4"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5"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6"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7"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8"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9"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0"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1"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2"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3" name="Rectangle 325"/>
          <p:cNvSpPr/>
          <p:nvPr userDrawn="1"/>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4" name="Rectangle 326"/>
          <p:cNvSpPr/>
          <p:nvPr userDrawn="1"/>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5"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6"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7"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8"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9"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0"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1"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2"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3"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4"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5"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6"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7"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8"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9" name="Oval 1608"/>
          <p:cNvSpPr/>
          <p:nvPr/>
        </p:nvSpPr>
        <p:spPr>
          <a:xfrm>
            <a:off x="71204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0"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1" name="Oval 1610"/>
          <p:cNvSpPr/>
          <p:nvPr/>
        </p:nvSpPr>
        <p:spPr>
          <a:xfrm>
            <a:off x="3774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2"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3"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4"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5"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6"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7"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8" name="Oval 1617"/>
          <p:cNvSpPr/>
          <p:nvPr/>
        </p:nvSpPr>
        <p:spPr>
          <a:xfrm>
            <a:off x="12203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9" name="Oval 1618"/>
          <p:cNvSpPr/>
          <p:nvPr/>
        </p:nvSpPr>
        <p:spPr>
          <a:xfrm>
            <a:off x="20632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0" name="Oval 1619"/>
          <p:cNvSpPr/>
          <p:nvPr/>
        </p:nvSpPr>
        <p:spPr>
          <a:xfrm>
            <a:off x="29060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1" name="Oval 1620"/>
          <p:cNvSpPr/>
          <p:nvPr/>
        </p:nvSpPr>
        <p:spPr>
          <a:xfrm>
            <a:off x="37489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2" name="Oval 1621"/>
          <p:cNvSpPr/>
          <p:nvPr/>
        </p:nvSpPr>
        <p:spPr>
          <a:xfrm>
            <a:off x="45918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3" name="Oval 1622"/>
          <p:cNvSpPr/>
          <p:nvPr/>
        </p:nvSpPr>
        <p:spPr>
          <a:xfrm>
            <a:off x="54347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4" name="Oval 1623"/>
          <p:cNvSpPr/>
          <p:nvPr/>
        </p:nvSpPr>
        <p:spPr>
          <a:xfrm>
            <a:off x="62776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6" name="Oval 1625"/>
          <p:cNvSpPr/>
          <p:nvPr/>
        </p:nvSpPr>
        <p:spPr>
          <a:xfrm>
            <a:off x="88062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7"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8" name="Oval 1627"/>
          <p:cNvSpPr/>
          <p:nvPr/>
        </p:nvSpPr>
        <p:spPr>
          <a:xfrm>
            <a:off x="79633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9"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0" name="Oval 1629"/>
          <p:cNvSpPr/>
          <p:nvPr/>
        </p:nvSpPr>
        <p:spPr>
          <a:xfrm>
            <a:off x="104920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1"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2" name="Oval 1631"/>
          <p:cNvSpPr/>
          <p:nvPr/>
        </p:nvSpPr>
        <p:spPr>
          <a:xfrm>
            <a:off x="96491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3"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4"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5" name="Oval 1634"/>
          <p:cNvSpPr/>
          <p:nvPr/>
        </p:nvSpPr>
        <p:spPr>
          <a:xfrm>
            <a:off x="113348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6"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7" name="Oval 1636"/>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8"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9" name="Oval 1638"/>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0" name="Oval 1639"/>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1" name="Oval 1640"/>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2" name="Oval 1641"/>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3" name="Oval 1642"/>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4" name="Oval 1643"/>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5" name="Oval 1644"/>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6" name="Oval 1645"/>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7" name="Oval 1646"/>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8" name="Oval 1647"/>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9" name="Oval 1648"/>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0" name="Oval 1649"/>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1" name="Oval 1650"/>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2"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3"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4"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5"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6"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7"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8"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9"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0"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1"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2"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3"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4"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5"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6"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7" name="Oval 1666"/>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8" name="Oval 1667"/>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9" name="Oval 1668"/>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0" name="Oval 1669"/>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1" name="Oval 1670"/>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2" name="Oval 1671"/>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3" name="Oval 1672"/>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4" name="Oval 1673"/>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5" name="Oval 1674"/>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6" name="Oval 1675"/>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7" name="Oval 1676"/>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8" name="Oval 1677"/>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9" name="Oval 1678"/>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0"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1" name="Oval 1680"/>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2"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3"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4"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5"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6"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7"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8"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9"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0"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1"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2"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3"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4"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5"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6"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7"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8"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9"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0"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1" name="Oval 1700"/>
          <p:cNvSpPr/>
          <p:nvPr/>
        </p:nvSpPr>
        <p:spPr>
          <a:xfrm>
            <a:off x="71204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2"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3" name="Oval 1702"/>
          <p:cNvSpPr/>
          <p:nvPr/>
        </p:nvSpPr>
        <p:spPr>
          <a:xfrm>
            <a:off x="3774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4"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5"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6"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7"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8"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9"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0" name="Oval 1709"/>
          <p:cNvSpPr/>
          <p:nvPr/>
        </p:nvSpPr>
        <p:spPr>
          <a:xfrm>
            <a:off x="12203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1" name="Oval 1710"/>
          <p:cNvSpPr/>
          <p:nvPr/>
        </p:nvSpPr>
        <p:spPr>
          <a:xfrm>
            <a:off x="20632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2" name="Oval 1711"/>
          <p:cNvSpPr/>
          <p:nvPr/>
        </p:nvSpPr>
        <p:spPr>
          <a:xfrm>
            <a:off x="29060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3" name="Oval 1712"/>
          <p:cNvSpPr/>
          <p:nvPr/>
        </p:nvSpPr>
        <p:spPr>
          <a:xfrm>
            <a:off x="37489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4" name="Oval 1713"/>
          <p:cNvSpPr/>
          <p:nvPr/>
        </p:nvSpPr>
        <p:spPr>
          <a:xfrm>
            <a:off x="45918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5" name="Oval 1714"/>
          <p:cNvSpPr/>
          <p:nvPr/>
        </p:nvSpPr>
        <p:spPr>
          <a:xfrm>
            <a:off x="54347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6" name="Oval 1715"/>
          <p:cNvSpPr/>
          <p:nvPr/>
        </p:nvSpPr>
        <p:spPr>
          <a:xfrm>
            <a:off x="62776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7"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8" name="Oval 1717"/>
          <p:cNvSpPr/>
          <p:nvPr/>
        </p:nvSpPr>
        <p:spPr>
          <a:xfrm>
            <a:off x="88062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9"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0" name="Oval 1719"/>
          <p:cNvSpPr/>
          <p:nvPr/>
        </p:nvSpPr>
        <p:spPr>
          <a:xfrm>
            <a:off x="79633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1"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2" name="Oval 1721"/>
          <p:cNvSpPr/>
          <p:nvPr/>
        </p:nvSpPr>
        <p:spPr>
          <a:xfrm>
            <a:off x="104920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3"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4" name="Oval 1723"/>
          <p:cNvSpPr/>
          <p:nvPr/>
        </p:nvSpPr>
        <p:spPr>
          <a:xfrm>
            <a:off x="96491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5"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6"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7" name="Oval 1726"/>
          <p:cNvSpPr/>
          <p:nvPr/>
        </p:nvSpPr>
        <p:spPr>
          <a:xfrm>
            <a:off x="113348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8"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9" name="Oval 1728"/>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0" name="Oval 1729"/>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1" name="Oval 1730"/>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2" name="Oval 1731"/>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3" name="Oval 1732"/>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4" name="Oval 1733"/>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5" name="Oval 1734"/>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6" name="Oval 1735"/>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7" name="Oval 1736"/>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8" name="Oval 1737"/>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9" name="Oval 1738"/>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0" name="Oval 1739"/>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1" name="Oval 1740"/>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2" name="Oval 1741"/>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3"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4"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5"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6"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7"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8"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9"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0"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1"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2"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3"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4"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5"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6"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7"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8" name="Oval 1757"/>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9" name="Oval 1758"/>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0" name="Oval 1759"/>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1" name="Oval 1760"/>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2" name="Oval 1761"/>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3" name="Oval 1762"/>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4" name="Oval 1763"/>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5" name="Oval 1764"/>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6" name="Oval 1765"/>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7" name="Oval 1766"/>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8" name="Oval 1767"/>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9" name="Oval 1768"/>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0" name="Oval 1769"/>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1" name="Oval 1770"/>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2"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3" name="Oval 1772"/>
          <p:cNvSpPr/>
          <p:nvPr/>
        </p:nvSpPr>
        <p:spPr>
          <a:xfrm>
            <a:off x="71204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5" name="Oval 1774"/>
          <p:cNvSpPr/>
          <p:nvPr/>
        </p:nvSpPr>
        <p:spPr>
          <a:xfrm>
            <a:off x="3774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6"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7"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8"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9"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0"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1"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2" name="Oval 1781"/>
          <p:cNvSpPr/>
          <p:nvPr/>
        </p:nvSpPr>
        <p:spPr>
          <a:xfrm>
            <a:off x="12203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3" name="Oval 1782"/>
          <p:cNvSpPr/>
          <p:nvPr/>
        </p:nvSpPr>
        <p:spPr>
          <a:xfrm>
            <a:off x="20632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4" name="Oval 1783"/>
          <p:cNvSpPr/>
          <p:nvPr/>
        </p:nvSpPr>
        <p:spPr>
          <a:xfrm>
            <a:off x="29060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5" name="Oval 1784"/>
          <p:cNvSpPr/>
          <p:nvPr/>
        </p:nvSpPr>
        <p:spPr>
          <a:xfrm>
            <a:off x="37489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6" name="Oval 1785"/>
          <p:cNvSpPr/>
          <p:nvPr/>
        </p:nvSpPr>
        <p:spPr>
          <a:xfrm>
            <a:off x="45918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7" name="Oval 1786"/>
          <p:cNvSpPr/>
          <p:nvPr/>
        </p:nvSpPr>
        <p:spPr>
          <a:xfrm>
            <a:off x="54347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8" name="Oval 1787"/>
          <p:cNvSpPr/>
          <p:nvPr/>
        </p:nvSpPr>
        <p:spPr>
          <a:xfrm>
            <a:off x="62776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9"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0" name="Oval 1789"/>
          <p:cNvSpPr/>
          <p:nvPr/>
        </p:nvSpPr>
        <p:spPr>
          <a:xfrm>
            <a:off x="88062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1"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2" name="Oval 1791"/>
          <p:cNvSpPr/>
          <p:nvPr/>
        </p:nvSpPr>
        <p:spPr>
          <a:xfrm>
            <a:off x="79633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4" name="Oval 1793"/>
          <p:cNvSpPr/>
          <p:nvPr/>
        </p:nvSpPr>
        <p:spPr>
          <a:xfrm>
            <a:off x="104920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5"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6" name="Oval 1795"/>
          <p:cNvSpPr/>
          <p:nvPr/>
        </p:nvSpPr>
        <p:spPr>
          <a:xfrm>
            <a:off x="96491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7"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8"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9" name="Oval 1798"/>
          <p:cNvSpPr/>
          <p:nvPr/>
        </p:nvSpPr>
        <p:spPr>
          <a:xfrm>
            <a:off x="113348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00"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1" name="Oval 1800"/>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2" name="Oval 1801"/>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3" name="Oval 1802"/>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4" name="Oval 1803"/>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5" name="Oval 1804"/>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6" name="Oval 1805"/>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7" name="Oval 1806"/>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8" name="Oval 1807"/>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9" name="Oval 1808"/>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0" name="Oval 1809"/>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1" name="Oval 1810"/>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2" name="Oval 1811"/>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3" name="Oval 1812"/>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4" name="Oval 1813"/>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5" name="Teardrop 3"/>
          <p:cNvSpPr/>
          <p:nvPr userDrawn="1"/>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6" name="Teardrop 3"/>
          <p:cNvSpPr/>
          <p:nvPr userDrawn="1"/>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7" name="Teardrop 3"/>
          <p:cNvSpPr/>
          <p:nvPr userDrawn="1"/>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8" name="Teardrop 3"/>
          <p:cNvSpPr/>
          <p:nvPr userDrawn="1"/>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9" name="Teardrop 3"/>
          <p:cNvSpPr/>
          <p:nvPr userDrawn="1"/>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0" name="Teardrop 3"/>
          <p:cNvSpPr/>
          <p:nvPr userDrawn="1"/>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1" name="Teardrop 3"/>
          <p:cNvSpPr/>
          <p:nvPr userDrawn="1"/>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2"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3" name="Teardrop 3"/>
          <p:cNvSpPr/>
          <p:nvPr userDrawn="1"/>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4"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5"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6"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7"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8" name="Teardrop 3"/>
          <p:cNvSpPr/>
          <p:nvPr userDrawn="1"/>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9"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0" name="Oval 1829"/>
          <p:cNvSpPr/>
          <p:nvPr userDrawn="1"/>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1" name="Oval 1830"/>
          <p:cNvSpPr/>
          <p:nvPr userDrawn="1"/>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2" name="Oval 1831"/>
          <p:cNvSpPr/>
          <p:nvPr userDrawn="1"/>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3" name="Oval 1832"/>
          <p:cNvSpPr/>
          <p:nvPr userDrawn="1"/>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4" name="Oval 1833"/>
          <p:cNvSpPr/>
          <p:nvPr userDrawn="1"/>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5" name="Oval 1834"/>
          <p:cNvSpPr/>
          <p:nvPr userDrawn="1"/>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6" name="Oval 1835"/>
          <p:cNvSpPr/>
          <p:nvPr userDrawn="1"/>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7" name="Oval 1836"/>
          <p:cNvSpPr/>
          <p:nvPr userDrawn="1"/>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8" name="Oval 1837"/>
          <p:cNvSpPr/>
          <p:nvPr userDrawn="1"/>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9" name="Oval 1838"/>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0" name="Oval 1839"/>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1" name="Oval 1840"/>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2" name="Oval 1841"/>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3" name="Oval 1842"/>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4" name="Teardrop 3"/>
          <p:cNvSpPr/>
          <p:nvPr userDrawn="1"/>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5" name="Oval 1844"/>
          <p:cNvSpPr/>
          <p:nvPr userDrawn="1"/>
        </p:nvSpPr>
        <p:spPr>
          <a:xfrm>
            <a:off x="71204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6" name="Teardrop 3"/>
          <p:cNvSpPr/>
          <p:nvPr userDrawn="1"/>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7" name="Oval 1846"/>
          <p:cNvSpPr/>
          <p:nvPr userDrawn="1"/>
        </p:nvSpPr>
        <p:spPr>
          <a:xfrm>
            <a:off x="3774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8" name="Teardrop 3"/>
          <p:cNvSpPr/>
          <p:nvPr userDrawn="1"/>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9" name="Teardrop 3"/>
          <p:cNvSpPr/>
          <p:nvPr userDrawn="1"/>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0" name="Teardrop 3"/>
          <p:cNvSpPr/>
          <p:nvPr userDrawn="1"/>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1" name="Teardrop 3"/>
          <p:cNvSpPr/>
          <p:nvPr userDrawn="1"/>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2" name="Teardrop 3"/>
          <p:cNvSpPr/>
          <p:nvPr userDrawn="1"/>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3" name="Teardrop 3"/>
          <p:cNvSpPr/>
          <p:nvPr userDrawn="1"/>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4" name="Oval 1853"/>
          <p:cNvSpPr/>
          <p:nvPr userDrawn="1"/>
        </p:nvSpPr>
        <p:spPr>
          <a:xfrm>
            <a:off x="12203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5" name="Oval 1854"/>
          <p:cNvSpPr/>
          <p:nvPr userDrawn="1"/>
        </p:nvSpPr>
        <p:spPr>
          <a:xfrm>
            <a:off x="20632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6" name="Oval 1855"/>
          <p:cNvSpPr/>
          <p:nvPr userDrawn="1"/>
        </p:nvSpPr>
        <p:spPr>
          <a:xfrm>
            <a:off x="29060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7" name="Oval 1856"/>
          <p:cNvSpPr/>
          <p:nvPr userDrawn="1"/>
        </p:nvSpPr>
        <p:spPr>
          <a:xfrm>
            <a:off x="37489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8" name="Oval 1857"/>
          <p:cNvSpPr/>
          <p:nvPr userDrawn="1"/>
        </p:nvSpPr>
        <p:spPr>
          <a:xfrm>
            <a:off x="45918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9" name="Oval 1858"/>
          <p:cNvSpPr/>
          <p:nvPr userDrawn="1"/>
        </p:nvSpPr>
        <p:spPr>
          <a:xfrm>
            <a:off x="54347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0" name="Oval 1859"/>
          <p:cNvSpPr/>
          <p:nvPr userDrawn="1"/>
        </p:nvSpPr>
        <p:spPr>
          <a:xfrm>
            <a:off x="62776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1"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2" name="Oval 1861"/>
          <p:cNvSpPr/>
          <p:nvPr/>
        </p:nvSpPr>
        <p:spPr>
          <a:xfrm>
            <a:off x="88062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3" name="Teardrop 3"/>
          <p:cNvSpPr/>
          <p:nvPr userDrawn="1"/>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4" name="Oval 1863"/>
          <p:cNvSpPr/>
          <p:nvPr userDrawn="1"/>
        </p:nvSpPr>
        <p:spPr>
          <a:xfrm>
            <a:off x="79633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5"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6" name="Oval 1865"/>
          <p:cNvSpPr/>
          <p:nvPr/>
        </p:nvSpPr>
        <p:spPr>
          <a:xfrm>
            <a:off x="104920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7"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8" name="Oval 1867"/>
          <p:cNvSpPr/>
          <p:nvPr/>
        </p:nvSpPr>
        <p:spPr>
          <a:xfrm>
            <a:off x="96491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9"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0"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1" name="Oval 1870"/>
          <p:cNvSpPr/>
          <p:nvPr/>
        </p:nvSpPr>
        <p:spPr>
          <a:xfrm>
            <a:off x="113348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72" name="Teardrop 3"/>
          <p:cNvSpPr/>
          <p:nvPr userDrawn="1"/>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3" name="Oval 1872"/>
          <p:cNvSpPr/>
          <p:nvPr userDrawn="1"/>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4" name="Oval 1873"/>
          <p:cNvSpPr/>
          <p:nvPr userDrawn="1"/>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5" name="Oval 1874"/>
          <p:cNvSpPr/>
          <p:nvPr userDrawn="1"/>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6" name="Oval 1875"/>
          <p:cNvSpPr/>
          <p:nvPr userDrawn="1"/>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7" name="Oval 1876"/>
          <p:cNvSpPr/>
          <p:nvPr userDrawn="1"/>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8" name="Oval 1877"/>
          <p:cNvSpPr/>
          <p:nvPr userDrawn="1"/>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9" name="Oval 1878"/>
          <p:cNvSpPr/>
          <p:nvPr userDrawn="1"/>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0" name="Oval 1879"/>
          <p:cNvSpPr/>
          <p:nvPr userDrawn="1"/>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1" name="Oval 1880"/>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2" name="Oval 1881"/>
          <p:cNvSpPr/>
          <p:nvPr userDrawn="1"/>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3" name="Oval 1882"/>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4" name="Oval 1883"/>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5" name="Oval 1884"/>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6" name="Oval 1885"/>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7" name="Teardrop 3"/>
          <p:cNvSpPr/>
          <p:nvPr userDrawn="1"/>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8" name="Teardrop 3"/>
          <p:cNvSpPr/>
          <p:nvPr userDrawn="1"/>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9" name="Teardrop 3"/>
          <p:cNvSpPr/>
          <p:nvPr userDrawn="1"/>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0" name="Teardrop 3"/>
          <p:cNvSpPr/>
          <p:nvPr userDrawn="1"/>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1" name="Teardrop 3"/>
          <p:cNvSpPr/>
          <p:nvPr userDrawn="1"/>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2" name="Teardrop 3"/>
          <p:cNvSpPr/>
          <p:nvPr userDrawn="1"/>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3" name="Teardrop 3"/>
          <p:cNvSpPr/>
          <p:nvPr userDrawn="1"/>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4"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5" name="Teardrop 3"/>
          <p:cNvSpPr/>
          <p:nvPr userDrawn="1"/>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6"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7"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8"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9"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0" name="Teardrop 3"/>
          <p:cNvSpPr/>
          <p:nvPr userDrawn="1"/>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1"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2" name="Oval 1901"/>
          <p:cNvSpPr/>
          <p:nvPr userDrawn="1"/>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3" name="Oval 1902"/>
          <p:cNvSpPr/>
          <p:nvPr userDrawn="1"/>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4" name="Oval 1903"/>
          <p:cNvSpPr/>
          <p:nvPr userDrawn="1"/>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5" name="Oval 1904"/>
          <p:cNvSpPr/>
          <p:nvPr userDrawn="1"/>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6" name="Oval 1905"/>
          <p:cNvSpPr/>
          <p:nvPr userDrawn="1"/>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7" name="Oval 1906"/>
          <p:cNvSpPr/>
          <p:nvPr userDrawn="1"/>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8" name="Oval 1907"/>
          <p:cNvSpPr/>
          <p:nvPr userDrawn="1"/>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9" name="Oval 1908"/>
          <p:cNvSpPr/>
          <p:nvPr userDrawn="1"/>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0" name="Oval 1909"/>
          <p:cNvSpPr/>
          <p:nvPr userDrawn="1"/>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1" name="Oval 1910"/>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2" name="Oval 1911"/>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3" name="Oval 1912"/>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4" name="Oval 1913"/>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5" name="Oval 1914"/>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6" name="Teardrop 3"/>
          <p:cNvSpPr/>
          <p:nvPr userDrawn="1"/>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7" name="Oval 1916"/>
          <p:cNvSpPr/>
          <p:nvPr userDrawn="1"/>
        </p:nvSpPr>
        <p:spPr>
          <a:xfrm>
            <a:off x="71204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18" name="Teardrop 3"/>
          <p:cNvSpPr/>
          <p:nvPr userDrawn="1"/>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9" name="Oval 1918"/>
          <p:cNvSpPr/>
          <p:nvPr userDrawn="1"/>
        </p:nvSpPr>
        <p:spPr>
          <a:xfrm>
            <a:off x="3774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0" name="Teardrop 3"/>
          <p:cNvSpPr/>
          <p:nvPr userDrawn="1"/>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1" name="Teardrop 3"/>
          <p:cNvSpPr/>
          <p:nvPr userDrawn="1"/>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2" name="Teardrop 3"/>
          <p:cNvSpPr/>
          <p:nvPr userDrawn="1"/>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3" name="Teardrop 3"/>
          <p:cNvSpPr/>
          <p:nvPr userDrawn="1"/>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4" name="Teardrop 3"/>
          <p:cNvSpPr/>
          <p:nvPr userDrawn="1"/>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5" name="Teardrop 3"/>
          <p:cNvSpPr/>
          <p:nvPr userDrawn="1"/>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6" name="Oval 1925"/>
          <p:cNvSpPr/>
          <p:nvPr userDrawn="1"/>
        </p:nvSpPr>
        <p:spPr>
          <a:xfrm>
            <a:off x="12203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7" name="Oval 1926"/>
          <p:cNvSpPr/>
          <p:nvPr userDrawn="1"/>
        </p:nvSpPr>
        <p:spPr>
          <a:xfrm>
            <a:off x="20632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8" name="Oval 1927"/>
          <p:cNvSpPr/>
          <p:nvPr userDrawn="1"/>
        </p:nvSpPr>
        <p:spPr>
          <a:xfrm>
            <a:off x="29060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9" name="Oval 1928"/>
          <p:cNvSpPr/>
          <p:nvPr userDrawn="1"/>
        </p:nvSpPr>
        <p:spPr>
          <a:xfrm>
            <a:off x="37489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0" name="Oval 1929"/>
          <p:cNvSpPr/>
          <p:nvPr userDrawn="1"/>
        </p:nvSpPr>
        <p:spPr>
          <a:xfrm>
            <a:off x="45918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1" name="Oval 1930"/>
          <p:cNvSpPr/>
          <p:nvPr userDrawn="1"/>
        </p:nvSpPr>
        <p:spPr>
          <a:xfrm>
            <a:off x="54347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2" name="Oval 1931"/>
          <p:cNvSpPr/>
          <p:nvPr userDrawn="1"/>
        </p:nvSpPr>
        <p:spPr>
          <a:xfrm>
            <a:off x="62776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3"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4" name="Oval 1933"/>
          <p:cNvSpPr/>
          <p:nvPr/>
        </p:nvSpPr>
        <p:spPr>
          <a:xfrm>
            <a:off x="88062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5" name="Teardrop 3"/>
          <p:cNvSpPr/>
          <p:nvPr userDrawn="1"/>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6" name="Oval 1935"/>
          <p:cNvSpPr/>
          <p:nvPr userDrawn="1"/>
        </p:nvSpPr>
        <p:spPr>
          <a:xfrm>
            <a:off x="79633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7"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8" name="Oval 1937"/>
          <p:cNvSpPr/>
          <p:nvPr/>
        </p:nvSpPr>
        <p:spPr>
          <a:xfrm>
            <a:off x="104920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9"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0" name="Oval 1939"/>
          <p:cNvSpPr/>
          <p:nvPr/>
        </p:nvSpPr>
        <p:spPr>
          <a:xfrm>
            <a:off x="96491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3" name="Oval 1942"/>
          <p:cNvSpPr/>
          <p:nvPr/>
        </p:nvSpPr>
        <p:spPr>
          <a:xfrm>
            <a:off x="113348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4" name="Teardrop 3"/>
          <p:cNvSpPr/>
          <p:nvPr userDrawn="1"/>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5" name="Oval 1944"/>
          <p:cNvSpPr/>
          <p:nvPr userDrawn="1"/>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6" name="Oval 1945"/>
          <p:cNvSpPr/>
          <p:nvPr userDrawn="1"/>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7" name="Oval 1946"/>
          <p:cNvSpPr/>
          <p:nvPr userDrawn="1"/>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8" name="Oval 1947"/>
          <p:cNvSpPr/>
          <p:nvPr userDrawn="1"/>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9" name="Oval 1948"/>
          <p:cNvSpPr/>
          <p:nvPr userDrawn="1"/>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0" name="Oval 1949"/>
          <p:cNvSpPr/>
          <p:nvPr userDrawn="1"/>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1" name="Oval 1950"/>
          <p:cNvSpPr/>
          <p:nvPr userDrawn="1"/>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2" name="Oval 1951"/>
          <p:cNvSpPr/>
          <p:nvPr userDrawn="1"/>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3" name="Oval 1952"/>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4" name="Oval 1953"/>
          <p:cNvSpPr/>
          <p:nvPr userDrawn="1"/>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5" name="Oval 1954"/>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6" name="Oval 1955"/>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7" name="Oval 1956"/>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8" name="Oval 1957"/>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9" name="Teardrop 3"/>
          <p:cNvSpPr/>
          <p:nvPr userDrawn="1"/>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0" name="Teardrop 3"/>
          <p:cNvSpPr/>
          <p:nvPr userDrawn="1"/>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1" name="Teardrop 3"/>
          <p:cNvSpPr/>
          <p:nvPr userDrawn="1"/>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2" name="Teardrop 3"/>
          <p:cNvSpPr/>
          <p:nvPr userDrawn="1"/>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3" name="Teardrop 3"/>
          <p:cNvSpPr/>
          <p:nvPr userDrawn="1"/>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4" name="Teardrop 3"/>
          <p:cNvSpPr/>
          <p:nvPr userDrawn="1"/>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5" name="Teardrop 3"/>
          <p:cNvSpPr/>
          <p:nvPr userDrawn="1"/>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6"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7" name="Teardrop 3"/>
          <p:cNvSpPr/>
          <p:nvPr userDrawn="1"/>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8"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9"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0"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1"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2" name="Teardrop 3"/>
          <p:cNvSpPr/>
          <p:nvPr userDrawn="1"/>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3"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4" name="Oval 1973"/>
          <p:cNvSpPr/>
          <p:nvPr userDrawn="1"/>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5" name="Oval 1974"/>
          <p:cNvSpPr/>
          <p:nvPr userDrawn="1"/>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6" name="Oval 1975"/>
          <p:cNvSpPr/>
          <p:nvPr userDrawn="1"/>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7" name="Oval 1976"/>
          <p:cNvSpPr/>
          <p:nvPr userDrawn="1"/>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8" name="Oval 1977"/>
          <p:cNvSpPr/>
          <p:nvPr userDrawn="1"/>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9" name="Oval 1978"/>
          <p:cNvSpPr/>
          <p:nvPr userDrawn="1"/>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0" name="Oval 1979"/>
          <p:cNvSpPr/>
          <p:nvPr userDrawn="1"/>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1" name="Oval 1980"/>
          <p:cNvSpPr/>
          <p:nvPr userDrawn="1"/>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2" name="Oval 1981"/>
          <p:cNvSpPr/>
          <p:nvPr userDrawn="1"/>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3" name="Oval 1982"/>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4" name="Oval 1983"/>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5" name="Oval 1984"/>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6" name="Oval 1985"/>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7" name="Oval 1986"/>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8" name="Teardrop 3"/>
          <p:cNvSpPr/>
          <p:nvPr userDrawn="1"/>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9" name="Teardrop 3"/>
          <p:cNvSpPr/>
          <p:nvPr userDrawn="1"/>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0" name="Teardrop 3"/>
          <p:cNvSpPr/>
          <p:nvPr userDrawn="1"/>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1" name="Teardrop 3"/>
          <p:cNvSpPr/>
          <p:nvPr userDrawn="1"/>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2" name="Teardrop 3"/>
          <p:cNvSpPr/>
          <p:nvPr userDrawn="1"/>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3" name="Teardrop 3"/>
          <p:cNvSpPr/>
          <p:nvPr userDrawn="1"/>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4" name="Teardrop 3"/>
          <p:cNvSpPr/>
          <p:nvPr userDrawn="1"/>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5" name="Teardrop 3"/>
          <p:cNvSpPr/>
          <p:nvPr userDrawn="1"/>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6"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7" name="Teardrop 3"/>
          <p:cNvSpPr/>
          <p:nvPr userDrawn="1"/>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8"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9"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0"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1"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2" name="Teardrop 3"/>
          <p:cNvSpPr/>
          <p:nvPr userDrawn="1"/>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3"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031343" y="533279"/>
            <a:ext cx="7772400" cy="1463040"/>
          </a:xfrm>
        </p:spPr>
        <p:txBody>
          <a:bodyPr anchor="ctr">
            <a:normAutofit/>
          </a:bodyPr>
          <a:lstStyle>
            <a:lvl1pPr algn="r">
              <a:defRPr sz="5000" spc="200" baseline="0"/>
            </a:lvl1pPr>
          </a:lstStyle>
          <a:p>
            <a:r>
              <a:rPr lang="pt-BR" dirty="0" smtClean="0"/>
              <a:t>Clique para editar o título mestre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lvl1pPr algn="l">
              <a:defRPr/>
            </a:lvl1pPr>
          </a:lstStyle>
          <a:p>
            <a:fld id="{03312F28-797C-45DC-84C4-FDE72DCE8899}" type="datetimeFigureOut">
              <a:rPr lang="pt-BR" smtClean="0"/>
              <a:t>07/09/15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3F08B0-9466-451B-8C54-883A1349E741}" type="slidenum">
              <a:rPr lang="pt-BR" smtClean="0"/>
              <a:t>‹#›</a:t>
            </a:fld>
            <a:endParaRPr lang="pt-BR"/>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455" name="Picture 2" descr="http://www.comentariojovem.com.br/wp-content/uploads/2014/10/18-Year-B-5th-Lent-1920x1080-NOTEXT.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flipH="1">
            <a:off x="430023" y="2492896"/>
            <a:ext cx="7591245" cy="4273039"/>
          </a:xfrm>
          <a:prstGeom prst="roundRect">
            <a:avLst>
              <a:gd name="adj" fmla="val 3080"/>
            </a:avLst>
          </a:prstGeom>
          <a:solidFill>
            <a:srgbClr val="FFFFFF">
              <a:shade val="85000"/>
            </a:srgbClr>
          </a:solidFill>
          <a:ln>
            <a:noFill/>
          </a:ln>
          <a:effectLst>
            <a:reflection blurRad="12700" stA="38000" endPos="28000" dist="190500" dir="5400000" sy="-100000" algn="bl" rotWithShape="0"/>
          </a:effectLst>
          <a:extLst/>
        </p:spPr>
      </p:pic>
    </p:spTree>
    <p:extLst>
      <p:ext uri="{BB962C8B-B14F-4D97-AF65-F5344CB8AC3E}">
        <p14:creationId xmlns:p14="http://schemas.microsoft.com/office/powerpoint/2010/main" val="25728951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03312F28-797C-45DC-84C4-FDE72DCE8899}" type="datetimeFigureOut">
              <a:rPr lang="pt-BR" smtClean="0"/>
              <a:t>07/09/15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3F08B0-9466-451B-8C54-883A1349E741}" type="slidenum">
              <a:rPr lang="pt-BR" smtClean="0"/>
              <a:t>‹#›</a:t>
            </a:fld>
            <a:endParaRPr lang="pt-BR"/>
          </a:p>
        </p:txBody>
      </p:sp>
      <p:sp>
        <p:nvSpPr>
          <p:cNvPr id="7" name="Retângulo 6"/>
          <p:cNvSpPr/>
          <p:nvPr userDrawn="1"/>
        </p:nvSpPr>
        <p:spPr>
          <a:xfrm>
            <a:off x="0" y="6309360"/>
            <a:ext cx="12192000" cy="54864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65412119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grpSp>
        <p:nvGrpSpPr>
          <p:cNvPr id="526" name="Group 525"/>
          <p:cNvGrpSpPr/>
          <p:nvPr/>
        </p:nvGrpSpPr>
        <p:grpSpPr>
          <a:xfrm>
            <a:off x="0" y="420256"/>
            <a:ext cx="12188952" cy="3795497"/>
            <a:chOff x="0" y="420256"/>
            <a:chExt cx="12188952" cy="3795497"/>
          </a:xfrm>
        </p:grpSpPr>
        <p:cxnSp>
          <p:nvCxnSpPr>
            <p:cNvPr id="527" name="Straight Connector 526"/>
            <p:cNvCxnSpPr/>
            <p:nvPr/>
          </p:nvCxnSpPr>
          <p:spPr>
            <a:xfrm>
              <a:off x="0" y="4215753"/>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8" name="Straight Connector 527"/>
            <p:cNvCxnSpPr/>
            <p:nvPr/>
          </p:nvCxnSpPr>
          <p:spPr>
            <a:xfrm>
              <a:off x="0" y="379403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p:cNvCxnSpPr/>
            <p:nvPr/>
          </p:nvCxnSpPr>
          <p:spPr>
            <a:xfrm>
              <a:off x="0" y="337231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p:cNvCxnSpPr/>
            <p:nvPr/>
          </p:nvCxnSpPr>
          <p:spPr>
            <a:xfrm>
              <a:off x="0" y="295058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p:cNvCxnSpPr/>
            <p:nvPr/>
          </p:nvCxnSpPr>
          <p:spPr>
            <a:xfrm>
              <a:off x="0" y="252886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p:cNvCxnSpPr/>
            <p:nvPr/>
          </p:nvCxnSpPr>
          <p:spPr>
            <a:xfrm>
              <a:off x="0" y="2107144"/>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p:cNvCxnSpPr/>
            <p:nvPr/>
          </p:nvCxnSpPr>
          <p:spPr>
            <a:xfrm>
              <a:off x="0" y="168542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4" name="Straight Connector 533"/>
            <p:cNvCxnSpPr/>
            <p:nvPr/>
          </p:nvCxnSpPr>
          <p:spPr>
            <a:xfrm>
              <a:off x="0" y="126370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5" name="Straight Connector 534"/>
            <p:cNvCxnSpPr/>
            <p:nvPr/>
          </p:nvCxnSpPr>
          <p:spPr>
            <a:xfrm>
              <a:off x="0" y="84197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6" name="Straight Connector 535"/>
            <p:cNvCxnSpPr/>
            <p:nvPr/>
          </p:nvCxnSpPr>
          <p:spPr>
            <a:xfrm>
              <a:off x="0" y="42025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37"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8"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9"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0"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1"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2"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3"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4"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5"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6"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7"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8"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9"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0"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1"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2"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3"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4"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5"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6"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7"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8"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9"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0"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1"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2"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3"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4"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5"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6"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7"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8"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9"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0"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1"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2"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3"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4"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5"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6"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7"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8"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9"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0"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1"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2"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3"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4"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6"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7"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8"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9"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0"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1"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2" name="Oval 591"/>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3"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4" name="Oval 593"/>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5" name="Oval 594"/>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6" name="Oval 595"/>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7" name="Oval 596"/>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8" name="Oval 597"/>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9" name="Oval 598"/>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0" name="Oval 599"/>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1" name="Oval 600"/>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2" name="Oval 601"/>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3" name="Oval 602"/>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4" name="Oval 603"/>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5" name="Oval 604"/>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6" name="Oval 605"/>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7"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8"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9"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0"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1"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2"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3"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5"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6"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8"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9"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0"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1"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2" name="Oval 621"/>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3" name="Oval 622"/>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4" name="Oval 623"/>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5" name="Oval 624"/>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6" name="Oval 625"/>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7" name="Oval 626"/>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8" name="Oval 627"/>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9" name="Oval 628"/>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0" name="Oval 629"/>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1" name="Oval 630"/>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2" name="Oval 631"/>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3" name="Oval 632"/>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4" name="Oval 633"/>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5"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6" name="Oval 635"/>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7"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8"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9"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0"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1"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2"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3"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4"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5"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6"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7"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8"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9"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0"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1"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2"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3"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4"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5"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6"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7"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8"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9"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0"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1"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2"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3"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4"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5"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6"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7"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8"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9"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0" name="Oval 669"/>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1" name="Oval 670"/>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2" name="Oval 671"/>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3" name="Oval 672"/>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4" name="Oval 673"/>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5" name="Oval 674"/>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6" name="Oval 675"/>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7" name="Oval 676"/>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8" name="Oval 677"/>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9" name="Oval 678"/>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0" name="Oval 679"/>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1" name="Oval 680"/>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2" name="Oval 681"/>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3" name="Oval 682"/>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4"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5"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6"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7"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8"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9"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0"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1"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2"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3"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4"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5"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6"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7"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8"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9" name="Oval 698"/>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0" name="Oval 699"/>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1" name="Oval 700"/>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2" name="Oval 701"/>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3" name="Oval 702"/>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4" name="Oval 703"/>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5" name="Oval 704"/>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6" name="Oval 705"/>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7" name="Oval 706"/>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8" name="Oval 707"/>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9" name="Oval 708"/>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0" name="Oval 709"/>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1" name="Oval 710"/>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2" name="Oval 711"/>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3"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5"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6"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7"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8"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9"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0"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1"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2"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4"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5"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6"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7"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8" name="Oval 727"/>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9" name="Oval 728"/>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0" name="Oval 729"/>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1" name="Oval 730"/>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2" name="Oval 731"/>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3" name="Oval 732"/>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4" name="Oval 733"/>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5" name="Oval 734"/>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6" name="Oval 735"/>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7" name="Oval 736"/>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8" name="Oval 737"/>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9" name="Oval 738"/>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0" name="Oval 739"/>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1" name="Oval 740"/>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2"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3"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4"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5"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6"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7"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8"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9"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0"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1"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2"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3"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4"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5"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6"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7" name="Oval 756"/>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8" name="Oval 757"/>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9" name="Oval 758"/>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0" name="Oval 759"/>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1" name="Oval 760"/>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2" name="Oval 761"/>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3" name="Oval 762"/>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4" name="Oval 763"/>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5" name="Oval 764"/>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6" name="Oval 765"/>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7" name="Oval 766"/>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8" name="Oval 767"/>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9" name="Oval 768"/>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0" name="Oval 769"/>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1"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2"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4"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5"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6"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7"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8"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9"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0"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1"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2"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3"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4"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5"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6" name="Oval 785"/>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7" name="Oval 786"/>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8" name="Oval 787"/>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9" name="Oval 788"/>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0" name="Oval 789"/>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1" name="Oval 790"/>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2" name="Oval 791"/>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3" name="Oval 792"/>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4" name="Oval 793"/>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5" name="Oval 794"/>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6" name="Oval 795"/>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7" name="Oval 796"/>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8" name="Oval 797"/>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9" name="Oval 798"/>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0"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1"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2"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3"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4"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5"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6"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7"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8"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9"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0"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1"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2"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3"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4"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5" name="Oval 814"/>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6" name="Oval 815"/>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7" name="Oval 816"/>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8" name="Oval 817"/>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 name="Oval 818"/>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0" name="Oval 819"/>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1" name="Oval 820"/>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2" name="Oval 821"/>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3" name="Oval 822"/>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4" name="Oval 823"/>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5" name="Oval 824"/>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6" name="Oval 825"/>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7" name="Oval 826"/>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8" name="Oval 827"/>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9"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0"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1"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2"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3"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4"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5"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6"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7"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8"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9"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0"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3"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4" name="Oval 843"/>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5" name="Oval 844"/>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6" name="Oval 845"/>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7" name="Oval 846"/>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8" name="Oval 847"/>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9" name="Oval 848"/>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0" name="Oval 849"/>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1" name="Oval 850"/>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2" name="Oval 851"/>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3" name="Oval 852"/>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4" name="Oval 853"/>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5" name="Oval 854"/>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6" name="Oval 855"/>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7" name="Oval 856"/>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8"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9"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0"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1"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2"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3"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4"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5"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6"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7"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8"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9"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0"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1"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2"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3" name="Oval 872"/>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4" name="Oval 873"/>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5" name="Oval 874"/>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6" name="Oval 875"/>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7" name="Oval 876"/>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8" name="Oval 877"/>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9" name="Oval 878"/>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0" name="Oval 879"/>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1" name="Oval 880"/>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2" name="Oval 881"/>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3" name="Oval 882"/>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4" name="Oval 883"/>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5" name="Oval 884"/>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6" name="Oval 885"/>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7"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8"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9"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0"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1"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2"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3"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4"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5"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6"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7"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8"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9"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0"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1"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2"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3" name="Oval 902"/>
          <p:cNvSpPr/>
          <p:nvPr/>
        </p:nvSpPr>
        <p:spPr>
          <a:xfrm>
            <a:off x="71204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4" name="Oval 903"/>
          <p:cNvSpPr/>
          <p:nvPr/>
        </p:nvSpPr>
        <p:spPr>
          <a:xfrm>
            <a:off x="3774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5" name="Oval 904"/>
          <p:cNvSpPr/>
          <p:nvPr/>
        </p:nvSpPr>
        <p:spPr>
          <a:xfrm>
            <a:off x="12203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6" name="Oval 905"/>
          <p:cNvSpPr/>
          <p:nvPr/>
        </p:nvSpPr>
        <p:spPr>
          <a:xfrm>
            <a:off x="20632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7" name="Oval 906"/>
          <p:cNvSpPr/>
          <p:nvPr/>
        </p:nvSpPr>
        <p:spPr>
          <a:xfrm>
            <a:off x="29060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8" name="Oval 907"/>
          <p:cNvSpPr/>
          <p:nvPr/>
        </p:nvSpPr>
        <p:spPr>
          <a:xfrm>
            <a:off x="37489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9" name="Oval 908"/>
          <p:cNvSpPr/>
          <p:nvPr/>
        </p:nvSpPr>
        <p:spPr>
          <a:xfrm>
            <a:off x="45918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0" name="Oval 909"/>
          <p:cNvSpPr/>
          <p:nvPr/>
        </p:nvSpPr>
        <p:spPr>
          <a:xfrm>
            <a:off x="54347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1" name="Oval 910"/>
          <p:cNvSpPr/>
          <p:nvPr/>
        </p:nvSpPr>
        <p:spPr>
          <a:xfrm>
            <a:off x="62776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2" name="Oval 911"/>
          <p:cNvSpPr/>
          <p:nvPr/>
        </p:nvSpPr>
        <p:spPr>
          <a:xfrm>
            <a:off x="88062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3" name="Oval 912"/>
          <p:cNvSpPr/>
          <p:nvPr/>
        </p:nvSpPr>
        <p:spPr>
          <a:xfrm>
            <a:off x="79633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4" name="Oval 913"/>
          <p:cNvSpPr/>
          <p:nvPr/>
        </p:nvSpPr>
        <p:spPr>
          <a:xfrm>
            <a:off x="104920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5" name="Oval 914"/>
          <p:cNvSpPr/>
          <p:nvPr/>
        </p:nvSpPr>
        <p:spPr>
          <a:xfrm>
            <a:off x="96491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6" name="Oval 915"/>
          <p:cNvSpPr/>
          <p:nvPr/>
        </p:nvSpPr>
        <p:spPr>
          <a:xfrm>
            <a:off x="113348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7" name="Oval 916"/>
          <p:cNvSpPr/>
          <p:nvPr/>
        </p:nvSpPr>
        <p:spPr>
          <a:xfrm>
            <a:off x="71204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8" name="Oval 917"/>
          <p:cNvSpPr/>
          <p:nvPr/>
        </p:nvSpPr>
        <p:spPr>
          <a:xfrm>
            <a:off x="3774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9" name="Oval 918"/>
          <p:cNvSpPr/>
          <p:nvPr/>
        </p:nvSpPr>
        <p:spPr>
          <a:xfrm>
            <a:off x="12203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0" name="Oval 919"/>
          <p:cNvSpPr/>
          <p:nvPr/>
        </p:nvSpPr>
        <p:spPr>
          <a:xfrm>
            <a:off x="20632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1" name="Oval 920"/>
          <p:cNvSpPr/>
          <p:nvPr/>
        </p:nvSpPr>
        <p:spPr>
          <a:xfrm>
            <a:off x="29060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2" name="Oval 921"/>
          <p:cNvSpPr/>
          <p:nvPr/>
        </p:nvSpPr>
        <p:spPr>
          <a:xfrm>
            <a:off x="37489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3" name="Oval 922"/>
          <p:cNvSpPr/>
          <p:nvPr/>
        </p:nvSpPr>
        <p:spPr>
          <a:xfrm>
            <a:off x="45918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4" name="Oval 923"/>
          <p:cNvSpPr/>
          <p:nvPr/>
        </p:nvSpPr>
        <p:spPr>
          <a:xfrm>
            <a:off x="54347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5" name="Oval 924"/>
          <p:cNvSpPr/>
          <p:nvPr/>
        </p:nvSpPr>
        <p:spPr>
          <a:xfrm>
            <a:off x="62776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6" name="Oval 925"/>
          <p:cNvSpPr/>
          <p:nvPr/>
        </p:nvSpPr>
        <p:spPr>
          <a:xfrm>
            <a:off x="88062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7" name="Oval 926"/>
          <p:cNvSpPr/>
          <p:nvPr/>
        </p:nvSpPr>
        <p:spPr>
          <a:xfrm>
            <a:off x="79633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8" name="Oval 927"/>
          <p:cNvSpPr/>
          <p:nvPr/>
        </p:nvSpPr>
        <p:spPr>
          <a:xfrm>
            <a:off x="104920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9" name="Oval 928"/>
          <p:cNvSpPr/>
          <p:nvPr/>
        </p:nvSpPr>
        <p:spPr>
          <a:xfrm>
            <a:off x="96491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0" name="Oval 929"/>
          <p:cNvSpPr/>
          <p:nvPr/>
        </p:nvSpPr>
        <p:spPr>
          <a:xfrm>
            <a:off x="113348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1" name="Oval 930"/>
          <p:cNvSpPr/>
          <p:nvPr/>
        </p:nvSpPr>
        <p:spPr>
          <a:xfrm>
            <a:off x="71204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2" name="Oval 931"/>
          <p:cNvSpPr/>
          <p:nvPr/>
        </p:nvSpPr>
        <p:spPr>
          <a:xfrm>
            <a:off x="3774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3" name="Oval 932"/>
          <p:cNvSpPr/>
          <p:nvPr/>
        </p:nvSpPr>
        <p:spPr>
          <a:xfrm>
            <a:off x="12203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4" name="Oval 933"/>
          <p:cNvSpPr/>
          <p:nvPr/>
        </p:nvSpPr>
        <p:spPr>
          <a:xfrm>
            <a:off x="20632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5" name="Oval 934"/>
          <p:cNvSpPr/>
          <p:nvPr/>
        </p:nvSpPr>
        <p:spPr>
          <a:xfrm>
            <a:off x="29060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6" name="Oval 935"/>
          <p:cNvSpPr/>
          <p:nvPr/>
        </p:nvSpPr>
        <p:spPr>
          <a:xfrm>
            <a:off x="37489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7" name="Oval 936"/>
          <p:cNvSpPr/>
          <p:nvPr/>
        </p:nvSpPr>
        <p:spPr>
          <a:xfrm>
            <a:off x="45918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8" name="Oval 937"/>
          <p:cNvSpPr/>
          <p:nvPr/>
        </p:nvSpPr>
        <p:spPr>
          <a:xfrm>
            <a:off x="54347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9" name="Oval 938"/>
          <p:cNvSpPr/>
          <p:nvPr/>
        </p:nvSpPr>
        <p:spPr>
          <a:xfrm>
            <a:off x="62776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0" name="Oval 939"/>
          <p:cNvSpPr/>
          <p:nvPr/>
        </p:nvSpPr>
        <p:spPr>
          <a:xfrm>
            <a:off x="88062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1" name="Oval 940"/>
          <p:cNvSpPr/>
          <p:nvPr/>
        </p:nvSpPr>
        <p:spPr>
          <a:xfrm>
            <a:off x="79633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2" name="Oval 941"/>
          <p:cNvSpPr/>
          <p:nvPr/>
        </p:nvSpPr>
        <p:spPr>
          <a:xfrm>
            <a:off x="104920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3" name="Oval 942"/>
          <p:cNvSpPr/>
          <p:nvPr/>
        </p:nvSpPr>
        <p:spPr>
          <a:xfrm>
            <a:off x="96491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4" name="Oval 943"/>
          <p:cNvSpPr/>
          <p:nvPr/>
        </p:nvSpPr>
        <p:spPr>
          <a:xfrm>
            <a:off x="113348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5" name="Oval 944"/>
          <p:cNvSpPr/>
          <p:nvPr/>
        </p:nvSpPr>
        <p:spPr>
          <a:xfrm>
            <a:off x="71204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6" name="Oval 945"/>
          <p:cNvSpPr/>
          <p:nvPr/>
        </p:nvSpPr>
        <p:spPr>
          <a:xfrm>
            <a:off x="3774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7" name="Oval 946"/>
          <p:cNvSpPr/>
          <p:nvPr/>
        </p:nvSpPr>
        <p:spPr>
          <a:xfrm>
            <a:off x="12203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8" name="Oval 947"/>
          <p:cNvSpPr/>
          <p:nvPr/>
        </p:nvSpPr>
        <p:spPr>
          <a:xfrm>
            <a:off x="20632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9" name="Oval 948"/>
          <p:cNvSpPr/>
          <p:nvPr/>
        </p:nvSpPr>
        <p:spPr>
          <a:xfrm>
            <a:off x="29060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0" name="Oval 949"/>
          <p:cNvSpPr/>
          <p:nvPr/>
        </p:nvSpPr>
        <p:spPr>
          <a:xfrm>
            <a:off x="37489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1" name="Oval 950"/>
          <p:cNvSpPr/>
          <p:nvPr/>
        </p:nvSpPr>
        <p:spPr>
          <a:xfrm>
            <a:off x="45918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2" name="Oval 951"/>
          <p:cNvSpPr/>
          <p:nvPr/>
        </p:nvSpPr>
        <p:spPr>
          <a:xfrm>
            <a:off x="54347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3" name="Oval 952"/>
          <p:cNvSpPr/>
          <p:nvPr/>
        </p:nvSpPr>
        <p:spPr>
          <a:xfrm>
            <a:off x="62776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4" name="Oval 953"/>
          <p:cNvSpPr/>
          <p:nvPr/>
        </p:nvSpPr>
        <p:spPr>
          <a:xfrm>
            <a:off x="88062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5" name="Oval 954"/>
          <p:cNvSpPr/>
          <p:nvPr/>
        </p:nvSpPr>
        <p:spPr>
          <a:xfrm>
            <a:off x="79633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6" name="Oval 955"/>
          <p:cNvSpPr/>
          <p:nvPr/>
        </p:nvSpPr>
        <p:spPr>
          <a:xfrm>
            <a:off x="104920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7" name="Oval 956"/>
          <p:cNvSpPr/>
          <p:nvPr/>
        </p:nvSpPr>
        <p:spPr>
          <a:xfrm>
            <a:off x="96491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8" name="Oval 957"/>
          <p:cNvSpPr/>
          <p:nvPr/>
        </p:nvSpPr>
        <p:spPr>
          <a:xfrm>
            <a:off x="113348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9" name="Oval 958"/>
          <p:cNvSpPr/>
          <p:nvPr/>
        </p:nvSpPr>
        <p:spPr>
          <a:xfrm>
            <a:off x="71204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0" name="Oval 959"/>
          <p:cNvSpPr/>
          <p:nvPr/>
        </p:nvSpPr>
        <p:spPr>
          <a:xfrm>
            <a:off x="3774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1" name="Oval 960"/>
          <p:cNvSpPr/>
          <p:nvPr/>
        </p:nvSpPr>
        <p:spPr>
          <a:xfrm>
            <a:off x="12203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2" name="Oval 961"/>
          <p:cNvSpPr/>
          <p:nvPr/>
        </p:nvSpPr>
        <p:spPr>
          <a:xfrm>
            <a:off x="20632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3" name="Oval 962"/>
          <p:cNvSpPr/>
          <p:nvPr/>
        </p:nvSpPr>
        <p:spPr>
          <a:xfrm>
            <a:off x="29060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4" name="Oval 963"/>
          <p:cNvSpPr/>
          <p:nvPr/>
        </p:nvSpPr>
        <p:spPr>
          <a:xfrm>
            <a:off x="37489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5" name="Oval 964"/>
          <p:cNvSpPr/>
          <p:nvPr/>
        </p:nvSpPr>
        <p:spPr>
          <a:xfrm>
            <a:off x="45918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6" name="Oval 965"/>
          <p:cNvSpPr/>
          <p:nvPr/>
        </p:nvSpPr>
        <p:spPr>
          <a:xfrm>
            <a:off x="54347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7" name="Oval 966"/>
          <p:cNvSpPr/>
          <p:nvPr/>
        </p:nvSpPr>
        <p:spPr>
          <a:xfrm>
            <a:off x="62776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8" name="Oval 967"/>
          <p:cNvSpPr/>
          <p:nvPr/>
        </p:nvSpPr>
        <p:spPr>
          <a:xfrm>
            <a:off x="88062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9" name="Oval 968"/>
          <p:cNvSpPr/>
          <p:nvPr/>
        </p:nvSpPr>
        <p:spPr>
          <a:xfrm>
            <a:off x="79633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0" name="Oval 969"/>
          <p:cNvSpPr/>
          <p:nvPr/>
        </p:nvSpPr>
        <p:spPr>
          <a:xfrm>
            <a:off x="104920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1" name="Oval 970"/>
          <p:cNvSpPr/>
          <p:nvPr/>
        </p:nvSpPr>
        <p:spPr>
          <a:xfrm>
            <a:off x="96491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2" name="Oval 971"/>
          <p:cNvSpPr/>
          <p:nvPr/>
        </p:nvSpPr>
        <p:spPr>
          <a:xfrm>
            <a:off x="113348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pt-BR" smtClean="0"/>
              <a:t>Clique para editar o título mestre</a:t>
            </a:r>
            <a:endParaRPr lang="en-US" dirty="0"/>
          </a:p>
        </p:txBody>
      </p:sp>
      <p:sp>
        <p:nvSpPr>
          <p:cNvPr id="3" name="Text Placeholder 2"/>
          <p:cNvSpPr>
            <a:spLocks noGrp="1"/>
          </p:cNvSpPr>
          <p:nvPr>
            <p:ph type="body" idx="1"/>
          </p:nvPr>
        </p:nvSpPr>
        <p:spPr>
          <a:xfrm>
            <a:off x="8610600" y="4960137"/>
            <a:ext cx="3200400" cy="1463040"/>
          </a:xfrm>
        </p:spPr>
        <p:txBody>
          <a:bodyPr lIns="91440" tIns="45720" rIns="91440" bIns="4572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03312F28-797C-45DC-84C4-FDE72DCE8899}" type="datetimeFigureOut">
              <a:rPr lang="pt-BR" smtClean="0"/>
              <a:t>07/09/15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3F08B0-9466-451B-8C54-883A1349E741}" type="slidenum">
              <a:rPr lang="pt-BR" smtClean="0"/>
              <a:t>‹#›</a:t>
            </a:fld>
            <a:endParaRPr lang="pt-BR"/>
          </a:p>
        </p:txBody>
      </p:sp>
      <p:cxnSp>
        <p:nvCxnSpPr>
          <p:cNvPr id="8" name="Straight Connector 7"/>
          <p:cNvCxnSpPr/>
          <p:nvPr/>
        </p:nvCxnSpPr>
        <p:spPr>
          <a:xfrm flipV="1">
            <a:off x="8386842" y="5264106"/>
            <a:ext cx="0" cy="91440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682085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03312F28-797C-45DC-84C4-FDE72DCE8899}" type="datetimeFigureOut">
              <a:rPr lang="pt-BR" smtClean="0"/>
              <a:t>07/09/15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53F08B0-9466-451B-8C54-883A1349E741}" type="slidenum">
              <a:rPr lang="pt-BR" smtClean="0"/>
              <a:t>‹#›</a:t>
            </a:fld>
            <a:endParaRPr lang="pt-BR"/>
          </a:p>
        </p:txBody>
      </p:sp>
    </p:spTree>
    <p:extLst>
      <p:ext uri="{BB962C8B-B14F-4D97-AF65-F5344CB8AC3E}">
        <p14:creationId xmlns:p14="http://schemas.microsoft.com/office/powerpoint/2010/main" val="416249790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3"/>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1024128" y="2967788"/>
            <a:ext cx="4754880" cy="334157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3"/>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pt-BR" smtClean="0"/>
              <a:t>Clique para editar o texto mestre</a:t>
            </a:r>
          </a:p>
        </p:txBody>
      </p:sp>
      <p:sp>
        <p:nvSpPr>
          <p:cNvPr id="6" name="Content Placeholder 5"/>
          <p:cNvSpPr>
            <a:spLocks noGrp="1"/>
          </p:cNvSpPr>
          <p:nvPr>
            <p:ph sz="quarter" idx="4"/>
          </p:nvPr>
        </p:nvSpPr>
        <p:spPr>
          <a:xfrm>
            <a:off x="5989320" y="2967788"/>
            <a:ext cx="4754880" cy="334157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03312F28-797C-45DC-84C4-FDE72DCE8899}" type="datetimeFigureOut">
              <a:rPr lang="pt-BR" smtClean="0"/>
              <a:t>07/09/15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D53F08B0-9466-451B-8C54-883A1349E741}" type="slidenum">
              <a:rPr lang="pt-BR" smtClean="0"/>
              <a:t>‹#›</a:t>
            </a:fld>
            <a:endParaRPr lang="pt-BR"/>
          </a:p>
        </p:txBody>
      </p:sp>
    </p:spTree>
    <p:extLst>
      <p:ext uri="{BB962C8B-B14F-4D97-AF65-F5344CB8AC3E}">
        <p14:creationId xmlns:p14="http://schemas.microsoft.com/office/powerpoint/2010/main" val="171255164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03312F28-797C-45DC-84C4-FDE72DCE8899}" type="datetimeFigureOut">
              <a:rPr lang="pt-BR" smtClean="0"/>
              <a:t>07/09/15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D53F08B0-9466-451B-8C54-883A1349E741}" type="slidenum">
              <a:rPr lang="pt-BR" smtClean="0"/>
              <a:t>‹#›</a:t>
            </a:fld>
            <a:endParaRPr lang="pt-BR"/>
          </a:p>
        </p:txBody>
      </p:sp>
    </p:spTree>
    <p:extLst>
      <p:ext uri="{BB962C8B-B14F-4D97-AF65-F5344CB8AC3E}">
        <p14:creationId xmlns:p14="http://schemas.microsoft.com/office/powerpoint/2010/main" val="149482722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312F28-797C-45DC-84C4-FDE72DCE8899}" type="datetimeFigureOut">
              <a:rPr lang="pt-BR" smtClean="0"/>
              <a:t>07/09/15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D53F08B0-9466-451B-8C54-883A1349E741}" type="slidenum">
              <a:rPr lang="pt-BR" smtClean="0"/>
              <a:t>‹#›</a:t>
            </a:fld>
            <a:endParaRPr lang="pt-BR"/>
          </a:p>
        </p:txBody>
      </p:sp>
    </p:spTree>
    <p:extLst>
      <p:ext uri="{BB962C8B-B14F-4D97-AF65-F5344CB8AC3E}">
        <p14:creationId xmlns:p14="http://schemas.microsoft.com/office/powerpoint/2010/main" val="3424488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pt-BR" smtClean="0"/>
              <a:t>Clique para editar o título mestre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03312F28-797C-45DC-84C4-FDE72DCE8899}" type="datetimeFigureOut">
              <a:rPr lang="pt-BR" smtClean="0"/>
              <a:t>07/09/15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53F08B0-9466-451B-8C54-883A1349E741}" type="slidenum">
              <a:rPr lang="pt-BR" smtClean="0"/>
              <a:t>‹#›</a:t>
            </a:fld>
            <a:endParaRPr lang="pt-BR"/>
          </a:p>
        </p:txBody>
      </p:sp>
    </p:spTree>
    <p:extLst>
      <p:ext uri="{BB962C8B-B14F-4D97-AF65-F5344CB8AC3E}">
        <p14:creationId xmlns:p14="http://schemas.microsoft.com/office/powerpoint/2010/main" val="14855840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0" y="-1"/>
            <a:ext cx="12188952" cy="4572000"/>
          </a:xfrm>
          <a:solidFill>
            <a:schemeClr val="accent3">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03312F28-797C-45DC-84C4-FDE72DCE8899}" type="datetimeFigureOut">
              <a:rPr lang="pt-BR" smtClean="0"/>
              <a:t>07/09/15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53F08B0-9466-451B-8C54-883A1349E741}" type="slidenum">
              <a:rPr lang="pt-BR" smtClean="0"/>
              <a:t>‹#›</a:t>
            </a:fld>
            <a:endParaRPr lang="pt-BR"/>
          </a:p>
        </p:txBody>
      </p:sp>
      <p:cxnSp>
        <p:nvCxnSpPr>
          <p:cNvPr id="9" name="Straight Connector 8"/>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695706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03312F28-797C-45DC-84C4-FDE72DCE8899}" type="datetimeFigureOut">
              <a:rPr lang="pt-BR" smtClean="0"/>
              <a:t>07/09/15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3F08B0-9466-451B-8C54-883A1349E741}" type="slidenum">
              <a:rPr lang="pt-BR" smtClean="0"/>
              <a:t>‹#›</a:t>
            </a:fld>
            <a:endParaRPr lang="pt-BR"/>
          </a:p>
        </p:txBody>
      </p:sp>
    </p:spTree>
    <p:extLst>
      <p:ext uri="{BB962C8B-B14F-4D97-AF65-F5344CB8AC3E}">
        <p14:creationId xmlns:p14="http://schemas.microsoft.com/office/powerpoint/2010/main" val="239510797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03312F28-797C-45DC-84C4-FDE72DCE8899}" type="datetimeFigureOut">
              <a:rPr lang="pt-BR" smtClean="0"/>
              <a:t>07/09/15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3F08B0-9466-451B-8C54-883A1349E741}" type="slidenum">
              <a:rPr lang="pt-BR" smtClean="0"/>
              <a:t>‹#›</a:t>
            </a:fld>
            <a:endParaRPr lang="pt-BR"/>
          </a:p>
        </p:txBody>
      </p:sp>
      <p:cxnSp>
        <p:nvCxnSpPr>
          <p:cNvPr id="7" name="Straight Connector 6"/>
          <p:cNvCxnSpPr/>
          <p:nvPr/>
        </p:nvCxnSpPr>
        <p:spPr>
          <a:xfrm rot="5400000" flipV="1">
            <a:off x="10058400" y="59263"/>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533363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3312F28-797C-45DC-84C4-FDE72DCE8899}" type="datetimeFigureOut">
              <a:rPr lang="pt-BR" smtClean="0"/>
              <a:t>07/09/15</a:t>
            </a:fld>
            <a:endParaRPr lang="pt-BR"/>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pt-BR"/>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53F08B0-9466-451B-8C54-883A1349E741}" type="slidenum">
              <a:rPr lang="pt-BR" smtClean="0"/>
              <a:t>‹#›</a:t>
            </a:fld>
            <a:endParaRPr lang="pt-BR"/>
          </a:p>
        </p:txBody>
      </p:sp>
      <p:cxnSp>
        <p:nvCxnSpPr>
          <p:cNvPr id="7" name="Straight Connector 6"/>
          <p:cNvCxnSpPr/>
          <p:nvPr/>
        </p:nvCxnSpPr>
        <p:spPr>
          <a:xfrm flipV="1">
            <a:off x="762000" y="826324"/>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263123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384645" y="208887"/>
            <a:ext cx="8407020" cy="2387600"/>
          </a:xfrm>
        </p:spPr>
        <p:txBody>
          <a:bodyPr anchor="t">
            <a:normAutofit/>
          </a:bodyPr>
          <a:lstStyle/>
          <a:p>
            <a:r>
              <a:rPr lang="pt-BR" sz="6000" b="1" dirty="0" smtClean="0"/>
              <a:t>Suicídio: </a:t>
            </a:r>
            <a:br>
              <a:rPr lang="pt-BR" sz="6000" b="1" dirty="0" smtClean="0"/>
            </a:br>
            <a:r>
              <a:rPr lang="pt-BR" sz="4400" b="1" dirty="0" smtClean="0"/>
              <a:t>consequências  e profilaxia</a:t>
            </a:r>
            <a:endParaRPr lang="pt-BR" sz="4400" b="1" dirty="0"/>
          </a:p>
        </p:txBody>
      </p:sp>
      <p:sp>
        <p:nvSpPr>
          <p:cNvPr id="3" name="CaixaDeTexto 2"/>
          <p:cNvSpPr txBox="1"/>
          <p:nvPr/>
        </p:nvSpPr>
        <p:spPr>
          <a:xfrm>
            <a:off x="8447963" y="5381553"/>
            <a:ext cx="3689445" cy="646331"/>
          </a:xfrm>
          <a:prstGeom prst="rect">
            <a:avLst/>
          </a:prstGeom>
          <a:noFill/>
        </p:spPr>
        <p:txBody>
          <a:bodyPr wrap="square" rtlCol="0">
            <a:spAutoFit/>
          </a:bodyPr>
          <a:lstStyle/>
          <a:p>
            <a:r>
              <a:rPr lang="pt-BR" dirty="0" smtClean="0"/>
              <a:t>Escola de Evangelização de Pacientes</a:t>
            </a:r>
          </a:p>
          <a:p>
            <a:r>
              <a:rPr lang="pt-BR" dirty="0"/>
              <a:t>Grupo Espírita </a:t>
            </a:r>
            <a:r>
              <a:rPr lang="pt-BR" dirty="0" err="1"/>
              <a:t>Guillon</a:t>
            </a:r>
            <a:r>
              <a:rPr lang="pt-BR" dirty="0"/>
              <a:t> </a:t>
            </a:r>
            <a:r>
              <a:rPr lang="pt-BR" dirty="0" smtClean="0"/>
              <a:t>Ribeiro</a:t>
            </a:r>
            <a:endParaRPr lang="pt-BR" dirty="0"/>
          </a:p>
        </p:txBody>
      </p:sp>
    </p:spTree>
    <p:extLst>
      <p:ext uri="{BB962C8B-B14F-4D97-AF65-F5344CB8AC3E}">
        <p14:creationId xmlns:p14="http://schemas.microsoft.com/office/powerpoint/2010/main" val="27583647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chemeClr val="accent2">
                    <a:lumMod val="75000"/>
                  </a:schemeClr>
                </a:solidFill>
              </a:rPr>
              <a:t>Precisamos entender...</a:t>
            </a:r>
            <a:endParaRPr lang="pt-BR" b="1" dirty="0">
              <a:solidFill>
                <a:schemeClr val="accent2">
                  <a:lumMod val="75000"/>
                </a:schemeClr>
              </a:solidFill>
            </a:endParaRPr>
          </a:p>
        </p:txBody>
      </p:sp>
      <p:sp>
        <p:nvSpPr>
          <p:cNvPr id="3" name="Espaço Reservado para Conteúdo 2"/>
          <p:cNvSpPr>
            <a:spLocks noGrp="1"/>
          </p:cNvSpPr>
          <p:nvPr>
            <p:ph idx="1"/>
          </p:nvPr>
        </p:nvSpPr>
        <p:spPr>
          <a:xfrm>
            <a:off x="666941" y="2084832"/>
            <a:ext cx="7834122" cy="4023360"/>
          </a:xfrm>
        </p:spPr>
        <p:txBody>
          <a:bodyPr>
            <a:normAutofit fontScale="92500" lnSpcReduction="20000"/>
          </a:bodyPr>
          <a:lstStyle/>
          <a:p>
            <a:pPr marL="457200" indent="-457200">
              <a:buClr>
                <a:schemeClr val="accent2">
                  <a:lumMod val="50000"/>
                </a:schemeClr>
              </a:buClr>
              <a:buFont typeface="+mj-lt"/>
              <a:buAutoNum type="arabicPeriod"/>
            </a:pPr>
            <a:r>
              <a:rPr lang="pt-BR" dirty="0" smtClean="0"/>
              <a:t>Deus é bom e justo;</a:t>
            </a:r>
          </a:p>
          <a:p>
            <a:pPr marL="457200" indent="-457200">
              <a:buClr>
                <a:schemeClr val="accent2">
                  <a:lumMod val="50000"/>
                </a:schemeClr>
              </a:buClr>
              <a:buFont typeface="+mj-lt"/>
              <a:buAutoNum type="arabicPeriod"/>
            </a:pPr>
            <a:r>
              <a:rPr lang="pt-BR" dirty="0" smtClean="0"/>
              <a:t>Somos seres eternos, imortais do ponto de vista espiritual;</a:t>
            </a:r>
          </a:p>
          <a:p>
            <a:pPr marL="457200" indent="-457200">
              <a:buClr>
                <a:schemeClr val="accent2">
                  <a:lumMod val="50000"/>
                </a:schemeClr>
              </a:buClr>
              <a:buFont typeface="+mj-lt"/>
              <a:buAutoNum type="arabicPeriod"/>
            </a:pPr>
            <a:r>
              <a:rPr lang="pt-BR" dirty="0"/>
              <a:t>O corpo físico morre, o espírito sobrevive;</a:t>
            </a:r>
          </a:p>
          <a:p>
            <a:pPr marL="457200" indent="-457200">
              <a:buClr>
                <a:schemeClr val="accent2">
                  <a:lumMod val="50000"/>
                </a:schemeClr>
              </a:buClr>
              <a:buFont typeface="+mj-lt"/>
              <a:buAutoNum type="arabicPeriod"/>
            </a:pPr>
            <a:r>
              <a:rPr lang="pt-BR" dirty="0" smtClean="0"/>
              <a:t>Ao desencarnarmos vamos para algum lugar;</a:t>
            </a:r>
          </a:p>
          <a:p>
            <a:pPr marL="457200" indent="-457200">
              <a:buClr>
                <a:schemeClr val="accent2">
                  <a:lumMod val="50000"/>
                </a:schemeClr>
              </a:buClr>
              <a:buFont typeface="+mj-lt"/>
              <a:buAutoNum type="arabicPeriod"/>
            </a:pPr>
            <a:r>
              <a:rPr lang="pt-BR" dirty="0" smtClean="0"/>
              <a:t>O Espiritismo nos esclarece que o espírito habitará as regiões espirituais de acordo com seu grau de adiantamento e afinidades espirituais;</a:t>
            </a:r>
          </a:p>
          <a:p>
            <a:pPr marL="457200" indent="-457200">
              <a:buClr>
                <a:schemeClr val="accent2">
                  <a:lumMod val="50000"/>
                </a:schemeClr>
              </a:buClr>
              <a:buFont typeface="+mj-lt"/>
              <a:buAutoNum type="arabicPeriod"/>
            </a:pPr>
            <a:r>
              <a:rPr lang="pt-BR" dirty="0"/>
              <a:t>O ser humano terreno é formado por um complexo constituído de espírito, períspirito e </a:t>
            </a:r>
            <a:r>
              <a:rPr lang="pt-BR" dirty="0" smtClean="0"/>
              <a:t>corpo;</a:t>
            </a:r>
          </a:p>
          <a:p>
            <a:pPr marL="457200" indent="-457200">
              <a:buClr>
                <a:schemeClr val="accent2">
                  <a:lumMod val="50000"/>
                </a:schemeClr>
              </a:buClr>
              <a:buFont typeface="+mj-lt"/>
              <a:buAutoNum type="arabicPeriod"/>
            </a:pPr>
            <a:r>
              <a:rPr lang="pt-BR" dirty="0" smtClean="0"/>
              <a:t>O </a:t>
            </a:r>
            <a:r>
              <a:rPr lang="pt-BR" dirty="0" err="1" smtClean="0"/>
              <a:t>perispírito</a:t>
            </a:r>
            <a:r>
              <a:rPr lang="pt-BR" dirty="0" smtClean="0"/>
              <a:t> é </a:t>
            </a:r>
            <a:r>
              <a:rPr lang="pt-BR" dirty="0"/>
              <a:t>o envoltório sutil e perene da alma, que possibilita sua interação com os meios espiritual e </a:t>
            </a:r>
            <a:r>
              <a:rPr lang="pt-BR" dirty="0" smtClean="0"/>
              <a:t>físico;</a:t>
            </a:r>
          </a:p>
          <a:p>
            <a:pPr marL="457200" indent="-457200">
              <a:buClr>
                <a:schemeClr val="accent2">
                  <a:lumMod val="50000"/>
                </a:schemeClr>
              </a:buClr>
              <a:buFont typeface="+mj-lt"/>
              <a:buAutoNum type="arabicPeriod"/>
            </a:pPr>
            <a:r>
              <a:rPr lang="pt-BR" dirty="0" smtClean="0"/>
              <a:t>O períspirito sofre os impactos gerados no corpo físico e vice-versa.</a:t>
            </a:r>
            <a:endParaRPr lang="pt-BR" dirty="0"/>
          </a:p>
        </p:txBody>
      </p:sp>
      <p:pic>
        <p:nvPicPr>
          <p:cNvPr id="4" name="Imagem 3"/>
          <p:cNvPicPr>
            <a:picLocks noChangeAspect="1"/>
          </p:cNvPicPr>
          <p:nvPr/>
        </p:nvPicPr>
        <p:blipFill>
          <a:blip r:embed="rId3"/>
          <a:stretch>
            <a:fillRect/>
          </a:stretch>
        </p:blipFill>
        <p:spPr>
          <a:xfrm>
            <a:off x="8501063" y="2386012"/>
            <a:ext cx="3384424" cy="26860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7303035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12"/>
          <p:cNvSpPr/>
          <p:nvPr/>
        </p:nvSpPr>
        <p:spPr>
          <a:xfrm>
            <a:off x="811854" y="2120328"/>
            <a:ext cx="7910116" cy="4154984"/>
          </a:xfrm>
          <a:prstGeom prst="rect">
            <a:avLst/>
          </a:prstGeom>
        </p:spPr>
        <p:txBody>
          <a:bodyPr wrap="square">
            <a:spAutoFit/>
          </a:bodyPr>
          <a:lstStyle/>
          <a:p>
            <a:pPr algn="just"/>
            <a:r>
              <a:rPr lang="pt-BR" sz="2400" dirty="0" smtClean="0"/>
              <a:t>Donde </a:t>
            </a:r>
            <a:r>
              <a:rPr lang="pt-BR" sz="2400" dirty="0"/>
              <a:t>nasce o desgosto da vida, que, sem motivos plausíveis, se apodera de certos indivíduos</a:t>
            </a:r>
            <a:r>
              <a:rPr lang="pt-BR" sz="2400" dirty="0" smtClean="0"/>
              <a:t>?</a:t>
            </a:r>
          </a:p>
          <a:p>
            <a:pPr algn="just"/>
            <a:endParaRPr lang="pt-BR" sz="2400" dirty="0"/>
          </a:p>
          <a:p>
            <a:pPr algn="just"/>
            <a:r>
              <a:rPr lang="pt-BR" sz="2400" dirty="0"/>
              <a:t>“Efeito </a:t>
            </a:r>
            <a:r>
              <a:rPr lang="pt-BR" sz="2400" b="1" dirty="0">
                <a:solidFill>
                  <a:srgbClr val="0070C0"/>
                </a:solidFill>
              </a:rPr>
              <a:t>da ociosidade, da falta de fé, e também, da saciedade</a:t>
            </a:r>
            <a:r>
              <a:rPr lang="pt-BR" sz="2400" b="1" dirty="0"/>
              <a:t>. </a:t>
            </a:r>
            <a:r>
              <a:rPr lang="pt-BR" sz="2400" dirty="0"/>
              <a:t>Para aquele que usa de suas faculdades com fim útil e de acordo com as suas aptidões naturais, o trabalho nada tem de árido e a vida se escoa mais rapidamente. Ele lhe suporta as vicissitudes com tanto mais paciência, quanto obra com o fito da felicidade mais sólida e mais durável que o espera</a:t>
            </a:r>
            <a:r>
              <a:rPr lang="pt-BR" sz="2400" dirty="0" smtClean="0"/>
              <a:t>.”</a:t>
            </a:r>
          </a:p>
          <a:p>
            <a:pPr algn="r"/>
            <a:r>
              <a:rPr lang="pt-BR" sz="2000" dirty="0" smtClean="0"/>
              <a:t>(ALLAN KARDEC. </a:t>
            </a:r>
            <a:r>
              <a:rPr lang="pt-BR" sz="2000" i="1" dirty="0" smtClean="0"/>
              <a:t>O </a:t>
            </a:r>
            <a:r>
              <a:rPr lang="pt-BR" sz="2000" i="1" dirty="0"/>
              <a:t>Livro dos </a:t>
            </a:r>
            <a:r>
              <a:rPr lang="pt-BR" sz="2000" i="1" dirty="0" smtClean="0"/>
              <a:t>Espíritos</a:t>
            </a:r>
            <a:r>
              <a:rPr lang="pt-BR" sz="2000" dirty="0" smtClean="0"/>
              <a:t>, </a:t>
            </a:r>
            <a:r>
              <a:rPr lang="pt-BR" sz="2000" dirty="0" err="1" smtClean="0"/>
              <a:t>perg</a:t>
            </a:r>
            <a:r>
              <a:rPr lang="pt-BR" sz="2000" dirty="0" smtClean="0"/>
              <a:t>. 943)</a:t>
            </a:r>
            <a:endParaRPr lang="pt-BR" sz="2800" dirty="0"/>
          </a:p>
        </p:txBody>
      </p:sp>
      <p:sp>
        <p:nvSpPr>
          <p:cNvPr id="14" name="Título 1"/>
          <p:cNvSpPr>
            <a:spLocks noGrp="1"/>
          </p:cNvSpPr>
          <p:nvPr>
            <p:ph type="title"/>
          </p:nvPr>
        </p:nvSpPr>
        <p:spPr>
          <a:xfrm>
            <a:off x="811854" y="712234"/>
            <a:ext cx="6916615" cy="1301006"/>
          </a:xfrm>
        </p:spPr>
        <p:txBody>
          <a:bodyPr>
            <a:normAutofit fontScale="90000"/>
          </a:bodyPr>
          <a:lstStyle/>
          <a:p>
            <a:r>
              <a:rPr lang="pt-BR" b="1" dirty="0" smtClean="0">
                <a:solidFill>
                  <a:schemeClr val="accent2">
                    <a:lumMod val="75000"/>
                  </a:schemeClr>
                </a:solidFill>
              </a:rPr>
              <a:t/>
            </a:r>
            <a:br>
              <a:rPr lang="pt-BR" b="1" dirty="0" smtClean="0">
                <a:solidFill>
                  <a:schemeClr val="accent2">
                    <a:lumMod val="75000"/>
                  </a:schemeClr>
                </a:solidFill>
              </a:rPr>
            </a:br>
            <a:r>
              <a:rPr lang="pt-BR" b="1" dirty="0" smtClean="0">
                <a:solidFill>
                  <a:schemeClr val="accent2">
                    <a:lumMod val="75000"/>
                  </a:schemeClr>
                </a:solidFill>
              </a:rPr>
              <a:t>Causas do Suicídio</a:t>
            </a:r>
            <a:r>
              <a:rPr lang="pt-BR" b="1" dirty="0">
                <a:solidFill>
                  <a:schemeClr val="accent2">
                    <a:lumMod val="75000"/>
                  </a:schemeClr>
                </a:solidFill>
              </a:rPr>
              <a:t/>
            </a:r>
            <a:br>
              <a:rPr lang="pt-BR" b="1" dirty="0">
                <a:solidFill>
                  <a:schemeClr val="accent2">
                    <a:lumMod val="75000"/>
                  </a:schemeClr>
                </a:solidFill>
              </a:rPr>
            </a:br>
            <a:endParaRPr lang="pt-BR" dirty="0">
              <a:solidFill>
                <a:schemeClr val="accent2">
                  <a:lumMod val="75000"/>
                </a:schemeClr>
              </a:solidFill>
            </a:endParaRPr>
          </a:p>
        </p:txBody>
      </p:sp>
      <p:pic>
        <p:nvPicPr>
          <p:cNvPr id="2" name="Imagem 1"/>
          <p:cNvPicPr>
            <a:picLocks noChangeAspect="1"/>
          </p:cNvPicPr>
          <p:nvPr/>
        </p:nvPicPr>
        <p:blipFill>
          <a:blip r:embed="rId3"/>
          <a:stretch>
            <a:fillRect/>
          </a:stretch>
        </p:blipFill>
        <p:spPr>
          <a:xfrm>
            <a:off x="8996625" y="1604669"/>
            <a:ext cx="2823254" cy="37691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9971392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12"/>
          <p:cNvSpPr/>
          <p:nvPr/>
        </p:nvSpPr>
        <p:spPr>
          <a:xfrm>
            <a:off x="808329" y="2164635"/>
            <a:ext cx="5901754" cy="3847207"/>
          </a:xfrm>
          <a:prstGeom prst="rect">
            <a:avLst/>
          </a:prstGeom>
        </p:spPr>
        <p:txBody>
          <a:bodyPr wrap="square">
            <a:spAutoFit/>
          </a:bodyPr>
          <a:lstStyle/>
          <a:p>
            <a:pPr algn="just"/>
            <a:r>
              <a:rPr lang="pt-BR" sz="3200" dirty="0" smtClean="0"/>
              <a:t>“</a:t>
            </a:r>
            <a:r>
              <a:rPr lang="pt-BR" sz="3200" dirty="0"/>
              <a:t>A incredulidade, a simples dúvida sobre o futuro, </a:t>
            </a:r>
            <a:r>
              <a:rPr lang="pt-BR" sz="3200" b="1" dirty="0"/>
              <a:t>as </a:t>
            </a:r>
            <a:r>
              <a:rPr lang="pt-BR" sz="3200" b="1" dirty="0" smtClean="0"/>
              <a:t>ideias </a:t>
            </a:r>
            <a:r>
              <a:rPr lang="pt-BR" sz="3200" b="1" dirty="0"/>
              <a:t>materialistas</a:t>
            </a:r>
            <a:r>
              <a:rPr lang="pt-BR" sz="3200" dirty="0"/>
              <a:t>, numa palavra, são os </a:t>
            </a:r>
            <a:r>
              <a:rPr lang="pt-BR" sz="3200" b="1" dirty="0"/>
              <a:t>maiores incitantes ao suicídio</a:t>
            </a:r>
            <a:r>
              <a:rPr lang="pt-BR" sz="3200" dirty="0"/>
              <a:t>; ocasionam a </a:t>
            </a:r>
            <a:r>
              <a:rPr lang="pt-BR" sz="3200" i="1" dirty="0"/>
              <a:t>covardia moral.”</a:t>
            </a:r>
          </a:p>
          <a:p>
            <a:pPr algn="r"/>
            <a:endParaRPr lang="pt-BR" sz="1600" dirty="0" smtClean="0"/>
          </a:p>
          <a:p>
            <a:pPr algn="r"/>
            <a:r>
              <a:rPr lang="pt-BR" sz="1600" dirty="0" smtClean="0"/>
              <a:t>(</a:t>
            </a:r>
            <a:r>
              <a:rPr lang="pt-BR" sz="2000" dirty="0" smtClean="0"/>
              <a:t>ALLAN KARDEC. </a:t>
            </a:r>
            <a:r>
              <a:rPr lang="pt-BR" sz="2000" i="1" dirty="0"/>
              <a:t>O Evangelho Segundo o </a:t>
            </a:r>
            <a:r>
              <a:rPr lang="pt-BR" sz="2000" i="1" dirty="0" smtClean="0"/>
              <a:t>Espiritismo</a:t>
            </a:r>
            <a:r>
              <a:rPr lang="pt-BR" sz="2000" dirty="0" smtClean="0"/>
              <a:t>, cap</a:t>
            </a:r>
            <a:r>
              <a:rPr lang="pt-BR" sz="2000" dirty="0"/>
              <a:t>. </a:t>
            </a:r>
            <a:r>
              <a:rPr lang="pt-BR" sz="2000" dirty="0" smtClean="0"/>
              <a:t>5)</a:t>
            </a:r>
            <a:endParaRPr lang="pt-BR" sz="1600" dirty="0"/>
          </a:p>
          <a:p>
            <a:endParaRPr lang="pt-BR" sz="2800" dirty="0"/>
          </a:p>
        </p:txBody>
      </p:sp>
      <p:sp>
        <p:nvSpPr>
          <p:cNvPr id="14" name="Título 1"/>
          <p:cNvSpPr>
            <a:spLocks noGrp="1"/>
          </p:cNvSpPr>
          <p:nvPr>
            <p:ph type="title"/>
          </p:nvPr>
        </p:nvSpPr>
        <p:spPr>
          <a:xfrm>
            <a:off x="808328" y="667961"/>
            <a:ext cx="11167872" cy="1301006"/>
          </a:xfrm>
        </p:spPr>
        <p:txBody>
          <a:bodyPr>
            <a:normAutofit fontScale="90000"/>
          </a:bodyPr>
          <a:lstStyle/>
          <a:p>
            <a:r>
              <a:rPr lang="pt-BR" b="1" dirty="0" smtClean="0">
                <a:solidFill>
                  <a:schemeClr val="accent2">
                    <a:lumMod val="75000"/>
                  </a:schemeClr>
                </a:solidFill>
              </a:rPr>
              <a:t/>
            </a:r>
            <a:br>
              <a:rPr lang="pt-BR" b="1" dirty="0" smtClean="0">
                <a:solidFill>
                  <a:schemeClr val="accent2">
                    <a:lumMod val="75000"/>
                  </a:schemeClr>
                </a:solidFill>
              </a:rPr>
            </a:br>
            <a:r>
              <a:rPr lang="pt-BR" sz="4900" b="1" dirty="0">
                <a:solidFill>
                  <a:schemeClr val="accent2">
                    <a:lumMod val="75000"/>
                  </a:schemeClr>
                </a:solidFill>
              </a:rPr>
              <a:t>Suicídio e Materialismo</a:t>
            </a:r>
            <a:r>
              <a:rPr lang="pt-BR" b="1" dirty="0">
                <a:solidFill>
                  <a:schemeClr val="accent2">
                    <a:lumMod val="75000"/>
                  </a:schemeClr>
                </a:solidFill>
              </a:rPr>
              <a:t/>
            </a:r>
            <a:br>
              <a:rPr lang="pt-BR" b="1" dirty="0">
                <a:solidFill>
                  <a:schemeClr val="accent2">
                    <a:lumMod val="75000"/>
                  </a:schemeClr>
                </a:solidFill>
              </a:rPr>
            </a:br>
            <a:endParaRPr lang="pt-BR" dirty="0">
              <a:solidFill>
                <a:schemeClr val="accent2">
                  <a:lumMod val="75000"/>
                </a:schemeClr>
              </a:solidFill>
            </a:endParaRPr>
          </a:p>
        </p:txBody>
      </p:sp>
      <p:pic>
        <p:nvPicPr>
          <p:cNvPr id="3" name="Imagem 2"/>
          <p:cNvPicPr>
            <a:picLocks noChangeAspect="1"/>
          </p:cNvPicPr>
          <p:nvPr/>
        </p:nvPicPr>
        <p:blipFill>
          <a:blip r:embed="rId3"/>
          <a:stretch>
            <a:fillRect/>
          </a:stretch>
        </p:blipFill>
        <p:spPr>
          <a:xfrm>
            <a:off x="7301132" y="2733469"/>
            <a:ext cx="4295334" cy="28725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941424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kotablog.com/wp-content/uploads/2013/04/univer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8268" y="3710355"/>
            <a:ext cx="4164038" cy="2344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Espaço Reservado para Conteúdo 2"/>
          <p:cNvSpPr>
            <a:spLocks noGrp="1"/>
          </p:cNvSpPr>
          <p:nvPr>
            <p:ph idx="1"/>
          </p:nvPr>
        </p:nvSpPr>
        <p:spPr>
          <a:xfrm>
            <a:off x="711899" y="2357338"/>
            <a:ext cx="10515600" cy="2706034"/>
          </a:xfrm>
        </p:spPr>
        <p:txBody>
          <a:bodyPr>
            <a:noAutofit/>
          </a:bodyPr>
          <a:lstStyle/>
          <a:p>
            <a:pPr algn="just">
              <a:buNone/>
            </a:pPr>
            <a:r>
              <a:rPr lang="pt-BR" dirty="0"/>
              <a:t>	</a:t>
            </a:r>
            <a:r>
              <a:rPr lang="pt-BR" sz="3200" dirty="0"/>
              <a:t>“Não; só a Deus assiste esse direito. O suicídio voluntário importa numa transgressão desta lei.”</a:t>
            </a:r>
          </a:p>
          <a:p>
            <a:pPr algn="r">
              <a:buNone/>
            </a:pPr>
            <a:endParaRPr lang="pt-BR" dirty="0" smtClean="0"/>
          </a:p>
          <a:p>
            <a:pPr algn="r">
              <a:buNone/>
            </a:pPr>
            <a:endParaRPr lang="pt-BR" dirty="0"/>
          </a:p>
          <a:p>
            <a:pPr algn="r">
              <a:buNone/>
            </a:pPr>
            <a:r>
              <a:rPr lang="pt-BR" dirty="0" smtClean="0"/>
              <a:t>(ALLAN KARDEC. </a:t>
            </a:r>
            <a:r>
              <a:rPr lang="pt-BR" i="1" dirty="0" smtClean="0"/>
              <a:t>O </a:t>
            </a:r>
            <a:r>
              <a:rPr lang="pt-BR" i="1" dirty="0"/>
              <a:t>Livro dos Espíritos</a:t>
            </a:r>
            <a:r>
              <a:rPr lang="pt-BR" dirty="0" smtClean="0"/>
              <a:t>, </a:t>
            </a:r>
            <a:r>
              <a:rPr lang="pt-BR" dirty="0" err="1" smtClean="0"/>
              <a:t>perg</a:t>
            </a:r>
            <a:r>
              <a:rPr lang="pt-BR" dirty="0" smtClean="0"/>
              <a:t>. 944)</a:t>
            </a:r>
            <a:endParaRPr lang="pt-BR" dirty="0"/>
          </a:p>
        </p:txBody>
      </p:sp>
      <p:sp>
        <p:nvSpPr>
          <p:cNvPr id="5" name="Título 1"/>
          <p:cNvSpPr>
            <a:spLocks noGrp="1"/>
          </p:cNvSpPr>
          <p:nvPr>
            <p:ph type="title"/>
          </p:nvPr>
        </p:nvSpPr>
        <p:spPr>
          <a:xfrm>
            <a:off x="846370" y="537053"/>
            <a:ext cx="10568909" cy="1153551"/>
          </a:xfrm>
        </p:spPr>
        <p:txBody>
          <a:bodyPr>
            <a:normAutofit fontScale="90000"/>
          </a:bodyPr>
          <a:lstStyle/>
          <a:p>
            <a:r>
              <a:rPr lang="pt-BR" b="1" dirty="0" smtClean="0">
                <a:solidFill>
                  <a:schemeClr val="accent2">
                    <a:lumMod val="75000"/>
                  </a:schemeClr>
                </a:solidFill>
              </a:rPr>
              <a:t/>
            </a:r>
            <a:br>
              <a:rPr lang="pt-BR" b="1" dirty="0" smtClean="0">
                <a:solidFill>
                  <a:schemeClr val="accent2">
                    <a:lumMod val="75000"/>
                  </a:schemeClr>
                </a:solidFill>
              </a:rPr>
            </a:br>
            <a:r>
              <a:rPr lang="pt-BR" b="1" dirty="0" smtClean="0">
                <a:solidFill>
                  <a:schemeClr val="accent2">
                    <a:lumMod val="75000"/>
                  </a:schemeClr>
                </a:solidFill>
              </a:rPr>
              <a:t>Tem o homem o direito de dispor da vida?</a:t>
            </a:r>
            <a:endParaRPr lang="pt-BR" dirty="0">
              <a:solidFill>
                <a:schemeClr val="accent2">
                  <a:lumMod val="75000"/>
                </a:schemeClr>
              </a:solidFill>
            </a:endParaRPr>
          </a:p>
        </p:txBody>
      </p:sp>
    </p:spTree>
    <p:extLst>
      <p:ext uri="{BB962C8B-B14F-4D97-AF65-F5344CB8AC3E}">
        <p14:creationId xmlns:p14="http://schemas.microsoft.com/office/powerpoint/2010/main" val="139281376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623519"/>
            <a:ext cx="10515600" cy="1325563"/>
          </a:xfrm>
        </p:spPr>
        <p:txBody>
          <a:bodyPr>
            <a:normAutofit/>
          </a:bodyPr>
          <a:lstStyle/>
          <a:p>
            <a:r>
              <a:rPr lang="pt-BR" sz="4800" b="1" dirty="0" smtClean="0">
                <a:solidFill>
                  <a:schemeClr val="accent2">
                    <a:lumMod val="75000"/>
                  </a:schemeClr>
                </a:solidFill>
              </a:rPr>
              <a:t>Após o suicídio, o que acontece?</a:t>
            </a:r>
            <a:endParaRPr lang="pt-BR" sz="4800" b="1" dirty="0">
              <a:solidFill>
                <a:schemeClr val="accent2">
                  <a:lumMod val="75000"/>
                </a:schemeClr>
              </a:solidFill>
            </a:endParaRPr>
          </a:p>
        </p:txBody>
      </p:sp>
      <p:pic>
        <p:nvPicPr>
          <p:cNvPr id="6146" name="Picture 2" descr="http://www.febeditora.com.br/images/online/g597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399" y="1949082"/>
            <a:ext cx="2872497" cy="4209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76355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2"/>
          <p:cNvSpPr>
            <a:spLocks noGrp="1"/>
          </p:cNvSpPr>
          <p:nvPr>
            <p:ph idx="1"/>
          </p:nvPr>
        </p:nvSpPr>
        <p:spPr>
          <a:xfrm>
            <a:off x="917229" y="2076313"/>
            <a:ext cx="6298533" cy="4078100"/>
          </a:xfrm>
        </p:spPr>
        <p:txBody>
          <a:bodyPr>
            <a:normAutofit/>
          </a:bodyPr>
          <a:lstStyle/>
          <a:p>
            <a:pPr marL="0" indent="0" algn="just">
              <a:lnSpc>
                <a:spcPct val="100000"/>
              </a:lnSpc>
              <a:spcBef>
                <a:spcPts val="0"/>
              </a:spcBef>
              <a:buNone/>
            </a:pPr>
            <a:r>
              <a:rPr lang="pt-BR" sz="2400" dirty="0"/>
              <a:t>“A contagem do tempo, para aqueles que mergulhavam nesse abismo, estacionara no momento exato em que fizera para sempre tombar a própria armadura de carne! Daí para cá só existiam - assombro, confusão, enganosas induções, suposições insidiosas! Igualmente ignorávamos em que local nos encontrávamos, que significação teria nossa espantosa situação.”</a:t>
            </a:r>
          </a:p>
          <a:p>
            <a:pPr marL="0" indent="0" algn="r">
              <a:lnSpc>
                <a:spcPct val="100000"/>
              </a:lnSpc>
              <a:spcBef>
                <a:spcPts val="0"/>
              </a:spcBef>
              <a:buNone/>
            </a:pPr>
            <a:endParaRPr lang="pt-BR" dirty="0" smtClean="0"/>
          </a:p>
          <a:p>
            <a:pPr marL="0" indent="0" algn="r">
              <a:lnSpc>
                <a:spcPct val="100000"/>
              </a:lnSpc>
              <a:spcBef>
                <a:spcPts val="0"/>
              </a:spcBef>
              <a:buNone/>
            </a:pPr>
            <a:r>
              <a:rPr lang="pt-BR" sz="2000" dirty="0"/>
              <a:t>(CAMILO CÂNDIDO </a:t>
            </a:r>
            <a:r>
              <a:rPr lang="pt-BR" sz="2000" dirty="0" smtClean="0"/>
              <a:t>BOTELHO. </a:t>
            </a:r>
            <a:r>
              <a:rPr lang="pt-BR" sz="2000" i="1" dirty="0"/>
              <a:t>Memórias de um suicida</a:t>
            </a:r>
            <a:r>
              <a:rPr lang="pt-BR" sz="2000" dirty="0"/>
              <a:t>, 1ª parte, cap. 1)</a:t>
            </a:r>
          </a:p>
        </p:txBody>
      </p:sp>
      <p:sp>
        <p:nvSpPr>
          <p:cNvPr id="2" name="Título 1"/>
          <p:cNvSpPr>
            <a:spLocks noGrp="1"/>
          </p:cNvSpPr>
          <p:nvPr>
            <p:ph type="title"/>
          </p:nvPr>
        </p:nvSpPr>
        <p:spPr>
          <a:xfrm>
            <a:off x="922538" y="493149"/>
            <a:ext cx="9720072" cy="1499616"/>
          </a:xfrm>
        </p:spPr>
        <p:txBody>
          <a:bodyPr/>
          <a:lstStyle/>
          <a:p>
            <a:r>
              <a:rPr lang="pt-BR" b="1" dirty="0" smtClean="0">
                <a:solidFill>
                  <a:schemeClr val="accent2">
                    <a:lumMod val="75000"/>
                  </a:schemeClr>
                </a:solidFill>
              </a:rPr>
              <a:t>Mente estacionada no suicídio</a:t>
            </a:r>
            <a:endParaRPr lang="pt-BR" b="1" dirty="0">
              <a:solidFill>
                <a:schemeClr val="accent2">
                  <a:lumMod val="75000"/>
                </a:schemeClr>
              </a:solidFill>
            </a:endParaRPr>
          </a:p>
        </p:txBody>
      </p:sp>
      <p:pic>
        <p:nvPicPr>
          <p:cNvPr id="2050" name="Picture 2" descr="http://api.ning.com/files/C-O9kzu-6sIvBLgpDX054p96cjU9r9JCHkpQhScMWDhURWpNR2hCPzao8QhCnHMETGNCyaAOJ7MvN1X3LGdCd*v2RZL50v*E/relogio20quebra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9920" y="2076313"/>
            <a:ext cx="3093561" cy="3799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5159553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2.bp.blogspot.com/-3-HakMxLs5s/UX04cmwt7tI/AAAAAAAAAks/UnMTVfIOkHE/s1600/202388_PapeldeParedeMenteAberta_1400x105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4210" r="47258"/>
          <a:stretch/>
        </p:blipFill>
        <p:spPr bwMode="auto">
          <a:xfrm>
            <a:off x="8333188" y="2405574"/>
            <a:ext cx="3016130" cy="32505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Espaço Reservado para Conteúdo 2"/>
          <p:cNvSpPr txBox="1">
            <a:spLocks/>
          </p:cNvSpPr>
          <p:nvPr/>
        </p:nvSpPr>
        <p:spPr>
          <a:xfrm>
            <a:off x="1024128" y="2405574"/>
            <a:ext cx="6761719" cy="3657601"/>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Font typeface="Arial" panose="020B0604020202020204" pitchFamily="34" charset="0"/>
              <a:buNone/>
            </a:pPr>
            <a:r>
              <a:rPr lang="pt-BR" dirty="0"/>
              <a:t>“Nas peripécias que o suicida entra a curtir depois do desbarato que prematuramente o levou ao túmulo, o Vale Sinistro apenas representa um </a:t>
            </a:r>
            <a:r>
              <a:rPr lang="pt-BR" b="1" dirty="0"/>
              <a:t>estágio temporário</a:t>
            </a:r>
            <a:r>
              <a:rPr lang="pt-BR" dirty="0"/>
              <a:t>, sendo ele para lá encaminhado por movimento de </a:t>
            </a:r>
            <a:r>
              <a:rPr lang="pt-BR" b="1" dirty="0"/>
              <a:t>impulsão natural</a:t>
            </a:r>
            <a:r>
              <a:rPr lang="pt-BR" dirty="0"/>
              <a:t>, com o qual se afina, até que se desfaçam as pesadas cadeias que o atrelam ao corpo físico-terreno, destruído antes da ocasião prevista pela lei natural.”</a:t>
            </a:r>
          </a:p>
          <a:p>
            <a:pPr marL="0" indent="0" algn="r">
              <a:lnSpc>
                <a:spcPct val="100000"/>
              </a:lnSpc>
              <a:spcBef>
                <a:spcPts val="0"/>
              </a:spcBef>
              <a:buNone/>
            </a:pPr>
            <a:endParaRPr lang="pt-BR" dirty="0" smtClean="0"/>
          </a:p>
          <a:p>
            <a:pPr marL="0" indent="0" algn="r">
              <a:lnSpc>
                <a:spcPct val="100000"/>
              </a:lnSpc>
              <a:spcBef>
                <a:spcPts val="0"/>
              </a:spcBef>
              <a:buNone/>
            </a:pPr>
            <a:r>
              <a:rPr lang="pt-BR" sz="2400" dirty="0" smtClean="0"/>
              <a:t>(CAMILO CÂNDIDO BOTELHO. </a:t>
            </a:r>
            <a:r>
              <a:rPr lang="pt-BR" sz="2400" i="1" dirty="0"/>
              <a:t>Memórias de um </a:t>
            </a:r>
            <a:r>
              <a:rPr lang="pt-BR" sz="2400" i="1" dirty="0" smtClean="0"/>
              <a:t>suicida</a:t>
            </a:r>
            <a:r>
              <a:rPr lang="pt-BR" sz="2400" dirty="0" smtClean="0"/>
              <a:t>, 1ª parte, cap. </a:t>
            </a:r>
            <a:r>
              <a:rPr lang="pt-BR" sz="2400" dirty="0"/>
              <a:t>1</a:t>
            </a:r>
            <a:r>
              <a:rPr lang="pt-BR" sz="2400" dirty="0" smtClean="0"/>
              <a:t>)</a:t>
            </a:r>
            <a:endParaRPr lang="pt-BR" sz="2400" dirty="0"/>
          </a:p>
        </p:txBody>
      </p:sp>
      <p:sp>
        <p:nvSpPr>
          <p:cNvPr id="9" name="Título 8"/>
          <p:cNvSpPr>
            <a:spLocks noGrp="1"/>
          </p:cNvSpPr>
          <p:nvPr>
            <p:ph type="title"/>
          </p:nvPr>
        </p:nvSpPr>
        <p:spPr/>
        <p:txBody>
          <a:bodyPr/>
          <a:lstStyle/>
          <a:p>
            <a:r>
              <a:rPr lang="pt-BR" b="1" dirty="0" smtClean="0">
                <a:solidFill>
                  <a:schemeClr val="accent2">
                    <a:lumMod val="75000"/>
                  </a:schemeClr>
                </a:solidFill>
              </a:rPr>
              <a:t>LEI DE ATRAÇÃO – AÇÃO E REAÇÃO</a:t>
            </a:r>
            <a:endParaRPr lang="pt-BR" b="1" dirty="0">
              <a:solidFill>
                <a:schemeClr val="accent2">
                  <a:lumMod val="75000"/>
                </a:schemeClr>
              </a:solidFill>
            </a:endParaRPr>
          </a:p>
        </p:txBody>
      </p:sp>
    </p:spTree>
    <p:extLst>
      <p:ext uri="{BB962C8B-B14F-4D97-AF65-F5344CB8AC3E}">
        <p14:creationId xmlns:p14="http://schemas.microsoft.com/office/powerpoint/2010/main" val="315139111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xfrm>
            <a:off x="860612" y="564777"/>
            <a:ext cx="10630348" cy="1599747"/>
          </a:xfrm>
        </p:spPr>
        <p:txBody>
          <a:bodyPr>
            <a:normAutofit/>
          </a:bodyPr>
          <a:lstStyle/>
          <a:p>
            <a:r>
              <a:rPr lang="pt-BR" b="1" dirty="0">
                <a:solidFill>
                  <a:schemeClr val="accent2">
                    <a:lumMod val="75000"/>
                  </a:schemeClr>
                </a:solidFill>
              </a:rPr>
              <a:t>Suicídio, perispírito e vida futura</a:t>
            </a:r>
          </a:p>
        </p:txBody>
      </p:sp>
      <p:sp>
        <p:nvSpPr>
          <p:cNvPr id="6" name="Espaço Reservado para Conteúdo 2"/>
          <p:cNvSpPr>
            <a:spLocks noGrp="1"/>
          </p:cNvSpPr>
          <p:nvPr>
            <p:ph idx="1"/>
          </p:nvPr>
        </p:nvSpPr>
        <p:spPr>
          <a:xfrm>
            <a:off x="5647765" y="2164524"/>
            <a:ext cx="5843195" cy="2847746"/>
          </a:xfrm>
          <a:ln>
            <a:noFill/>
          </a:ln>
        </p:spPr>
        <p:txBody>
          <a:bodyPr>
            <a:noAutofit/>
          </a:bodyPr>
          <a:lstStyle/>
          <a:p>
            <a:pPr algn="just">
              <a:buNone/>
            </a:pPr>
            <a:r>
              <a:rPr lang="pt-BR" sz="2400" dirty="0" smtClean="0"/>
              <a:t>	“O </a:t>
            </a:r>
            <a:r>
              <a:rPr lang="pt-BR" sz="2400" dirty="0"/>
              <a:t>seu gesto criminoso causa ao corpo </a:t>
            </a:r>
            <a:r>
              <a:rPr lang="pt-BR" sz="2400" dirty="0" smtClean="0"/>
              <a:t>fluídico </a:t>
            </a:r>
            <a:r>
              <a:rPr lang="pt-BR" sz="2400" dirty="0"/>
              <a:t>um abalo violento e prolongado que se transmitirá ao organismo carnal pelo renascimento. A maior parte deles volta </a:t>
            </a:r>
            <a:r>
              <a:rPr lang="pt-BR" sz="2400" dirty="0" smtClean="0"/>
              <a:t>enfermo </a:t>
            </a:r>
            <a:r>
              <a:rPr lang="pt-BR" sz="2400" dirty="0"/>
              <a:t>à </a:t>
            </a:r>
            <a:r>
              <a:rPr lang="pt-BR" sz="2400" dirty="0" smtClean="0"/>
              <a:t>Terra. Estando  no suicida, em toda a sua força, a vida, </a:t>
            </a:r>
            <a:r>
              <a:rPr lang="pt-BR" sz="2400" b="1" dirty="0" smtClean="0"/>
              <a:t>o ato brutal que despedaça produzirá longas repercussões no seu estado vibratório</a:t>
            </a:r>
            <a:r>
              <a:rPr lang="pt-BR" sz="2400" dirty="0" smtClean="0"/>
              <a:t> e determinará afecções nervosas nas suas futuras vidas terrestres.”</a:t>
            </a:r>
          </a:p>
          <a:p>
            <a:pPr marL="0" indent="0" algn="r">
              <a:buNone/>
            </a:pPr>
            <a:r>
              <a:rPr lang="pt-BR" sz="2000" dirty="0" smtClean="0"/>
              <a:t>(ALLAN KARDEC. </a:t>
            </a:r>
            <a:r>
              <a:rPr lang="pt-BR" sz="2000" i="1" dirty="0" smtClean="0"/>
              <a:t>O </a:t>
            </a:r>
            <a:r>
              <a:rPr lang="pt-BR" sz="2000" i="1" dirty="0"/>
              <a:t>Céu e o </a:t>
            </a:r>
            <a:r>
              <a:rPr lang="pt-BR" sz="2000" i="1" dirty="0" smtClean="0"/>
              <a:t>Inferno</a:t>
            </a:r>
            <a:r>
              <a:rPr lang="pt-BR" sz="2000" dirty="0" smtClean="0"/>
              <a:t>, cap. </a:t>
            </a:r>
            <a:r>
              <a:rPr lang="pt-BR" sz="2000" dirty="0"/>
              <a:t>1, 2ª Parte, </a:t>
            </a:r>
            <a:r>
              <a:rPr lang="pt-BR" sz="2000" dirty="0" smtClean="0"/>
              <a:t>itens </a:t>
            </a:r>
            <a:r>
              <a:rPr lang="pt-BR" sz="2000" dirty="0"/>
              <a:t>11 e 12</a:t>
            </a:r>
            <a:r>
              <a:rPr lang="pt-BR" sz="2000" dirty="0" smtClean="0"/>
              <a:t>)</a:t>
            </a:r>
            <a:endParaRPr lang="pt-BR" sz="3200" dirty="0"/>
          </a:p>
          <a:p>
            <a:endParaRPr lang="pt-BR" dirty="0"/>
          </a:p>
        </p:txBody>
      </p:sp>
      <p:pic>
        <p:nvPicPr>
          <p:cNvPr id="2" name="Imagem 1"/>
          <p:cNvPicPr>
            <a:picLocks noChangeAspect="1"/>
          </p:cNvPicPr>
          <p:nvPr/>
        </p:nvPicPr>
        <p:blipFill>
          <a:blip r:embed="rId3"/>
          <a:stretch>
            <a:fillRect/>
          </a:stretch>
        </p:blipFill>
        <p:spPr>
          <a:xfrm>
            <a:off x="860612" y="2281516"/>
            <a:ext cx="4430881" cy="3328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309874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z="4800" b="1" dirty="0" smtClean="0">
                <a:solidFill>
                  <a:schemeClr val="accent2">
                    <a:lumMod val="75000"/>
                  </a:schemeClr>
                </a:solidFill>
              </a:rPr>
              <a:t>REENCARNAÇÃO E CONSEQUÊNCIAS DOS PRÓPRIOS ATOS</a:t>
            </a:r>
            <a:endParaRPr lang="pt-BR" sz="4800" b="1" dirty="0">
              <a:solidFill>
                <a:schemeClr val="accent2">
                  <a:lumMod val="75000"/>
                </a:schemeClr>
              </a:solidFill>
            </a:endParaRPr>
          </a:p>
        </p:txBody>
      </p:sp>
      <p:sp>
        <p:nvSpPr>
          <p:cNvPr id="3" name="Espaço Reservado para Conteúdo 2"/>
          <p:cNvSpPr>
            <a:spLocks noGrp="1"/>
          </p:cNvSpPr>
          <p:nvPr>
            <p:ph idx="1"/>
          </p:nvPr>
        </p:nvSpPr>
        <p:spPr>
          <a:xfrm>
            <a:off x="860356" y="2084832"/>
            <a:ext cx="6755095" cy="4023360"/>
          </a:xfrm>
        </p:spPr>
        <p:txBody>
          <a:bodyPr>
            <a:normAutofit fontScale="92500" lnSpcReduction="20000"/>
          </a:bodyPr>
          <a:lstStyle/>
          <a:p>
            <a:pPr algn="just"/>
            <a:r>
              <a:rPr lang="pt-BR" dirty="0" smtClean="0"/>
              <a:t>“Tomei </a:t>
            </a:r>
            <a:r>
              <a:rPr lang="pt-BR" dirty="0"/>
              <a:t>a resolução inadiável: - seguirei </a:t>
            </a:r>
            <a:r>
              <a:rPr lang="pt-BR" dirty="0" smtClean="0"/>
              <a:t>amanhã para </a:t>
            </a:r>
            <a:r>
              <a:rPr lang="pt-BR" dirty="0"/>
              <a:t>o Departamento de Reencarnação, a caminho </a:t>
            </a:r>
            <a:r>
              <a:rPr lang="pt-BR" dirty="0" smtClean="0"/>
              <a:t>do Recolhimento</a:t>
            </a:r>
            <a:r>
              <a:rPr lang="pt-BR" dirty="0"/>
              <a:t>, para tratar do esboço corporal </a:t>
            </a:r>
            <a:r>
              <a:rPr lang="pt-BR" dirty="0" smtClean="0"/>
              <a:t>físico-terreno, cuidando </a:t>
            </a:r>
            <a:r>
              <a:rPr lang="pt-BR" dirty="0"/>
              <a:t>de pesquisas para o ambiente mais </a:t>
            </a:r>
            <a:r>
              <a:rPr lang="pt-BR" dirty="0" smtClean="0"/>
              <a:t>propício ao </a:t>
            </a:r>
            <a:r>
              <a:rPr lang="pt-BR" dirty="0"/>
              <a:t>renascimento reparador. Consultei todas </a:t>
            </a:r>
            <a:r>
              <a:rPr lang="pt-BR" dirty="0" smtClean="0"/>
              <a:t>as autoridades </a:t>
            </a:r>
            <a:r>
              <a:rPr lang="pt-BR" dirty="0"/>
              <a:t>da Colônia afetas ao meu caso e foram </a:t>
            </a:r>
            <a:r>
              <a:rPr lang="pt-BR" dirty="0" smtClean="0"/>
              <a:t>unânimes em </a:t>
            </a:r>
            <a:r>
              <a:rPr lang="pt-BR" dirty="0"/>
              <a:t>me reanimar para o indispensável e </a:t>
            </a:r>
            <a:r>
              <a:rPr lang="pt-BR" dirty="0" smtClean="0"/>
              <a:t>proveitoso certame</a:t>
            </a:r>
            <a:r>
              <a:rPr lang="pt-BR" dirty="0"/>
              <a:t>. Desejei levantar, eu mesmo, o programa </a:t>
            </a:r>
            <a:r>
              <a:rPr lang="pt-BR" dirty="0" smtClean="0"/>
              <a:t>para minhas </a:t>
            </a:r>
            <a:r>
              <a:rPr lang="pt-BR" dirty="0"/>
              <a:t>tarefas de reajustamento às leis infringidas </a:t>
            </a:r>
            <a:r>
              <a:rPr lang="pt-BR" dirty="0" smtClean="0"/>
              <a:t>pelo suicídio</a:t>
            </a:r>
            <a:r>
              <a:rPr lang="pt-BR" dirty="0"/>
              <a:t>, pois que possuo lucidez suficiente para </a:t>
            </a:r>
            <a:r>
              <a:rPr lang="pt-BR" dirty="0" smtClean="0"/>
              <a:t>tomar responsabilidade </a:t>
            </a:r>
            <a:r>
              <a:rPr lang="pt-BR" dirty="0"/>
              <a:t>de tal vulto. Hei de cegar aos </a:t>
            </a:r>
            <a:r>
              <a:rPr lang="pt-BR" dirty="0" smtClean="0"/>
              <a:t>quarenta anos</a:t>
            </a:r>
            <a:r>
              <a:rPr lang="pt-BR" dirty="0"/>
              <a:t>, mas cegar irremediavelmente, como se as </a:t>
            </a:r>
            <a:r>
              <a:rPr lang="pt-BR" dirty="0" smtClean="0"/>
              <a:t>órbitas vazias </a:t>
            </a:r>
            <a:r>
              <a:rPr lang="pt-BR" dirty="0"/>
              <a:t>de Jacinto de Ornelas se transferissem para </a:t>
            </a:r>
            <a:r>
              <a:rPr lang="pt-BR" dirty="0" smtClean="0"/>
              <a:t>minha máscara </a:t>
            </a:r>
            <a:r>
              <a:rPr lang="pt-BR" dirty="0"/>
              <a:t>fisionômica depois de três séculos de </a:t>
            </a:r>
            <a:r>
              <a:rPr lang="pt-BR" dirty="0" smtClean="0"/>
              <a:t>expectativa do </a:t>
            </a:r>
            <a:r>
              <a:rPr lang="pt-BR" dirty="0"/>
              <a:t>meu Espírito dolorosamente apavorado </a:t>
            </a:r>
            <a:r>
              <a:rPr lang="pt-BR" dirty="0" smtClean="0"/>
              <a:t>diante da </a:t>
            </a:r>
            <a:r>
              <a:rPr lang="pt-BR" dirty="0"/>
              <a:t>imagem incorruptível da Justiça</a:t>
            </a:r>
            <a:r>
              <a:rPr lang="pt-BR" dirty="0" smtClean="0"/>
              <a:t>!” </a:t>
            </a:r>
          </a:p>
          <a:p>
            <a:pPr algn="r"/>
            <a:r>
              <a:rPr lang="pt-BR" sz="2400" dirty="0" smtClean="0"/>
              <a:t>(</a:t>
            </a:r>
            <a:r>
              <a:rPr lang="pt-BR" sz="2400" dirty="0"/>
              <a:t>CAMILO CÂNDIDO </a:t>
            </a:r>
            <a:r>
              <a:rPr lang="pt-BR" sz="2400" dirty="0" smtClean="0"/>
              <a:t>BOTELHO. </a:t>
            </a:r>
            <a:r>
              <a:rPr lang="pt-BR" sz="2400" i="1" dirty="0"/>
              <a:t>Memórias de um suicida</a:t>
            </a:r>
            <a:r>
              <a:rPr lang="pt-BR" sz="2400" dirty="0"/>
              <a:t>, </a:t>
            </a:r>
            <a:r>
              <a:rPr lang="pt-BR" sz="2400" dirty="0" smtClean="0"/>
              <a:t>2ª parte, cap</a:t>
            </a:r>
            <a:r>
              <a:rPr lang="pt-BR" sz="2400" dirty="0"/>
              <a:t>. </a:t>
            </a:r>
            <a:r>
              <a:rPr lang="pt-BR" sz="2400" dirty="0" smtClean="0"/>
              <a:t>7)</a:t>
            </a:r>
            <a:endParaRPr lang="pt-BR" sz="2400" dirty="0"/>
          </a:p>
          <a:p>
            <a:pPr algn="just"/>
            <a:endParaRPr lang="pt-BR" dirty="0"/>
          </a:p>
        </p:txBody>
      </p:sp>
      <p:pic>
        <p:nvPicPr>
          <p:cNvPr id="4" name="Imagem 3"/>
          <p:cNvPicPr>
            <a:picLocks noChangeAspect="1"/>
          </p:cNvPicPr>
          <p:nvPr/>
        </p:nvPicPr>
        <p:blipFill>
          <a:blip r:embed="rId3"/>
          <a:stretch>
            <a:fillRect/>
          </a:stretch>
        </p:blipFill>
        <p:spPr>
          <a:xfrm>
            <a:off x="7847463" y="2409511"/>
            <a:ext cx="3862316" cy="2896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4538642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024128" y="533491"/>
            <a:ext cx="8178702" cy="1301006"/>
          </a:xfrm>
        </p:spPr>
        <p:txBody>
          <a:bodyPr>
            <a:normAutofit fontScale="90000"/>
          </a:bodyPr>
          <a:lstStyle/>
          <a:p>
            <a:r>
              <a:rPr lang="pt-BR" b="1" dirty="0" smtClean="0">
                <a:solidFill>
                  <a:schemeClr val="accent2">
                    <a:lumMod val="75000"/>
                  </a:schemeClr>
                </a:solidFill>
              </a:rPr>
              <a:t/>
            </a:r>
            <a:br>
              <a:rPr lang="pt-BR" b="1" dirty="0" smtClean="0">
                <a:solidFill>
                  <a:schemeClr val="accent2">
                    <a:lumMod val="75000"/>
                  </a:schemeClr>
                </a:solidFill>
              </a:rPr>
            </a:br>
            <a:r>
              <a:rPr lang="pt-BR" b="1" dirty="0" smtClean="0">
                <a:solidFill>
                  <a:schemeClr val="accent2">
                    <a:lumMod val="75000"/>
                  </a:schemeClr>
                </a:solidFill>
              </a:rPr>
              <a:t>PROFILAXIA</a:t>
            </a:r>
            <a:endParaRPr lang="pt-BR" b="1" dirty="0">
              <a:solidFill>
                <a:schemeClr val="accent2">
                  <a:lumMod val="75000"/>
                </a:schemeClr>
              </a:solidFill>
            </a:endParaRPr>
          </a:p>
        </p:txBody>
      </p:sp>
      <p:sp>
        <p:nvSpPr>
          <p:cNvPr id="3" name="Espaço Reservado para Conteúdo 2"/>
          <p:cNvSpPr>
            <a:spLocks noGrp="1"/>
          </p:cNvSpPr>
          <p:nvPr>
            <p:ph idx="1"/>
          </p:nvPr>
        </p:nvSpPr>
        <p:spPr>
          <a:xfrm>
            <a:off x="835870" y="2175734"/>
            <a:ext cx="7017212" cy="4023360"/>
          </a:xfrm>
        </p:spPr>
        <p:txBody>
          <a:bodyPr>
            <a:normAutofit lnSpcReduction="10000"/>
          </a:bodyPr>
          <a:lstStyle/>
          <a:p>
            <a:pPr marL="363538" indent="-363538" algn="just">
              <a:buFont typeface="Tw Cen MT" panose="020B0602020104020603" pitchFamily="34" charset="0"/>
              <a:buChar char="∏"/>
            </a:pPr>
            <a:r>
              <a:rPr lang="pt-BR" b="1" dirty="0" smtClean="0">
                <a:solidFill>
                  <a:schemeClr val="accent6">
                    <a:lumMod val="75000"/>
                  </a:schemeClr>
                </a:solidFill>
              </a:rPr>
              <a:t>COMPREENSÃO </a:t>
            </a:r>
            <a:r>
              <a:rPr lang="pt-BR" b="1" dirty="0">
                <a:solidFill>
                  <a:schemeClr val="accent6">
                    <a:lumMod val="75000"/>
                  </a:schemeClr>
                </a:solidFill>
              </a:rPr>
              <a:t>DA DOR COMO PROCESSO REEDUCATIVO</a:t>
            </a:r>
            <a:r>
              <a:rPr lang="pt-BR" dirty="0" smtClean="0"/>
              <a:t>	</a:t>
            </a:r>
          </a:p>
          <a:p>
            <a:pPr algn="just">
              <a:buNone/>
            </a:pPr>
            <a:r>
              <a:rPr lang="pt-BR" dirty="0" smtClean="0"/>
              <a:t>“Então</a:t>
            </a:r>
            <a:r>
              <a:rPr lang="pt-BR" dirty="0"/>
              <a:t>, vamos dizer que a escola de Jesus, </a:t>
            </a:r>
            <a:r>
              <a:rPr lang="pt-BR" dirty="0" smtClean="0"/>
              <a:t>preparando nosso </a:t>
            </a:r>
            <a:r>
              <a:rPr lang="pt-BR" dirty="0"/>
              <a:t>espírito para a construção do mundo melhor, um mundo de amor e paz e não obstante os conflitos </a:t>
            </a:r>
            <a:r>
              <a:rPr lang="pt-BR" dirty="0" smtClean="0"/>
              <a:t>e guerras </a:t>
            </a:r>
            <a:r>
              <a:rPr lang="pt-BR" dirty="0"/>
              <a:t>que temos sofrido, ou que estejamos sofrendo, nós então vemos que para nós o suicídio já </a:t>
            </a:r>
            <a:r>
              <a:rPr lang="pt-BR" dirty="0" smtClean="0"/>
              <a:t>adquire dimensões </a:t>
            </a:r>
            <a:r>
              <a:rPr lang="pt-BR" dirty="0"/>
              <a:t>diferentes, porque nós somos chamados para valorizar a vida, a </a:t>
            </a:r>
            <a:r>
              <a:rPr lang="pt-BR" b="1" dirty="0"/>
              <a:t>compreender o </a:t>
            </a:r>
            <a:r>
              <a:rPr lang="pt-BR" b="1" dirty="0" smtClean="0"/>
              <a:t>sofrimento como </a:t>
            </a:r>
            <a:r>
              <a:rPr lang="pt-BR" b="1" dirty="0"/>
              <a:t>processo educativo e </a:t>
            </a:r>
            <a:r>
              <a:rPr lang="pt-BR" b="1" dirty="0" err="1"/>
              <a:t>reeducativo</a:t>
            </a:r>
            <a:r>
              <a:rPr lang="pt-BR" b="1" dirty="0"/>
              <a:t> de nossa personalidade. </a:t>
            </a:r>
            <a:r>
              <a:rPr lang="pt-BR" dirty="0"/>
              <a:t>Então, o suicídio para nós, os cristãos, </a:t>
            </a:r>
            <a:r>
              <a:rPr lang="pt-BR" dirty="0" smtClean="0"/>
              <a:t>é algo </a:t>
            </a:r>
            <a:r>
              <a:rPr lang="pt-BR" dirty="0"/>
              <a:t>de ingratidão para com os poderes supremos que regem os nossos destinos</a:t>
            </a:r>
            <a:r>
              <a:rPr lang="pt-BR" dirty="0" smtClean="0"/>
              <a:t>.” </a:t>
            </a:r>
          </a:p>
          <a:p>
            <a:pPr algn="r">
              <a:buNone/>
            </a:pPr>
            <a:r>
              <a:rPr lang="pt-BR" dirty="0" smtClean="0"/>
              <a:t>(EMMANUEL. </a:t>
            </a:r>
            <a:r>
              <a:rPr lang="pt-BR" i="1" dirty="0" smtClean="0"/>
              <a:t>A Terra e o Semeador, </a:t>
            </a:r>
            <a:r>
              <a:rPr lang="pt-BR" dirty="0" smtClean="0"/>
              <a:t>item 129)</a:t>
            </a:r>
            <a:endParaRPr lang="pt-BR" dirty="0"/>
          </a:p>
        </p:txBody>
      </p:sp>
      <p:pic>
        <p:nvPicPr>
          <p:cNvPr id="2" name="Imagem 1"/>
          <p:cNvPicPr>
            <a:picLocks noChangeAspect="1"/>
          </p:cNvPicPr>
          <p:nvPr/>
        </p:nvPicPr>
        <p:blipFill>
          <a:blip r:embed="rId3"/>
          <a:stretch>
            <a:fillRect/>
          </a:stretch>
        </p:blipFill>
        <p:spPr>
          <a:xfrm>
            <a:off x="8381720" y="2175734"/>
            <a:ext cx="3362325" cy="34766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090548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2"/>
          <p:cNvSpPr>
            <a:spLocks noGrp="1"/>
          </p:cNvSpPr>
          <p:nvPr>
            <p:ph idx="1"/>
          </p:nvPr>
        </p:nvSpPr>
        <p:spPr>
          <a:xfrm>
            <a:off x="778180" y="2166459"/>
            <a:ext cx="5622620" cy="4414426"/>
          </a:xfrm>
        </p:spPr>
        <p:txBody>
          <a:bodyPr>
            <a:normAutofit/>
          </a:bodyPr>
          <a:lstStyle/>
          <a:p>
            <a:pPr algn="just">
              <a:buFont typeface="Tw Cen MT" panose="020B0602020104020603" pitchFamily="34" charset="0"/>
              <a:buChar char="∏"/>
            </a:pPr>
            <a:r>
              <a:rPr lang="pt-BR" b="1" dirty="0" smtClean="0">
                <a:solidFill>
                  <a:schemeClr val="accent6">
                    <a:lumMod val="75000"/>
                  </a:schemeClr>
                </a:solidFill>
              </a:rPr>
              <a:t> TER A CERTEZA DE QUE A VIDA CONTINUA</a:t>
            </a:r>
          </a:p>
          <a:p>
            <a:pPr marL="0" indent="0" algn="just">
              <a:buNone/>
            </a:pPr>
            <a:r>
              <a:rPr lang="pt-BR" dirty="0" smtClean="0"/>
              <a:t>“O </a:t>
            </a:r>
            <a:r>
              <a:rPr lang="pt-BR" dirty="0"/>
              <a:t>espírita tem, assim, vários motivos a contrapor à ideia do suicídio: a certeza de uma vida futura, em que, sabe-o ele, será tanto mais ditoso, quanto mais inditoso e resignado haja sido na Terra: a certeza de que, abreviando seus dias, chega, precisamente, a resultado oposto ao que esperava; que se liberta de um mal, para incorrer num mal pior, mais longo e mais terrível.”</a:t>
            </a:r>
          </a:p>
          <a:p>
            <a:pPr marL="0" indent="0" algn="r">
              <a:buNone/>
            </a:pPr>
            <a:r>
              <a:rPr lang="pt-BR" dirty="0" smtClean="0"/>
              <a:t>(</a:t>
            </a:r>
            <a:r>
              <a:rPr lang="pt-BR" sz="2000" dirty="0" smtClean="0"/>
              <a:t>ALLAN KARDEC</a:t>
            </a:r>
            <a:r>
              <a:rPr lang="pt-BR" dirty="0" smtClean="0"/>
              <a:t>, </a:t>
            </a:r>
            <a:r>
              <a:rPr lang="pt-BR" i="1" dirty="0"/>
              <a:t>O Evangelho Segundo o Espiritismo</a:t>
            </a:r>
            <a:r>
              <a:rPr lang="pt-BR" dirty="0" smtClean="0"/>
              <a:t>, cap</a:t>
            </a:r>
            <a:r>
              <a:rPr lang="pt-BR" dirty="0"/>
              <a:t>. </a:t>
            </a:r>
            <a:r>
              <a:rPr lang="pt-BR" dirty="0" smtClean="0"/>
              <a:t>5)</a:t>
            </a:r>
            <a:endParaRPr lang="pt-BR" dirty="0"/>
          </a:p>
        </p:txBody>
      </p:sp>
      <p:sp>
        <p:nvSpPr>
          <p:cNvPr id="7" name="Título 1"/>
          <p:cNvSpPr txBox="1">
            <a:spLocks/>
          </p:cNvSpPr>
          <p:nvPr/>
        </p:nvSpPr>
        <p:spPr>
          <a:xfrm>
            <a:off x="1024128" y="533491"/>
            <a:ext cx="8178702" cy="1301006"/>
          </a:xfrm>
          <a:prstGeom prst="rect">
            <a:avLst/>
          </a:prstGeom>
        </p:spPr>
        <p:txBody>
          <a:bodyPr vert="horz" lIns="91440" tIns="45720" rIns="91440" bIns="45720" rtlCol="0" anchor="ctr">
            <a:normAutofit fontScale="97500"/>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pt-BR" b="1" smtClean="0">
                <a:solidFill>
                  <a:schemeClr val="accent2">
                    <a:lumMod val="75000"/>
                  </a:schemeClr>
                </a:solidFill>
              </a:rPr>
              <a:t/>
            </a:r>
            <a:br>
              <a:rPr lang="pt-BR" b="1" smtClean="0">
                <a:solidFill>
                  <a:schemeClr val="accent2">
                    <a:lumMod val="75000"/>
                  </a:schemeClr>
                </a:solidFill>
              </a:rPr>
            </a:br>
            <a:r>
              <a:rPr lang="pt-BR" b="1" smtClean="0">
                <a:solidFill>
                  <a:schemeClr val="accent2">
                    <a:lumMod val="75000"/>
                  </a:schemeClr>
                </a:solidFill>
              </a:rPr>
              <a:t>PROFILAXIA</a:t>
            </a:r>
            <a:endParaRPr lang="pt-BR" b="1" dirty="0">
              <a:solidFill>
                <a:schemeClr val="accent2">
                  <a:lumMod val="75000"/>
                </a:schemeClr>
              </a:solidFill>
            </a:endParaRPr>
          </a:p>
        </p:txBody>
      </p:sp>
      <p:pic>
        <p:nvPicPr>
          <p:cNvPr id="8" name="Picture 2" descr="http://www.mariavancells.com/wp-content/uploads/2013/11/llave-futu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0127" y="2400299"/>
            <a:ext cx="4752975" cy="30861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2494857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chemeClr val="accent2">
                    <a:lumMod val="75000"/>
                  </a:schemeClr>
                </a:solidFill>
              </a:rPr>
              <a:t>Bem-aventurados os aflitos</a:t>
            </a:r>
            <a:endParaRPr lang="pt-BR" b="1" dirty="0">
              <a:solidFill>
                <a:schemeClr val="accent2">
                  <a:lumMod val="75000"/>
                </a:schemeClr>
              </a:solidFill>
            </a:endParaRPr>
          </a:p>
        </p:txBody>
      </p:sp>
      <p:sp>
        <p:nvSpPr>
          <p:cNvPr id="3" name="Espaço Reservado para Conteúdo 2"/>
          <p:cNvSpPr>
            <a:spLocks noGrp="1"/>
          </p:cNvSpPr>
          <p:nvPr>
            <p:ph idx="1"/>
          </p:nvPr>
        </p:nvSpPr>
        <p:spPr>
          <a:xfrm>
            <a:off x="1024128" y="2084832"/>
            <a:ext cx="9720071" cy="4224528"/>
          </a:xfrm>
        </p:spPr>
        <p:txBody>
          <a:bodyPr>
            <a:normAutofit lnSpcReduction="10000"/>
          </a:bodyPr>
          <a:lstStyle/>
          <a:p>
            <a:pPr marL="127000" indent="0" algn="just">
              <a:buNone/>
            </a:pPr>
            <a:r>
              <a:rPr lang="pt-BR" dirty="0"/>
              <a:t>“Bem-aventurados os aflitos, porque serão consolados”, mas como alguém pode se achar feliz por sofrer se não sabe por que está sofrendo? </a:t>
            </a:r>
            <a:endParaRPr lang="pt-BR" dirty="0" smtClean="0"/>
          </a:p>
          <a:p>
            <a:pPr marL="127000" indent="0" algn="just">
              <a:buNone/>
            </a:pPr>
            <a:endParaRPr lang="pt-BR" sz="2000" dirty="0"/>
          </a:p>
          <a:p>
            <a:pPr marL="127000" lvl="1" indent="0" algn="just">
              <a:buNone/>
            </a:pPr>
            <a:r>
              <a:rPr lang="pt-BR" sz="2000" dirty="0"/>
              <a:t>O Espiritismo demonstra que a causa dos sofrimentos está nas existências anteriores e na destinação da Terra, onde o homem resgata os erros do seu </a:t>
            </a:r>
            <a:r>
              <a:rPr lang="pt-BR" sz="2000" dirty="0" smtClean="0"/>
              <a:t>passado; ele </a:t>
            </a:r>
            <a:r>
              <a:rPr lang="pt-BR" sz="2000" dirty="0"/>
              <a:t>mostra o objetivo dos sofrimentos, porquanto eles são como crises salutares que trazem a cura e a depuração que assegura a felicidade nas </a:t>
            </a:r>
            <a:r>
              <a:rPr lang="pt-BR" sz="2000" dirty="0" smtClean="0"/>
              <a:t>existências futuras</a:t>
            </a:r>
            <a:r>
              <a:rPr lang="pt-BR" sz="2000" dirty="0"/>
              <a:t>. O homem compreende que merece sofrer e acha que o sofrimento é justo; </a:t>
            </a:r>
            <a:r>
              <a:rPr lang="pt-BR" sz="2000" dirty="0" smtClean="0"/>
              <a:t>sabe </a:t>
            </a:r>
            <a:r>
              <a:rPr lang="pt-BR" sz="2000" dirty="0"/>
              <a:t>que ele ajuda o seu adiantamento e aceita-o sem lamentações, como o trabalhador aceita o trabalho que lhe proporciona o seu salário. O Espiritismo lhe dá uma fé inabalável no futuro, e a dúvida cruel não se apodera mais da sua alma; </a:t>
            </a:r>
            <a:r>
              <a:rPr lang="pt-BR" sz="2000" dirty="0" smtClean="0"/>
              <a:t> fazendo </a:t>
            </a:r>
            <a:r>
              <a:rPr lang="pt-BR" sz="2000" dirty="0"/>
              <a:t>com que ele veja os fatos de um ponto de vista elevado, a importância das vicissitudes terrestres desaparece no amplo e esplêndido horizonte que ele abrange, e a perspectiva da felicidade que o espera dá-lhe </a:t>
            </a:r>
            <a:r>
              <a:rPr lang="pt-BR" sz="2000" b="1" dirty="0">
                <a:solidFill>
                  <a:schemeClr val="accent2">
                    <a:lumMod val="75000"/>
                  </a:schemeClr>
                </a:solidFill>
              </a:rPr>
              <a:t>a paciência, a resignação e a coragem de ir até o final do caminho</a:t>
            </a:r>
            <a:r>
              <a:rPr lang="pt-BR" sz="2000" b="1" dirty="0" smtClean="0">
                <a:solidFill>
                  <a:schemeClr val="accent2">
                    <a:lumMod val="75000"/>
                  </a:schemeClr>
                </a:solidFill>
              </a:rPr>
              <a:t>.</a:t>
            </a:r>
          </a:p>
          <a:p>
            <a:pPr marL="127000" lvl="1" indent="0" algn="r">
              <a:buNone/>
            </a:pPr>
            <a:r>
              <a:rPr lang="pt-BR" sz="2000" dirty="0" smtClean="0"/>
              <a:t>(ALLAN KARDEC. </a:t>
            </a:r>
            <a:r>
              <a:rPr lang="pt-BR" sz="2000" i="1" dirty="0" smtClean="0"/>
              <a:t>O Evangelho segundo o espiritismo, </a:t>
            </a:r>
            <a:r>
              <a:rPr lang="pt-BR" sz="2000" dirty="0" smtClean="0"/>
              <a:t>cap. 6</a:t>
            </a:r>
            <a:r>
              <a:rPr lang="pt-BR" sz="2000" i="1" dirty="0" smtClean="0"/>
              <a:t>)</a:t>
            </a:r>
            <a:endParaRPr lang="pt-BR" sz="2000" dirty="0"/>
          </a:p>
          <a:p>
            <a:endParaRPr lang="pt-BR" dirty="0"/>
          </a:p>
        </p:txBody>
      </p:sp>
    </p:spTree>
    <p:extLst>
      <p:ext uri="{BB962C8B-B14F-4D97-AF65-F5344CB8AC3E}">
        <p14:creationId xmlns:p14="http://schemas.microsoft.com/office/powerpoint/2010/main" val="24821287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 xmlns:thm15="http://schemas.microsoft.com/office/thememl/2012/main" name="Integral" id="{3577F8C9-A904-41D8-97D2-FD898F53F20E}" vid="{B4028482-F53A-4442-AB14-9B7A43F44F96}"/>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205</TotalTime>
  <Words>1463</Words>
  <Application>Microsoft Macintosh PowerPoint</Application>
  <PresentationFormat>Custom</PresentationFormat>
  <Paragraphs>75</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Integral</vt:lpstr>
      <vt:lpstr>Suicídio:  consequências  e profilaxia</vt:lpstr>
      <vt:lpstr>Precisamos entender...</vt:lpstr>
      <vt:lpstr> Causas do Suicídio </vt:lpstr>
      <vt:lpstr> Suicídio e Materialismo </vt:lpstr>
      <vt:lpstr> Tem o homem o direito de dispor da vida?</vt:lpstr>
      <vt:lpstr>Após o suicídio, o que acontece?</vt:lpstr>
      <vt:lpstr>Mente estacionada no suicídio</vt:lpstr>
      <vt:lpstr>LEI DE ATRAÇÃO – AÇÃO E REAÇÃO</vt:lpstr>
      <vt:lpstr>Suicídio, perispírito e vida futura</vt:lpstr>
      <vt:lpstr>REENCARNAÇÃO E CONSEQUÊNCIAS DOS PRÓPRIOS ATOS</vt:lpstr>
      <vt:lpstr> PROFILAXIA</vt:lpstr>
      <vt:lpstr>PowerPoint Presentation</vt:lpstr>
      <vt:lpstr>Bem-aventurados os aflitos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Leonardo Nunes</dc:creator>
  <cp:lastModifiedBy>Adriano Alves</cp:lastModifiedBy>
  <cp:revision>34</cp:revision>
  <dcterms:created xsi:type="dcterms:W3CDTF">2015-04-28T21:50:28Z</dcterms:created>
  <dcterms:modified xsi:type="dcterms:W3CDTF">2015-09-07T23:44:24Z</dcterms:modified>
</cp:coreProperties>
</file>