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1"/>
  </p:sldMasterIdLst>
  <p:notesMasterIdLst>
    <p:notesMasterId r:id="rId14"/>
  </p:notesMasterIdLst>
  <p:sldIdLst>
    <p:sldId id="256" r:id="rId2"/>
    <p:sldId id="257" r:id="rId3"/>
    <p:sldId id="260" r:id="rId4"/>
    <p:sldId id="261" r:id="rId5"/>
    <p:sldId id="259" r:id="rId6"/>
    <p:sldId id="258" r:id="rId7"/>
    <p:sldId id="263" r:id="rId8"/>
    <p:sldId id="265" r:id="rId9"/>
    <p:sldId id="264" r:id="rId10"/>
    <p:sldId id="266" r:id="rId11"/>
    <p:sldId id="267" r:id="rId12"/>
    <p:sldId id="262" r:id="rId1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84" userDrawn="1">
          <p15:clr>
            <a:srgbClr val="A4A3A4"/>
          </p15:clr>
        </p15:guide>
        <p15:guide id="2" pos="6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61"/>
    <p:restoredTop sz="86728"/>
  </p:normalViewPr>
  <p:slideViewPr>
    <p:cSldViewPr snapToGrid="0" snapToObjects="1" showGuides="1">
      <p:cViewPr varScale="1">
        <p:scale>
          <a:sx n="102" d="100"/>
          <a:sy n="102" d="100"/>
        </p:scale>
        <p:origin x="744" y="176"/>
      </p:cViewPr>
      <p:guideLst>
        <p:guide orient="horz" pos="3884"/>
        <p:guide pos="66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932C2F-8614-1242-AAEE-42FA06A56954}" type="datetimeFigureOut">
              <a:rPr lang="pt-BR" smtClean="0"/>
              <a:t>05/03/2019</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018C1F-D469-BD41-9038-A5DC7D4987C0}" type="slidenum">
              <a:rPr lang="pt-BR" smtClean="0"/>
              <a:t>‹nº›</a:t>
            </a:fld>
            <a:endParaRPr lang="pt-BR"/>
          </a:p>
        </p:txBody>
      </p:sp>
    </p:spTree>
    <p:extLst>
      <p:ext uri="{BB962C8B-B14F-4D97-AF65-F5344CB8AC3E}">
        <p14:creationId xmlns:p14="http://schemas.microsoft.com/office/powerpoint/2010/main" val="2029748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71018C1F-D469-BD41-9038-A5DC7D4987C0}" type="slidenum">
              <a:rPr lang="pt-BR" smtClean="0"/>
              <a:t>2</a:t>
            </a:fld>
            <a:endParaRPr lang="pt-BR"/>
          </a:p>
        </p:txBody>
      </p:sp>
    </p:spTree>
    <p:extLst>
      <p:ext uri="{BB962C8B-B14F-4D97-AF65-F5344CB8AC3E}">
        <p14:creationId xmlns:p14="http://schemas.microsoft.com/office/powerpoint/2010/main" val="1700798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 diferença de aptidões dá-se por diversos fatores. O primeiro a se considerar é o próprio tempo de existência de cada ser: temos mais ou menos tempo de vida e, portanto, maior ou menor número de experiências, das quais extraímos, cada qual à sua maneira, nosso aprendizado a partir das escolhas que fazemos.</a:t>
            </a:r>
          </a:p>
          <a:p>
            <a:r>
              <a:rPr lang="pt-BR" dirty="0"/>
              <a:t>Tal diferença está nos desígnios divinos, pois, assim, desempenhamos cada um um papel relevante na sociedade e nos completamos em nossas habilidades.</a:t>
            </a:r>
          </a:p>
        </p:txBody>
      </p:sp>
      <p:sp>
        <p:nvSpPr>
          <p:cNvPr id="4" name="Espaço Reservado para Número de Slide 3"/>
          <p:cNvSpPr>
            <a:spLocks noGrp="1"/>
          </p:cNvSpPr>
          <p:nvPr>
            <p:ph type="sldNum" sz="quarter" idx="10"/>
          </p:nvPr>
        </p:nvSpPr>
        <p:spPr/>
        <p:txBody>
          <a:bodyPr/>
          <a:lstStyle/>
          <a:p>
            <a:fld id="{71018C1F-D469-BD41-9038-A5DC7D4987C0}" type="slidenum">
              <a:rPr lang="pt-BR" smtClean="0"/>
              <a:t>3</a:t>
            </a:fld>
            <a:endParaRPr lang="pt-BR"/>
          </a:p>
        </p:txBody>
      </p:sp>
    </p:spTree>
    <p:extLst>
      <p:ext uri="{BB962C8B-B14F-4D97-AF65-F5344CB8AC3E}">
        <p14:creationId xmlns:p14="http://schemas.microsoft.com/office/powerpoint/2010/main" val="1427333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Interessantíssima a abordagem de Emmanuel, quando sintetiza que as aptidões (e, consequentemente, as tarefas desempenhadas, as classes constituídas, etc.) variam ao infinito, pois são resultado de como cada criatura faz uso do tempo de que dispõe, do esforço que deposita , da quota de paciência que conquista e da perseverança que emprega nas tarefas que realiza e nas oportunidades que tem de aprendizado.</a:t>
            </a:r>
          </a:p>
        </p:txBody>
      </p:sp>
      <p:sp>
        <p:nvSpPr>
          <p:cNvPr id="4" name="Espaço Reservado para Número de Slide 3"/>
          <p:cNvSpPr>
            <a:spLocks noGrp="1"/>
          </p:cNvSpPr>
          <p:nvPr>
            <p:ph type="sldNum" sz="quarter" idx="5"/>
          </p:nvPr>
        </p:nvSpPr>
        <p:spPr/>
        <p:txBody>
          <a:bodyPr/>
          <a:lstStyle/>
          <a:p>
            <a:fld id="{71018C1F-D469-BD41-9038-A5DC7D4987C0}" type="slidenum">
              <a:rPr lang="pt-BR" smtClean="0"/>
              <a:t>4</a:t>
            </a:fld>
            <a:endParaRPr lang="pt-BR"/>
          </a:p>
        </p:txBody>
      </p:sp>
    </p:spTree>
    <p:extLst>
      <p:ext uri="{BB962C8B-B14F-4D97-AF65-F5344CB8AC3E}">
        <p14:creationId xmlns:p14="http://schemas.microsoft.com/office/powerpoint/2010/main" val="331602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Batuíra destaca que o modelo de gerenciamento presente nas organizações parte da mesma premissa de considerar que somos todos diferentes e, como tal, devemos ser respeitados, ao passo que nossas habilidades devam ser consideradas para que, combinadas, possam proporcionar ao grupo a máxima produtividade.</a:t>
            </a:r>
          </a:p>
        </p:txBody>
      </p:sp>
      <p:sp>
        <p:nvSpPr>
          <p:cNvPr id="4" name="Espaço Reservado para Número de Slide 3"/>
          <p:cNvSpPr>
            <a:spLocks noGrp="1"/>
          </p:cNvSpPr>
          <p:nvPr>
            <p:ph type="sldNum" sz="quarter" idx="5"/>
          </p:nvPr>
        </p:nvSpPr>
        <p:spPr/>
        <p:txBody>
          <a:bodyPr/>
          <a:lstStyle/>
          <a:p>
            <a:fld id="{71018C1F-D469-BD41-9038-A5DC7D4987C0}" type="slidenum">
              <a:rPr lang="pt-BR" smtClean="0"/>
              <a:t>5</a:t>
            </a:fld>
            <a:endParaRPr lang="pt-BR"/>
          </a:p>
        </p:txBody>
      </p:sp>
    </p:spTree>
    <p:extLst>
      <p:ext uri="{BB962C8B-B14F-4D97-AF65-F5344CB8AC3E}">
        <p14:creationId xmlns:p14="http://schemas.microsoft.com/office/powerpoint/2010/main" val="2226410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Naturalmente nos encaixamos no tecido social conforme nossas aptidões e como resultado da soma de experiências e aprendizado conquistado. Mas mesmo quando ocupam cargos semelhantes, cada espírito exercerá o encargo à sua maneira, aproveitando ou desperdiçando oportunidades de se desenvolver, de acordo com as escolhas que fizer.</a:t>
            </a:r>
          </a:p>
        </p:txBody>
      </p:sp>
      <p:sp>
        <p:nvSpPr>
          <p:cNvPr id="4" name="Espaço Reservado para Número de Slide 3"/>
          <p:cNvSpPr>
            <a:spLocks noGrp="1"/>
          </p:cNvSpPr>
          <p:nvPr>
            <p:ph type="sldNum" sz="quarter" idx="5"/>
          </p:nvPr>
        </p:nvSpPr>
        <p:spPr/>
        <p:txBody>
          <a:bodyPr/>
          <a:lstStyle/>
          <a:p>
            <a:fld id="{71018C1F-D469-BD41-9038-A5DC7D4987C0}" type="slidenum">
              <a:rPr lang="pt-BR" smtClean="0"/>
              <a:t>6</a:t>
            </a:fld>
            <a:endParaRPr lang="pt-BR"/>
          </a:p>
        </p:txBody>
      </p:sp>
    </p:spTree>
    <p:extLst>
      <p:ext uri="{BB962C8B-B14F-4D97-AF65-F5344CB8AC3E}">
        <p14:creationId xmlns:p14="http://schemas.microsoft.com/office/powerpoint/2010/main" val="3743736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Vê-se que, por sermos diferentes e termos trilhado caminhos distintos, cada um de nós traça seus próprios objetivos e persegue suas metas com particular motivação e estímulo.</a:t>
            </a:r>
          </a:p>
        </p:txBody>
      </p:sp>
      <p:sp>
        <p:nvSpPr>
          <p:cNvPr id="4" name="Espaço Reservado para Número de Slide 3"/>
          <p:cNvSpPr>
            <a:spLocks noGrp="1"/>
          </p:cNvSpPr>
          <p:nvPr>
            <p:ph type="sldNum" sz="quarter" idx="5"/>
          </p:nvPr>
        </p:nvSpPr>
        <p:spPr/>
        <p:txBody>
          <a:bodyPr/>
          <a:lstStyle/>
          <a:p>
            <a:fld id="{71018C1F-D469-BD41-9038-A5DC7D4987C0}" type="slidenum">
              <a:rPr lang="pt-BR" smtClean="0"/>
              <a:t>7</a:t>
            </a:fld>
            <a:endParaRPr lang="pt-BR"/>
          </a:p>
        </p:txBody>
      </p:sp>
    </p:spTree>
    <p:extLst>
      <p:ext uri="{BB962C8B-B14F-4D97-AF65-F5344CB8AC3E}">
        <p14:creationId xmlns:p14="http://schemas.microsoft.com/office/powerpoint/2010/main" val="638833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r>
              <a:rPr lang="pt-BR" dirty="0"/>
              <a:t>4 vídeos sugeridos:</a:t>
            </a:r>
            <a:r>
              <a:rPr lang="pt-BR" baseline="0" dirty="0"/>
              <a:t> </a:t>
            </a:r>
            <a:r>
              <a:rPr lang="pt-BR" baseline="0" dirty="0" err="1"/>
              <a:t>https</a:t>
            </a:r>
            <a:r>
              <a:rPr lang="pt-BR" baseline="0" dirty="0"/>
              <a:t>://</a:t>
            </a:r>
            <a:r>
              <a:rPr lang="pt-BR" baseline="0" dirty="0" err="1"/>
              <a:t>www.youtube.com</a:t>
            </a:r>
            <a:r>
              <a:rPr lang="pt-BR" baseline="0" dirty="0"/>
              <a:t>/</a:t>
            </a:r>
            <a:r>
              <a:rPr lang="pt-BR" baseline="0" dirty="0" err="1"/>
              <a:t>playlist?list</a:t>
            </a:r>
            <a:r>
              <a:rPr lang="pt-BR" baseline="0" dirty="0"/>
              <a:t>=PLVbue2eJ-xQafLm_776_qsGxXmu_agbia</a:t>
            </a:r>
            <a:endParaRPr lang="pt-BR" dirty="0"/>
          </a:p>
        </p:txBody>
      </p:sp>
      <p:sp>
        <p:nvSpPr>
          <p:cNvPr id="4" name="Espaço Reservado para Número de Slide 3"/>
          <p:cNvSpPr>
            <a:spLocks noGrp="1"/>
          </p:cNvSpPr>
          <p:nvPr>
            <p:ph type="sldNum" sz="quarter" idx="10"/>
          </p:nvPr>
        </p:nvSpPr>
        <p:spPr/>
        <p:txBody>
          <a:bodyPr/>
          <a:lstStyle/>
          <a:p>
            <a:fld id="{71018C1F-D469-BD41-9038-A5DC7D4987C0}" type="slidenum">
              <a:rPr lang="pt-BR" smtClean="0"/>
              <a:t>8</a:t>
            </a:fld>
            <a:endParaRPr lang="pt-BR"/>
          </a:p>
        </p:txBody>
      </p:sp>
    </p:spTree>
    <p:extLst>
      <p:ext uri="{BB962C8B-B14F-4D97-AF65-F5344CB8AC3E}">
        <p14:creationId xmlns:p14="http://schemas.microsoft.com/office/powerpoint/2010/main" val="1201155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Batuíra se refere à Casa Espírita, mas podemos estender suas recomendações para qualquer círculo de convívio humano, especialmente a família. Ele ressalta, embora desempenhemos papéis distintos, é imprescindível encontrarmos a meta comum que nos une a todos: a transformação pessoal.</a:t>
            </a:r>
          </a:p>
        </p:txBody>
      </p:sp>
      <p:sp>
        <p:nvSpPr>
          <p:cNvPr id="4" name="Espaço Reservado para Número de Slide 3"/>
          <p:cNvSpPr>
            <a:spLocks noGrp="1"/>
          </p:cNvSpPr>
          <p:nvPr>
            <p:ph type="sldNum" sz="quarter" idx="5"/>
          </p:nvPr>
        </p:nvSpPr>
        <p:spPr/>
        <p:txBody>
          <a:bodyPr/>
          <a:lstStyle/>
          <a:p>
            <a:fld id="{71018C1F-D469-BD41-9038-A5DC7D4987C0}" type="slidenum">
              <a:rPr lang="pt-BR" smtClean="0"/>
              <a:t>9</a:t>
            </a:fld>
            <a:endParaRPr lang="pt-BR"/>
          </a:p>
        </p:txBody>
      </p:sp>
    </p:spTree>
    <p:extLst>
      <p:ext uri="{BB962C8B-B14F-4D97-AF65-F5344CB8AC3E}">
        <p14:creationId xmlns:p14="http://schemas.microsoft.com/office/powerpoint/2010/main" val="3518159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Joanna de </a:t>
            </a:r>
            <a:r>
              <a:rPr lang="pt-BR" dirty="0" err="1"/>
              <a:t>Ângelis</a:t>
            </a:r>
            <a:r>
              <a:rPr lang="pt-BR" dirty="0"/>
              <a:t> enumera virtudes que devemos exercitar e experimentar no desempenho de nossas tarefas, por mais distintas que sejam.</a:t>
            </a:r>
          </a:p>
          <a:p>
            <a:r>
              <a:rPr lang="pt-BR" dirty="0"/>
              <a:t>E ela salienta, ainda, que essa é tarefa a ser abraçada em todo lugar (no lar, na rua, no trabalho) e a todo instante.</a:t>
            </a:r>
          </a:p>
        </p:txBody>
      </p:sp>
      <p:sp>
        <p:nvSpPr>
          <p:cNvPr id="4" name="Espaço Reservado para Número de Slide 3"/>
          <p:cNvSpPr>
            <a:spLocks noGrp="1"/>
          </p:cNvSpPr>
          <p:nvPr>
            <p:ph type="sldNum" sz="quarter" idx="5"/>
          </p:nvPr>
        </p:nvSpPr>
        <p:spPr/>
        <p:txBody>
          <a:bodyPr/>
          <a:lstStyle/>
          <a:p>
            <a:fld id="{71018C1F-D469-BD41-9038-A5DC7D4987C0}" type="slidenum">
              <a:rPr lang="pt-BR" smtClean="0"/>
              <a:t>10</a:t>
            </a:fld>
            <a:endParaRPr lang="pt-BR"/>
          </a:p>
        </p:txBody>
      </p:sp>
    </p:spTree>
    <p:extLst>
      <p:ext uri="{BB962C8B-B14F-4D97-AF65-F5344CB8AC3E}">
        <p14:creationId xmlns:p14="http://schemas.microsoft.com/office/powerpoint/2010/main" val="3707436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O mesmo Espírito Amigo, em outra obra, deixa claro que o desafio não é fácil, pois exige perseverança, já que deve ser constante.</a:t>
            </a:r>
          </a:p>
          <a:p>
            <a:pPr fontAlgn="base"/>
            <a:r>
              <a:rPr lang="pt-BR" sz="1200" b="0" i="0" kern="1200" dirty="0">
                <a:solidFill>
                  <a:schemeClr val="tx1"/>
                </a:solidFill>
                <a:effectLst/>
                <a:latin typeface="+mn-lt"/>
                <a:ea typeface="+mn-ea"/>
                <a:cs typeface="+mn-cs"/>
              </a:rPr>
              <a:t>Chico Xavier costumava ter em cima de sua cama uma placa com os dizeres: </a:t>
            </a:r>
            <a:r>
              <a:rPr lang="pt-BR" sz="1200" b="1" i="0" kern="1200" dirty="0">
                <a:solidFill>
                  <a:schemeClr val="tx1"/>
                </a:solidFill>
                <a:effectLst/>
                <a:latin typeface="+mn-lt"/>
                <a:ea typeface="+mn-ea"/>
                <a:cs typeface="+mn-cs"/>
              </a:rPr>
              <a:t>ISSO TAMBÉM PASSA!</a:t>
            </a:r>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Perguntaram a ele o motivo… Ele disse que era para que quando estivesse passando por momentos ruins, lembrar-se de que eles iriam embora, que iriam passar, e que ele estava vivendo aquilo por algum motivo. Mas a placa também era para lembrá-lo de que quando estivesse muito feliz, ele não deveria deixar tudo para trás e se deixar levar, porque esses momentos de euforia também iriam passar, e momentos difíceis viriam novamente.</a:t>
            </a:r>
          </a:p>
        </p:txBody>
      </p:sp>
      <p:sp>
        <p:nvSpPr>
          <p:cNvPr id="4" name="Espaço Reservado para Número de Slide 3"/>
          <p:cNvSpPr>
            <a:spLocks noGrp="1"/>
          </p:cNvSpPr>
          <p:nvPr>
            <p:ph type="sldNum" sz="quarter" idx="5"/>
          </p:nvPr>
        </p:nvSpPr>
        <p:spPr/>
        <p:txBody>
          <a:bodyPr/>
          <a:lstStyle/>
          <a:p>
            <a:fld id="{71018C1F-D469-BD41-9038-A5DC7D4987C0}" type="slidenum">
              <a:rPr lang="pt-BR" smtClean="0"/>
              <a:t>11</a:t>
            </a:fld>
            <a:endParaRPr lang="pt-BR"/>
          </a:p>
        </p:txBody>
      </p:sp>
    </p:spTree>
    <p:extLst>
      <p:ext uri="{BB962C8B-B14F-4D97-AF65-F5344CB8AC3E}">
        <p14:creationId xmlns:p14="http://schemas.microsoft.com/office/powerpoint/2010/main" val="7060384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Necessitamos, portanto, aproveitar a oportunidade de cada dia, de cada hora, naquilo que nos confiado, tendo a certeza que </a:t>
            </a:r>
            <a:r>
              <a:rPr lang="pt-BR"/>
              <a:t>se agimos no </a:t>
            </a:r>
            <a:r>
              <a:rPr lang="pt-BR" dirty="0"/>
              <a:t>Bem, desempenhamos bem </a:t>
            </a:r>
            <a:r>
              <a:rPr lang="pt-BR"/>
              <a:t>nossa tarefa.</a:t>
            </a:r>
            <a:endParaRPr lang="pt-BR" dirty="0"/>
          </a:p>
        </p:txBody>
      </p:sp>
      <p:sp>
        <p:nvSpPr>
          <p:cNvPr id="4" name="Espaço Reservado para Número de Slide 3"/>
          <p:cNvSpPr>
            <a:spLocks noGrp="1"/>
          </p:cNvSpPr>
          <p:nvPr>
            <p:ph type="sldNum" sz="quarter" idx="5"/>
          </p:nvPr>
        </p:nvSpPr>
        <p:spPr/>
        <p:txBody>
          <a:bodyPr/>
          <a:lstStyle/>
          <a:p>
            <a:fld id="{71018C1F-D469-BD41-9038-A5DC7D4987C0}" type="slidenum">
              <a:rPr lang="pt-BR" smtClean="0"/>
              <a:t>12</a:t>
            </a:fld>
            <a:endParaRPr lang="pt-BR"/>
          </a:p>
        </p:txBody>
      </p:sp>
    </p:spTree>
    <p:extLst>
      <p:ext uri="{BB962C8B-B14F-4D97-AF65-F5344CB8AC3E}">
        <p14:creationId xmlns:p14="http://schemas.microsoft.com/office/powerpoint/2010/main" val="17725177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bg>
      <p:bgPr>
        <a:solidFill>
          <a:schemeClr val="accent1"/>
        </a:solidFill>
        <a:effectLst/>
      </p:bgPr>
    </p:bg>
    <p:spTree>
      <p:nvGrpSpPr>
        <p:cNvPr id="1" name=""/>
        <p:cNvGrpSpPr/>
        <p:nvPr/>
      </p:nvGrpSpPr>
      <p:grpSpPr>
        <a:xfrm>
          <a:off x="0" y="0"/>
          <a:ext cx="0" cy="0"/>
          <a:chOff x="0" y="0"/>
          <a:chExt cx="0" cy="0"/>
        </a:xfrm>
      </p:grpSpPr>
      <p:pic>
        <p:nvPicPr>
          <p:cNvPr id="13" name="Imagem 12"/>
          <p:cNvPicPr>
            <a:picLocks noChangeAspect="1"/>
          </p:cNvPicPr>
          <p:nvPr userDrawn="1"/>
        </p:nvPicPr>
        <p:blipFill>
          <a:blip r:embed="rId2">
            <a:duotone>
              <a:schemeClr val="accent1">
                <a:shade val="45000"/>
                <a:satMod val="135000"/>
              </a:schemeClr>
              <a:prstClr val="white"/>
            </a:duotone>
            <a:alphaModFix amt="50000"/>
          </a:blip>
          <a:stretch>
            <a:fillRect/>
          </a:stretch>
        </p:blipFill>
        <p:spPr>
          <a:xfrm>
            <a:off x="0" y="5953"/>
            <a:ext cx="12192000" cy="6846094"/>
          </a:xfrm>
          <a:prstGeom prst="rect">
            <a:avLst/>
          </a:prstGeom>
        </p:spPr>
      </p:pic>
      <p:sp>
        <p:nvSpPr>
          <p:cNvPr id="12" name="Freeform 6" title="Page Number Shape"/>
          <p:cNvSpPr/>
          <p:nvPr/>
        </p:nvSpPr>
        <p:spPr bwMode="auto">
          <a:xfrm>
            <a:off x="11784011"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1088913" y="1143295"/>
            <a:ext cx="7034363" cy="4268965"/>
          </a:xfrm>
        </p:spPr>
        <p:txBody>
          <a:bodyPr anchor="t">
            <a:normAutofit/>
          </a:bodyPr>
          <a:lstStyle>
            <a:lvl1pPr algn="l">
              <a:lnSpc>
                <a:spcPct val="85000"/>
              </a:lnSpc>
              <a:defRPr sz="7700" cap="all" baseline="0">
                <a:solidFill>
                  <a:schemeClr val="tx2"/>
                </a:solidFill>
              </a:defRPr>
            </a:lvl1pPr>
          </a:lstStyle>
          <a:p>
            <a:r>
              <a:rPr lang="pt-BR"/>
              <a:t>Clique para editar estilo do título mestre</a:t>
            </a:r>
            <a:endParaRPr lang="en-US" dirty="0"/>
          </a:p>
        </p:txBody>
      </p:sp>
      <p:sp>
        <p:nvSpPr>
          <p:cNvPr id="3" name="Subtitle 2"/>
          <p:cNvSpPr>
            <a:spLocks noGrp="1"/>
          </p:cNvSpPr>
          <p:nvPr>
            <p:ph type="subTitle" idx="1"/>
          </p:nvPr>
        </p:nvSpPr>
        <p:spPr>
          <a:xfrm>
            <a:off x="1088913" y="5537927"/>
            <a:ext cx="7034363" cy="706355"/>
          </a:xfrm>
        </p:spPr>
        <p:txBody>
          <a:bodyPr>
            <a:normAutofit/>
          </a:bodyPr>
          <a:lstStyle>
            <a:lvl1pPr marL="0" indent="0" algn="l">
              <a:lnSpc>
                <a:spcPct val="114000"/>
              </a:lnSpc>
              <a:spcBef>
                <a:spcPts val="0"/>
              </a:spcBef>
              <a:buNone/>
              <a:defRPr sz="2000" b="0" i="1" baseline="0">
                <a:solidFill>
                  <a:schemeClr val="tx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a:xfrm>
            <a:off x="1088914" y="6314442"/>
            <a:ext cx="1596623" cy="365125"/>
          </a:xfrm>
        </p:spPr>
        <p:txBody>
          <a:bodyPr/>
          <a:lstStyle>
            <a:lvl1pPr algn="l">
              <a:defRPr sz="1200">
                <a:solidFill>
                  <a:schemeClr val="tx2"/>
                </a:solidFill>
              </a:defRPr>
            </a:lvl1pPr>
          </a:lstStyle>
          <a:p>
            <a:fld id="{A06C45AF-95A8-D749-B888-F8B8A8708635}" type="datetimeFigureOut">
              <a:rPr lang="pt-BR" smtClean="0"/>
              <a:t>05/03/2019</a:t>
            </a:fld>
            <a:endParaRPr lang="pt-BR"/>
          </a:p>
        </p:txBody>
      </p:sp>
      <p:sp>
        <p:nvSpPr>
          <p:cNvPr id="5" name="Footer Placeholder 4"/>
          <p:cNvSpPr>
            <a:spLocks noGrp="1"/>
          </p:cNvSpPr>
          <p:nvPr>
            <p:ph type="ftr" sz="quarter" idx="11"/>
          </p:nvPr>
        </p:nvSpPr>
        <p:spPr>
          <a:xfrm>
            <a:off x="3000592" y="6314442"/>
            <a:ext cx="5122683" cy="365125"/>
          </a:xfrm>
        </p:spPr>
        <p:txBody>
          <a:bodyPr/>
          <a:lstStyle>
            <a:lvl1pPr algn="l">
              <a:defRPr b="0">
                <a:solidFill>
                  <a:schemeClr val="tx2"/>
                </a:solidFill>
              </a:defRPr>
            </a:lvl1pPr>
          </a:lstStyle>
          <a:p>
            <a:endParaRPr lang="pt-BR"/>
          </a:p>
        </p:txBody>
      </p:sp>
      <p:sp>
        <p:nvSpPr>
          <p:cNvPr id="6" name="Slide Number Placeholder 5"/>
          <p:cNvSpPr>
            <a:spLocks noGrp="1"/>
          </p:cNvSpPr>
          <p:nvPr>
            <p:ph type="sldNum" sz="quarter" idx="12"/>
          </p:nvPr>
        </p:nvSpPr>
        <p:spPr>
          <a:xfrm>
            <a:off x="11784011" y="1416218"/>
            <a:ext cx="407988" cy="365125"/>
          </a:xfrm>
        </p:spPr>
        <p:txBody>
          <a:bodyPr/>
          <a:lstStyle>
            <a:lvl1pPr algn="r">
              <a:defRPr>
                <a:solidFill>
                  <a:schemeClr val="accent1"/>
                </a:solidFill>
              </a:defRPr>
            </a:lvl1pPr>
          </a:lstStyle>
          <a:p>
            <a:fld id="{EB7AFBF5-2837-704C-92E2-8A642A2271C4}" type="slidenum">
              <a:rPr lang="pt-BR" smtClean="0"/>
              <a:t>‹nº›</a:t>
            </a:fld>
            <a:endParaRPr lang="pt-BR"/>
          </a:p>
        </p:txBody>
      </p:sp>
      <p:cxnSp>
        <p:nvCxnSpPr>
          <p:cNvPr id="9" name="Straight Connector 8" title="Verticle Rule Line"/>
          <p:cNvCxnSpPr/>
          <p:nvPr/>
        </p:nvCxnSpPr>
        <p:spPr>
          <a:xfrm>
            <a:off x="773855"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0879821"/>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79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Clique para editar estilo do título mestre</a:t>
            </a:r>
            <a:endParaRPr lang="en-US" dirty="0"/>
          </a:p>
        </p:txBody>
      </p:sp>
      <p:sp>
        <p:nvSpPr>
          <p:cNvPr id="3" name="Content Placeholder 2"/>
          <p:cNvSpPr>
            <a:spLocks noGrp="1"/>
          </p:cNvSpPr>
          <p:nvPr>
            <p:ph idx="1"/>
          </p:nvPr>
        </p:nvSpPr>
        <p:spPr>
          <a:xfrm>
            <a:off x="5087939" y="569066"/>
            <a:ext cx="6342062" cy="5888884"/>
          </a:xfrm>
        </p:spPr>
        <p:txBody>
          <a:bodyPr/>
          <a:lstStyle>
            <a:lvl1pPr algn="just">
              <a:defRPr sz="2200"/>
            </a:lvl1pPr>
            <a:lvl2pPr algn="just">
              <a:spcBef>
                <a:spcPts val="600"/>
              </a:spcBef>
              <a:defRPr sz="2000"/>
            </a:lvl2pPr>
            <a:lvl3pPr algn="just">
              <a:spcBef>
                <a:spcPts val="500"/>
              </a:spcBef>
              <a:defRPr sz="1800"/>
            </a:lvl3pPr>
            <a:lvl4pPr algn="just">
              <a:spcBef>
                <a:spcPts val="400"/>
              </a:spcBef>
              <a:defRPr sz="1600"/>
            </a:lvl4pPr>
            <a:lvl5pPr marL="0" indent="0" algn="r">
              <a:spcBef>
                <a:spcPts val="600"/>
              </a:spcBef>
              <a:spcAft>
                <a:spcPts val="1200"/>
              </a:spcAft>
              <a:buNone/>
              <a:defRPr i="0">
                <a:solidFill>
                  <a:schemeClr val="accent1">
                    <a:lumMod val="75000"/>
                  </a:schemeClr>
                </a:solidFill>
              </a:defRPr>
            </a:lvl5pPr>
          </a:lstStyle>
          <a:p>
            <a:pPr lvl="0"/>
            <a:r>
              <a:rPr lang="pt-BR" dirty="0"/>
              <a:t>Clique para editar os estilos de texto mestres</a:t>
            </a:r>
          </a:p>
          <a:p>
            <a:pPr lvl="1"/>
            <a:r>
              <a:rPr lang="pt-BR" dirty="0"/>
              <a:t>Segundo nível</a:t>
            </a:r>
          </a:p>
          <a:p>
            <a:pPr lvl="2"/>
            <a:r>
              <a:rPr lang="pt-BR" dirty="0"/>
              <a:t>Terceiro nível</a:t>
            </a:r>
          </a:p>
          <a:p>
            <a:pPr lvl="3"/>
            <a:r>
              <a:rPr lang="pt-BR" dirty="0"/>
              <a:t>Quarto nível</a:t>
            </a:r>
          </a:p>
          <a:p>
            <a:pPr lvl="4"/>
            <a:r>
              <a:rPr lang="pt-BR" dirty="0"/>
              <a:t>Quinto nível</a:t>
            </a:r>
            <a:endParaRPr lang="en-US" dirty="0"/>
          </a:p>
        </p:txBody>
      </p:sp>
    </p:spTree>
    <p:extLst>
      <p:ext uri="{BB962C8B-B14F-4D97-AF65-F5344CB8AC3E}">
        <p14:creationId xmlns:p14="http://schemas.microsoft.com/office/powerpoint/2010/main" val="987867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Pr>
        <a:solidFill>
          <a:schemeClr val="bg2"/>
        </a:solidFill>
        <a:effectLst/>
      </p:bgPr>
    </p:bg>
    <p:spTree>
      <p:nvGrpSpPr>
        <p:cNvPr id="1" name=""/>
        <p:cNvGrpSpPr/>
        <p:nvPr/>
      </p:nvGrpSpPr>
      <p:grpSpPr>
        <a:xfrm>
          <a:off x="0" y="0"/>
          <a:ext cx="0" cy="0"/>
          <a:chOff x="0" y="0"/>
          <a:chExt cx="0" cy="0"/>
        </a:xfrm>
      </p:grpSpPr>
      <p:sp>
        <p:nvSpPr>
          <p:cNvPr id="7" name="Freeform 6" title="Page Number Shape"/>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title"/>
          </p:nvPr>
        </p:nvSpPr>
        <p:spPr>
          <a:xfrm>
            <a:off x="1947674" y="2571724"/>
            <a:ext cx="8296655" cy="3286153"/>
          </a:xfrm>
        </p:spPr>
        <p:txBody>
          <a:bodyPr anchor="t">
            <a:normAutofit/>
          </a:bodyPr>
          <a:lstStyle>
            <a:lvl1pPr>
              <a:lnSpc>
                <a:spcPct val="85000"/>
              </a:lnSpc>
              <a:defRPr sz="7700" cap="all" baseline="0">
                <a:solidFill>
                  <a:schemeClr val="accent1"/>
                </a:solidFill>
              </a:defRPr>
            </a:lvl1pPr>
          </a:lstStyle>
          <a:p>
            <a:r>
              <a:rPr lang="pt-BR"/>
              <a:t>Clique para editar estilo do título mestre</a:t>
            </a:r>
            <a:endParaRPr lang="en-US" dirty="0"/>
          </a:p>
        </p:txBody>
      </p:sp>
      <p:sp>
        <p:nvSpPr>
          <p:cNvPr id="3" name="Text Placeholder 2"/>
          <p:cNvSpPr>
            <a:spLocks noGrp="1"/>
          </p:cNvSpPr>
          <p:nvPr>
            <p:ph type="body" idx="1"/>
          </p:nvPr>
        </p:nvSpPr>
        <p:spPr>
          <a:xfrm>
            <a:off x="1947673" y="1393748"/>
            <a:ext cx="8401429" cy="819150"/>
          </a:xfrm>
        </p:spPr>
        <p:txBody>
          <a:bodyPr anchor="ctr">
            <a:normAutofit/>
          </a:bodyPr>
          <a:lstStyle>
            <a:lvl1pPr marL="0" indent="0" algn="r">
              <a:lnSpc>
                <a:spcPct val="113000"/>
              </a:lnSpc>
              <a:spcBef>
                <a:spcPts val="0"/>
              </a:spcBef>
              <a:buNone/>
              <a:defRPr sz="2000" b="0" i="1" baseline="0">
                <a:solidFill>
                  <a:schemeClr val="accent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a:xfrm>
            <a:off x="8742955" y="6314441"/>
            <a:ext cx="1596623" cy="365125"/>
          </a:xfrm>
        </p:spPr>
        <p:txBody>
          <a:bodyPr/>
          <a:lstStyle>
            <a:lvl1pPr>
              <a:defRPr sz="1200">
                <a:solidFill>
                  <a:schemeClr val="accent1"/>
                </a:solidFill>
              </a:defRPr>
            </a:lvl1pPr>
          </a:lstStyle>
          <a:p>
            <a:fld id="{A06C45AF-95A8-D749-B888-F8B8A8708635}" type="datetimeFigureOut">
              <a:rPr lang="pt-BR" smtClean="0"/>
              <a:t>05/03/2019</a:t>
            </a:fld>
            <a:endParaRPr lang="pt-BR"/>
          </a:p>
        </p:txBody>
      </p:sp>
      <p:sp>
        <p:nvSpPr>
          <p:cNvPr id="5" name="Footer Placeholder 4"/>
          <p:cNvSpPr>
            <a:spLocks noGrp="1"/>
          </p:cNvSpPr>
          <p:nvPr>
            <p:ph type="ftr" sz="quarter" idx="11"/>
          </p:nvPr>
        </p:nvSpPr>
        <p:spPr>
          <a:xfrm>
            <a:off x="1947673" y="6314442"/>
            <a:ext cx="6480227" cy="365125"/>
          </a:xfrm>
        </p:spPr>
        <p:txBody>
          <a:bodyPr/>
          <a:lstStyle>
            <a:lvl1pPr>
              <a:defRPr b="0">
                <a:solidFill>
                  <a:schemeClr val="accent1"/>
                </a:solidFill>
              </a:defRPr>
            </a:lvl1pPr>
          </a:lstStyle>
          <a:p>
            <a:endParaRPr lang="pt-BR"/>
          </a:p>
        </p:txBody>
      </p:sp>
      <p:sp>
        <p:nvSpPr>
          <p:cNvPr id="6" name="Slide Number Placeholder 5"/>
          <p:cNvSpPr>
            <a:spLocks noGrp="1"/>
          </p:cNvSpPr>
          <p:nvPr>
            <p:ph type="sldNum" sz="quarter" idx="12"/>
          </p:nvPr>
        </p:nvSpPr>
        <p:spPr>
          <a:xfrm>
            <a:off x="11784011" y="1620762"/>
            <a:ext cx="407988" cy="365125"/>
          </a:xfrm>
        </p:spPr>
        <p:txBody>
          <a:bodyPr/>
          <a:lstStyle>
            <a:lvl1pPr>
              <a:defRPr>
                <a:solidFill>
                  <a:schemeClr val="bg2"/>
                </a:solidFill>
              </a:defRPr>
            </a:lvl1pPr>
          </a:lstStyle>
          <a:p>
            <a:fld id="{EB7AFBF5-2837-704C-92E2-8A642A2271C4}" type="slidenum">
              <a:rPr lang="pt-BR" smtClean="0"/>
              <a:t>‹nº›</a:t>
            </a:fld>
            <a:endParaRPr lang="pt-BR"/>
          </a:p>
        </p:txBody>
      </p:sp>
      <p:cxnSp>
        <p:nvCxnSpPr>
          <p:cNvPr id="10" name="Straight Connector 9" title="Horizontal Rule Line"/>
          <p:cNvCxnSpPr/>
          <p:nvPr/>
        </p:nvCxnSpPr>
        <p:spPr>
          <a:xfrm flipH="1">
            <a:off x="2" y="6178167"/>
            <a:ext cx="10244327"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6476592"/>
      </p:ext>
    </p:extLst>
  </p:cSld>
  <p:clrMapOvr>
    <a:masterClrMapping/>
  </p:clrMapOvr>
  <p:extLst mod="1">
    <p:ext uri="{DCECCB84-F9BA-43D5-87BE-67443E8EF086}">
      <p15:sldGuideLst xmlns:p15="http://schemas.microsoft.com/office/powerpoint/2012/main">
        <p15:guide id="1" pos="645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estilo do título mestre</a:t>
            </a:r>
            <a:endParaRPr lang="en-US" dirty="0"/>
          </a:p>
        </p:txBody>
      </p:sp>
      <p:sp>
        <p:nvSpPr>
          <p:cNvPr id="3" name="Content Placeholder 2"/>
          <p:cNvSpPr>
            <a:spLocks noGrp="1"/>
          </p:cNvSpPr>
          <p:nvPr>
            <p:ph sz="half" idx="1"/>
          </p:nvPr>
        </p:nvSpPr>
        <p:spPr>
          <a:xfrm>
            <a:off x="5181600" y="540628"/>
            <a:ext cx="6248400" cy="248894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5181600" y="3712467"/>
            <a:ext cx="6248400" cy="248222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A06C45AF-95A8-D749-B888-F8B8A8708635}" type="datetimeFigureOut">
              <a:rPr lang="pt-BR" smtClean="0"/>
              <a:t>05/03/2019</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EB7AFBF5-2837-704C-92E2-8A642A2271C4}" type="slidenum">
              <a:rPr lang="pt-BR" smtClean="0"/>
              <a:t>‹nº›</a:t>
            </a:fld>
            <a:endParaRPr lang="pt-BR"/>
          </a:p>
        </p:txBody>
      </p:sp>
    </p:spTree>
    <p:extLst>
      <p:ext uri="{BB962C8B-B14F-4D97-AF65-F5344CB8AC3E}">
        <p14:creationId xmlns:p14="http://schemas.microsoft.com/office/powerpoint/2010/main" val="336814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a:lstStyle/>
          <a:p>
            <a:r>
              <a:rPr lang="pt-BR"/>
              <a:t>Clique para editar estilo do título mestre</a:t>
            </a:r>
            <a:endParaRPr lang="en-US" dirty="0"/>
          </a:p>
        </p:txBody>
      </p:sp>
      <p:sp>
        <p:nvSpPr>
          <p:cNvPr id="3" name="Text Placeholder 2"/>
          <p:cNvSpPr>
            <a:spLocks noGrp="1"/>
          </p:cNvSpPr>
          <p:nvPr>
            <p:ph type="body" idx="1"/>
          </p:nvPr>
        </p:nvSpPr>
        <p:spPr>
          <a:xfrm>
            <a:off x="5181600" y="558065"/>
            <a:ext cx="6245352" cy="914400"/>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5181600" y="1526671"/>
            <a:ext cx="6245352" cy="175564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5181600" y="3700826"/>
            <a:ext cx="6248400" cy="914400"/>
          </a:xfrm>
        </p:spPr>
        <p:txBody>
          <a:bodyPr anchor="b">
            <a:normAutofit/>
          </a:bodyPr>
          <a:lstStyle>
            <a:lvl1pPr marL="0" indent="0">
              <a:buNone/>
              <a:defRPr sz="2400" b="0" i="1" baseline="0">
                <a:solidFill>
                  <a:schemeClr val="tx1">
                    <a:lumMod val="85000"/>
                    <a:lumOff val="15000"/>
                  </a:schemeClr>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5181600" y="4669432"/>
            <a:ext cx="6245352" cy="175564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A06C45AF-95A8-D749-B888-F8B8A8708635}" type="datetimeFigureOut">
              <a:rPr lang="pt-BR" smtClean="0"/>
              <a:t>05/03/2019</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EB7AFBF5-2837-704C-92E2-8A642A2271C4}" type="slidenum">
              <a:rPr lang="pt-BR" smtClean="0"/>
              <a:t>‹nº›</a:t>
            </a:fld>
            <a:endParaRPr lang="pt-BR"/>
          </a:p>
        </p:txBody>
      </p:sp>
    </p:spTree>
    <p:extLst>
      <p:ext uri="{BB962C8B-B14F-4D97-AF65-F5344CB8AC3E}">
        <p14:creationId xmlns:p14="http://schemas.microsoft.com/office/powerpoint/2010/main" val="72592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omente Título">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lumMod val="75000"/>
                  </a:schemeClr>
                </a:solidFill>
              </a:defRPr>
            </a:lvl1pPr>
          </a:lstStyle>
          <a:p>
            <a:r>
              <a:rPr lang="pt-BR" dirty="0"/>
              <a:t>Clique para editar estilo do título mestre</a:t>
            </a:r>
            <a:endParaRPr lang="en-US" dirty="0"/>
          </a:p>
        </p:txBody>
      </p:sp>
      <p:sp>
        <p:nvSpPr>
          <p:cNvPr id="6" name="Freeform 6" title="Page Number Shape"/>
          <p:cNvSpPr/>
          <p:nvPr userDrawn="1"/>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lumMod val="50000"/>
            </a:schemeClr>
          </a:solidFill>
          <a:ln w="0">
            <a:noFill/>
            <a:prstDash val="solid"/>
            <a:round/>
            <a:headEnd/>
            <a:tailEnd/>
          </a:ln>
        </p:spPr>
      </p:sp>
      <p:cxnSp>
        <p:nvCxnSpPr>
          <p:cNvPr id="7" name="Straight Connector 9" title="Horizontal Rule Line"/>
          <p:cNvCxnSpPr/>
          <p:nvPr userDrawn="1"/>
        </p:nvCxnSpPr>
        <p:spPr>
          <a:xfrm>
            <a:off x="0" y="6387322"/>
            <a:ext cx="4495800" cy="0"/>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352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6C45AF-95A8-D749-B888-F8B8A8708635}" type="datetimeFigureOut">
              <a:rPr lang="pt-BR" smtClean="0"/>
              <a:t>05/03/2019</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EB7AFBF5-2837-704C-92E2-8A642A2271C4}" type="slidenum">
              <a:rPr lang="pt-BR" smtClean="0"/>
              <a:t>‹nº›</a:t>
            </a:fld>
            <a:endParaRPr lang="pt-BR"/>
          </a:p>
        </p:txBody>
      </p:sp>
    </p:spTree>
    <p:extLst>
      <p:ext uri="{BB962C8B-B14F-4D97-AF65-F5344CB8AC3E}">
        <p14:creationId xmlns:p14="http://schemas.microsoft.com/office/powerpoint/2010/main" val="401760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762000" y="555479"/>
            <a:ext cx="3838776" cy="1921022"/>
          </a:xfrm>
        </p:spPr>
        <p:txBody>
          <a:bodyPr anchor="t">
            <a:noAutofit/>
          </a:bodyPr>
          <a:lstStyle>
            <a:lvl1pPr>
              <a:lnSpc>
                <a:spcPct val="93000"/>
              </a:lnSpc>
              <a:defRPr sz="4000"/>
            </a:lvl1pPr>
          </a:lstStyle>
          <a:p>
            <a:r>
              <a:rPr lang="pt-BR"/>
              <a:t>Clique para editar estilo do título mestre</a:t>
            </a:r>
            <a:endParaRPr lang="en-US" dirty="0"/>
          </a:p>
        </p:txBody>
      </p:sp>
      <p:sp>
        <p:nvSpPr>
          <p:cNvPr id="3" name="Content Placeholder 2"/>
          <p:cNvSpPr>
            <a:spLocks noGrp="1"/>
          </p:cNvSpPr>
          <p:nvPr>
            <p:ph idx="1"/>
          </p:nvPr>
        </p:nvSpPr>
        <p:spPr>
          <a:xfrm>
            <a:off x="5181600" y="564147"/>
            <a:ext cx="62484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762000" y="2621514"/>
            <a:ext cx="3838776" cy="3239537"/>
          </a:xfrm>
        </p:spPr>
        <p:txBody>
          <a:bodyPr/>
          <a:lstStyle>
            <a:lvl1pPr marL="0" indent="0" algn="r">
              <a:lnSpc>
                <a:spcPct val="125000"/>
              </a:lnSpc>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A06C45AF-95A8-D749-B888-F8B8A8708635}" type="datetimeFigureOut">
              <a:rPr lang="pt-BR" smtClean="0"/>
              <a:t>05/03/2019</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EB7AFBF5-2837-704C-92E2-8A642A2271C4}" type="slidenum">
              <a:rPr lang="pt-BR" smtClean="0"/>
              <a:t>‹nº›</a:t>
            </a:fld>
            <a:endParaRPr lang="pt-BR"/>
          </a:p>
        </p:txBody>
      </p:sp>
    </p:spTree>
    <p:extLst>
      <p:ext uri="{BB962C8B-B14F-4D97-AF65-F5344CB8AC3E}">
        <p14:creationId xmlns:p14="http://schemas.microsoft.com/office/powerpoint/2010/main" val="696893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758952" y="557263"/>
            <a:ext cx="3840480" cy="1919239"/>
          </a:xfrm>
        </p:spPr>
        <p:txBody>
          <a:bodyPr anchor="t">
            <a:noAutofit/>
          </a:bodyPr>
          <a:lstStyle>
            <a:lvl1pPr>
              <a:lnSpc>
                <a:spcPct val="93000"/>
              </a:lnSpc>
              <a:defRPr sz="4000" baseline="0"/>
            </a:lvl1pPr>
          </a:lstStyle>
          <a:p>
            <a:r>
              <a:rPr lang="pt-BR"/>
              <a:t>Clique para editar estilo do título mestre</a:t>
            </a:r>
            <a:endParaRPr lang="en-US" dirty="0"/>
          </a:p>
        </p:txBody>
      </p:sp>
      <p:sp>
        <p:nvSpPr>
          <p:cNvPr id="3" name="Picture Placeholder 2"/>
          <p:cNvSpPr>
            <a:spLocks noGrp="1" noChangeAspect="1"/>
          </p:cNvSpPr>
          <p:nvPr>
            <p:ph type="pic" idx="1"/>
          </p:nvPr>
        </p:nvSpPr>
        <p:spPr>
          <a:xfrm>
            <a:off x="5257800" y="2"/>
            <a:ext cx="6172200" cy="6857999"/>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pt-BR"/>
              <a:t>Arraste a imagem para o espaço reservado ou clique no ícone para adicionar</a:t>
            </a:r>
            <a:endParaRPr lang="en-US" dirty="0"/>
          </a:p>
        </p:txBody>
      </p:sp>
      <p:sp>
        <p:nvSpPr>
          <p:cNvPr id="4" name="Text Placeholder 3"/>
          <p:cNvSpPr>
            <a:spLocks noGrp="1"/>
          </p:cNvSpPr>
          <p:nvPr>
            <p:ph type="body" sz="half" idx="2"/>
          </p:nvPr>
        </p:nvSpPr>
        <p:spPr>
          <a:xfrm>
            <a:off x="758952" y="2621512"/>
            <a:ext cx="3840480" cy="3236976"/>
          </a:xfrm>
        </p:spPr>
        <p:txBody>
          <a:bodyPr/>
          <a:lstStyle>
            <a:lvl1pPr marL="0" indent="0" algn="r">
              <a:lnSpc>
                <a:spcPct val="125000"/>
              </a:lnSpc>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A06C45AF-95A8-D749-B888-F8B8A8708635}" type="datetimeFigureOut">
              <a:rPr lang="pt-BR" smtClean="0"/>
              <a:t>05/03/2019</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EB7AFBF5-2837-704C-92E2-8A642A2271C4}" type="slidenum">
              <a:rPr lang="pt-BR" smtClean="0"/>
              <a:t>‹nº›</a:t>
            </a:fld>
            <a:endParaRPr lang="pt-BR"/>
          </a:p>
        </p:txBody>
      </p:sp>
    </p:spTree>
    <p:extLst>
      <p:ext uri="{BB962C8B-B14F-4D97-AF65-F5344CB8AC3E}">
        <p14:creationId xmlns:p14="http://schemas.microsoft.com/office/powerpoint/2010/main" val="314605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estilo do título mestre</a:t>
            </a:r>
            <a:endParaRPr lang="en-US" dirty="0"/>
          </a:p>
        </p:txBody>
      </p:sp>
      <p:sp>
        <p:nvSpPr>
          <p:cNvPr id="3" name="Vertical Text Placeholder 2"/>
          <p:cNvSpPr>
            <a:spLocks noGrp="1"/>
          </p:cNvSpPr>
          <p:nvPr>
            <p:ph type="body" orient="vert" idx="1"/>
          </p:nvPr>
        </p:nvSpPr>
        <p:spPr>
          <a:xfrm>
            <a:off x="5181601" y="640080"/>
            <a:ext cx="6248399" cy="5584142"/>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A06C45AF-95A8-D749-B888-F8B8A8708635}" type="datetimeFigureOut">
              <a:rPr lang="pt-BR" smtClean="0"/>
              <a:t>05/03/2019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EB7AFBF5-2837-704C-92E2-8A642A2271C4}" type="slidenum">
              <a:rPr lang="pt-BR" smtClean="0"/>
              <a:t>‹nº›</a:t>
            </a:fld>
            <a:endParaRPr lang="pt-BR"/>
          </a:p>
        </p:txBody>
      </p:sp>
    </p:spTree>
    <p:extLst>
      <p:ext uri="{BB962C8B-B14F-4D97-AF65-F5344CB8AC3E}">
        <p14:creationId xmlns:p14="http://schemas.microsoft.com/office/powerpoint/2010/main" val="463664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spTree>
      <p:nvGrpSpPr>
        <p:cNvPr id="1" name=""/>
        <p:cNvGrpSpPr/>
        <p:nvPr/>
      </p:nvGrpSpPr>
      <p:grpSpPr>
        <a:xfrm>
          <a:off x="0" y="0"/>
          <a:ext cx="0" cy="0"/>
          <a:chOff x="0" y="0"/>
          <a:chExt cx="0" cy="0"/>
        </a:xfrm>
      </p:grpSpPr>
      <p:sp>
        <p:nvSpPr>
          <p:cNvPr id="12"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Vertical Title 1"/>
          <p:cNvSpPr>
            <a:spLocks noGrp="1"/>
          </p:cNvSpPr>
          <p:nvPr>
            <p:ph type="title" orient="vert"/>
          </p:nvPr>
        </p:nvSpPr>
        <p:spPr>
          <a:xfrm>
            <a:off x="7990766" y="642931"/>
            <a:ext cx="2446671" cy="4678106"/>
          </a:xfrm>
        </p:spPr>
        <p:txBody>
          <a:bodyPr vert="eaVert"/>
          <a:lstStyle>
            <a:lvl1pPr algn="l">
              <a:defRPr/>
            </a:lvl1pPr>
          </a:lstStyle>
          <a:p>
            <a:r>
              <a:rPr lang="pt-BR"/>
              <a:t>Clique para editar estilo do título mestre</a:t>
            </a:r>
            <a:endParaRPr lang="en-US" dirty="0"/>
          </a:p>
        </p:txBody>
      </p:sp>
      <p:sp>
        <p:nvSpPr>
          <p:cNvPr id="3" name="Vertical Text Placeholder 2"/>
          <p:cNvSpPr>
            <a:spLocks noGrp="1"/>
          </p:cNvSpPr>
          <p:nvPr>
            <p:ph type="body" orient="vert" idx="1"/>
          </p:nvPr>
        </p:nvSpPr>
        <p:spPr>
          <a:xfrm>
            <a:off x="838201" y="642934"/>
            <a:ext cx="7070679" cy="4678105"/>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a:xfrm>
            <a:off x="6536187" y="5927133"/>
            <a:ext cx="3814856" cy="365125"/>
          </a:xfrm>
        </p:spPr>
        <p:txBody>
          <a:bodyPr/>
          <a:lstStyle/>
          <a:p>
            <a:fld id="{A06C45AF-95A8-D749-B888-F8B8A8708635}" type="datetimeFigureOut">
              <a:rPr lang="pt-BR" smtClean="0"/>
              <a:t>05/03/2019</a:t>
            </a:fld>
            <a:endParaRPr lang="pt-BR"/>
          </a:p>
        </p:txBody>
      </p:sp>
      <p:sp>
        <p:nvSpPr>
          <p:cNvPr id="5" name="Footer Placeholder 4"/>
          <p:cNvSpPr>
            <a:spLocks noGrp="1"/>
          </p:cNvSpPr>
          <p:nvPr>
            <p:ph type="ftr" sz="quarter" idx="11"/>
          </p:nvPr>
        </p:nvSpPr>
        <p:spPr>
          <a:xfrm>
            <a:off x="6536187" y="6315951"/>
            <a:ext cx="3814856" cy="365125"/>
          </a:xfrm>
        </p:spPr>
        <p:txBody>
          <a:bodyPr/>
          <a:lstStyle/>
          <a:p>
            <a:endParaRPr lang="pt-BR"/>
          </a:p>
        </p:txBody>
      </p:sp>
      <p:sp>
        <p:nvSpPr>
          <p:cNvPr id="6" name="Slide Number Placeholder 5"/>
          <p:cNvSpPr>
            <a:spLocks noGrp="1"/>
          </p:cNvSpPr>
          <p:nvPr>
            <p:ph type="sldNum" sz="quarter" idx="12"/>
          </p:nvPr>
        </p:nvSpPr>
        <p:spPr>
          <a:xfrm>
            <a:off x="11784011" y="5607594"/>
            <a:ext cx="407988" cy="365125"/>
          </a:xfrm>
        </p:spPr>
        <p:txBody>
          <a:bodyPr/>
          <a:lstStyle/>
          <a:p>
            <a:fld id="{EB7AFBF5-2837-704C-92E2-8A642A2271C4}" type="slidenum">
              <a:rPr lang="pt-BR" smtClean="0"/>
              <a:t>‹nº›</a:t>
            </a:fld>
            <a:endParaRPr lang="pt-BR"/>
          </a:p>
        </p:txBody>
      </p:sp>
      <p:cxnSp>
        <p:nvCxnSpPr>
          <p:cNvPr id="13" name="Straight Connector 12" title="Horizontal Rule Line"/>
          <p:cNvCxnSpPr/>
          <p:nvPr/>
        </p:nvCxnSpPr>
        <p:spPr>
          <a:xfrm>
            <a:off x="1" y="6199730"/>
            <a:ext cx="10260011"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3353207"/>
      </p:ext>
    </p:extLst>
  </p:cSld>
  <p:clrMapOvr>
    <a:masterClrMapping/>
  </p:clrMapOvr>
  <p:extLst mod="1">
    <p:ext uri="{DCECCB84-F9BA-43D5-87BE-67443E8EF086}">
      <p15:sldGuideLst xmlns:p15="http://schemas.microsoft.com/office/powerpoint/2012/main">
        <p15:guide id="1" pos="645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Placeholder 1"/>
          <p:cNvSpPr>
            <a:spLocks noGrp="1"/>
          </p:cNvSpPr>
          <p:nvPr>
            <p:ph type="title"/>
          </p:nvPr>
        </p:nvSpPr>
        <p:spPr>
          <a:xfrm>
            <a:off x="762000" y="559678"/>
            <a:ext cx="3833907" cy="4952492"/>
          </a:xfrm>
          <a:prstGeom prst="rect">
            <a:avLst/>
          </a:prstGeom>
        </p:spPr>
        <p:txBody>
          <a:bodyPr vert="horz" lIns="91440" tIns="45720" rIns="91440" bIns="45720" rtlCol="0" anchor="t">
            <a:normAutofit/>
          </a:bodyPr>
          <a:lstStyle/>
          <a:p>
            <a:r>
              <a:rPr lang="pt-BR" dirty="0"/>
              <a:t>Clique para editar estilo do título mestre</a:t>
            </a:r>
            <a:endParaRPr lang="en-US" dirty="0"/>
          </a:p>
        </p:txBody>
      </p:sp>
      <p:sp>
        <p:nvSpPr>
          <p:cNvPr id="3" name="Text Placeholder 2"/>
          <p:cNvSpPr>
            <a:spLocks noGrp="1"/>
          </p:cNvSpPr>
          <p:nvPr>
            <p:ph type="body" idx="1"/>
          </p:nvPr>
        </p:nvSpPr>
        <p:spPr>
          <a:xfrm>
            <a:off x="5181601" y="569066"/>
            <a:ext cx="6248399" cy="5655156"/>
          </a:xfrm>
          <a:prstGeom prst="rect">
            <a:avLst/>
          </a:prstGeom>
        </p:spPr>
        <p:txBody>
          <a:bodyPr vert="horz" lIns="91440" tIns="45720" rIns="91440" bIns="45720" rtlCol="0">
            <a:normAutofit/>
          </a:bodyPr>
          <a:lstStyle/>
          <a:p>
            <a:pPr lvl="0"/>
            <a:r>
              <a:rPr lang="pt-BR"/>
              <a:t>Clique para editar os estilos de texto mestres</a:t>
            </a:r>
          </a:p>
          <a:p>
            <a:pPr lvl="1"/>
            <a:r>
              <a:rPr lang="pt-BR" dirty="0"/>
              <a:t>Segundo nível</a:t>
            </a:r>
          </a:p>
          <a:p>
            <a:pPr lvl="2"/>
            <a:r>
              <a:rPr lang="pt-BR" dirty="0"/>
              <a:t>Terceiro nível</a:t>
            </a:r>
          </a:p>
          <a:p>
            <a:pPr lvl="3"/>
            <a:r>
              <a:rPr lang="pt-BR" dirty="0"/>
              <a:t>Quarto nível</a:t>
            </a:r>
          </a:p>
          <a:p>
            <a:pPr lvl="4"/>
            <a:r>
              <a:rPr lang="pt-BR" dirty="0"/>
              <a:t>Quinto nível</a:t>
            </a:r>
            <a:endParaRPr lang="en-US" dirty="0"/>
          </a:p>
        </p:txBody>
      </p:sp>
      <p:sp>
        <p:nvSpPr>
          <p:cNvPr id="4" name="Date Placeholder 3"/>
          <p:cNvSpPr>
            <a:spLocks noGrp="1"/>
          </p:cNvSpPr>
          <p:nvPr>
            <p:ph type="dt" sz="half" idx="2"/>
          </p:nvPr>
        </p:nvSpPr>
        <p:spPr>
          <a:xfrm>
            <a:off x="762001" y="6117654"/>
            <a:ext cx="3814856" cy="365125"/>
          </a:xfrm>
          <a:prstGeom prst="rect">
            <a:avLst/>
          </a:prstGeom>
        </p:spPr>
        <p:txBody>
          <a:bodyPr vert="horz" lIns="91440" tIns="45720" rIns="91440" bIns="45720" rtlCol="0" anchor="t"/>
          <a:lstStyle>
            <a:lvl1pPr algn="r">
              <a:defRPr sz="1000" b="0" i="1" baseline="0">
                <a:solidFill>
                  <a:schemeClr val="accent1"/>
                </a:solidFill>
                <a:latin typeface="+mj-lt"/>
              </a:defRPr>
            </a:lvl1pPr>
          </a:lstStyle>
          <a:p>
            <a:fld id="{A06C45AF-95A8-D749-B888-F8B8A8708635}" type="datetimeFigureOut">
              <a:rPr lang="pt-BR" smtClean="0"/>
              <a:t>05/03/2019</a:t>
            </a:fld>
            <a:endParaRPr lang="pt-BR"/>
          </a:p>
        </p:txBody>
      </p:sp>
      <p:sp>
        <p:nvSpPr>
          <p:cNvPr id="5" name="Footer Placeholder 4"/>
          <p:cNvSpPr>
            <a:spLocks noGrp="1"/>
          </p:cNvSpPr>
          <p:nvPr>
            <p:ph type="ftr" sz="quarter" idx="3"/>
          </p:nvPr>
        </p:nvSpPr>
        <p:spPr>
          <a:xfrm>
            <a:off x="762001" y="6502034"/>
            <a:ext cx="3814856" cy="365125"/>
          </a:xfrm>
          <a:prstGeom prst="rect">
            <a:avLst/>
          </a:prstGeom>
        </p:spPr>
        <p:txBody>
          <a:bodyPr vert="horz" lIns="91440" tIns="45720" rIns="91440" bIns="45720" rtlCol="0" anchor="t"/>
          <a:lstStyle>
            <a:lvl1pPr algn="r">
              <a:defRPr sz="1200" b="1" i="1" baseline="0">
                <a:solidFill>
                  <a:schemeClr val="accent1"/>
                </a:solidFill>
                <a:latin typeface="+mj-lt"/>
              </a:defRPr>
            </a:lvl1pPr>
          </a:lstStyle>
          <a:p>
            <a:endParaRPr lang="pt-BR"/>
          </a:p>
        </p:txBody>
      </p:sp>
      <p:sp>
        <p:nvSpPr>
          <p:cNvPr id="6" name="Slide Number Placeholder 5"/>
          <p:cNvSpPr>
            <a:spLocks noGrp="1"/>
          </p:cNvSpPr>
          <p:nvPr>
            <p:ph type="sldNum" sz="quarter" idx="4"/>
          </p:nvPr>
        </p:nvSpPr>
        <p:spPr>
          <a:xfrm>
            <a:off x="11784011" y="5607594"/>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fld id="{EB7AFBF5-2837-704C-92E2-8A642A2271C4}" type="slidenum">
              <a:rPr lang="pt-BR" smtClean="0"/>
              <a:t>‹nº›</a:t>
            </a:fld>
            <a:endParaRPr lang="pt-BR"/>
          </a:p>
        </p:txBody>
      </p:sp>
      <p:cxnSp>
        <p:nvCxnSpPr>
          <p:cNvPr id="10" name="Straight Connector 9" title="Horizontal Rule Line"/>
          <p:cNvCxnSpPr/>
          <p:nvPr/>
        </p:nvCxnSpPr>
        <p:spPr>
          <a:xfrm>
            <a:off x="0" y="6387322"/>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651817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r" defTabSz="914377" rtl="0" eaLnBrk="1" latinLnBrk="0" hangingPunct="1">
        <a:lnSpc>
          <a:spcPct val="90000"/>
        </a:lnSpc>
        <a:spcBef>
          <a:spcPct val="0"/>
        </a:spcBef>
        <a:buNone/>
        <a:defRPr sz="5000" b="0" i="1" kern="1200" baseline="0">
          <a:solidFill>
            <a:schemeClr val="accent1"/>
          </a:solidFill>
          <a:latin typeface="+mj-lt"/>
          <a:ea typeface="+mj-ea"/>
          <a:cs typeface="+mj-cs"/>
        </a:defRPr>
      </a:lvl1pPr>
    </p:titleStyle>
    <p:bodyStyle>
      <a:lvl1pPr marL="283457" indent="-283457" algn="l" defTabSz="914377"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Avenir Next" charset="0"/>
          <a:ea typeface="Avenir Next" charset="0"/>
          <a:cs typeface="Avenir Next" charset="0"/>
        </a:defRPr>
      </a:lvl1pPr>
      <a:lvl2pPr marL="283457" indent="-283457" algn="l" defTabSz="914377"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Avenir Next" charset="0"/>
          <a:ea typeface="Avenir Next" charset="0"/>
          <a:cs typeface="Avenir Next" charset="0"/>
        </a:defRPr>
      </a:lvl2pPr>
      <a:lvl3pPr marL="283457" indent="-283457" algn="l" defTabSz="914377"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Avenir Next" charset="0"/>
          <a:ea typeface="Avenir Next" charset="0"/>
          <a:cs typeface="Avenir Next" charset="0"/>
        </a:defRPr>
      </a:lvl3pPr>
      <a:lvl4pPr marL="283457" indent="-283457" algn="l" defTabSz="914377"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Avenir Next" charset="0"/>
          <a:ea typeface="Avenir Next" charset="0"/>
          <a:cs typeface="Avenir Next" charset="0"/>
        </a:defRPr>
      </a:lvl4pPr>
      <a:lvl5pPr marL="283457" indent="-283457" algn="l" defTabSz="914377"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Avenir Next" charset="0"/>
          <a:ea typeface="Avenir Next" charset="0"/>
          <a:cs typeface="Avenir Next" charset="0"/>
        </a:defRPr>
      </a:lvl5pPr>
      <a:lvl6pPr marL="283457" indent="-283457" algn="l" defTabSz="914377"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83457" indent="-283457" algn="l" defTabSz="914377"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283457" indent="-283457" algn="l" defTabSz="914377"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283457" indent="-283457" algn="l" defTabSz="914377"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32" userDrawn="1">
          <p15:clr>
            <a:srgbClr val="F26B43"/>
          </p15:clr>
        </p15:guide>
        <p15:guide id="2" pos="480" userDrawn="1">
          <p15:clr>
            <a:srgbClr val="F26B43"/>
          </p15:clr>
        </p15:guide>
        <p15:guide id="3" orient="horz" pos="432" userDrawn="1">
          <p15:clr>
            <a:srgbClr val="F26B43"/>
          </p15:clr>
        </p15:guide>
        <p15:guide id="4" pos="7200" userDrawn="1">
          <p15:clr>
            <a:srgbClr val="F26B43"/>
          </p15:clr>
        </p15:guide>
        <p15:guide id="5" pos="320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a:t>Ideal comum</a:t>
            </a:r>
          </a:p>
        </p:txBody>
      </p:sp>
      <p:sp>
        <p:nvSpPr>
          <p:cNvPr id="3" name="Subtítulo 2"/>
          <p:cNvSpPr>
            <a:spLocks noGrp="1"/>
          </p:cNvSpPr>
          <p:nvPr>
            <p:ph type="subTitle" idx="1"/>
          </p:nvPr>
        </p:nvSpPr>
        <p:spPr>
          <a:xfrm>
            <a:off x="1088913" y="3429000"/>
            <a:ext cx="7034363" cy="706355"/>
          </a:xfrm>
        </p:spPr>
        <p:txBody>
          <a:bodyPr/>
          <a:lstStyle/>
          <a:p>
            <a:r>
              <a:rPr lang="pt-BR" dirty="0"/>
              <a:t>Conviver e melhorar</a:t>
            </a:r>
          </a:p>
        </p:txBody>
      </p:sp>
      <p:sp>
        <p:nvSpPr>
          <p:cNvPr id="10" name="Subtítulo 2"/>
          <p:cNvSpPr txBox="1">
            <a:spLocks/>
          </p:cNvSpPr>
          <p:nvPr/>
        </p:nvSpPr>
        <p:spPr>
          <a:xfrm>
            <a:off x="1088913" y="5904639"/>
            <a:ext cx="7034363" cy="706355"/>
          </a:xfrm>
          <a:prstGeom prst="rect">
            <a:avLst/>
          </a:prstGeom>
        </p:spPr>
        <p:txBody>
          <a:bodyPr vert="horz" lIns="91440" tIns="45720" rIns="91440" bIns="45720" rtlCol="0" anchor="b">
            <a:normAutofit/>
          </a:bodyPr>
          <a:lstStyle>
            <a:lvl1pPr marL="0" indent="0" algn="l" defTabSz="914377" rtl="0" eaLnBrk="1" latinLnBrk="0" hangingPunct="1">
              <a:lnSpc>
                <a:spcPct val="114000"/>
              </a:lnSpc>
              <a:spcBef>
                <a:spcPts val="0"/>
              </a:spcBef>
              <a:buFont typeface="Arial" panose="020B0604020202020204" pitchFamily="34" charset="0"/>
              <a:buNone/>
              <a:defRPr sz="2000" b="0" i="1" kern="1200" baseline="0">
                <a:solidFill>
                  <a:schemeClr val="tx2"/>
                </a:solidFill>
                <a:latin typeface="Avenir Next" charset="0"/>
                <a:ea typeface="Avenir Next" charset="0"/>
                <a:cs typeface="Avenir Next" charset="0"/>
              </a:defRPr>
            </a:lvl1pPr>
            <a:lvl2pPr marL="457189" indent="0" algn="ctr" defTabSz="914377"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Avenir Next" charset="0"/>
                <a:ea typeface="Avenir Next" charset="0"/>
                <a:cs typeface="Avenir Next" charset="0"/>
              </a:defRPr>
            </a:lvl2pPr>
            <a:lvl3pPr marL="914377" indent="0" algn="ctr" defTabSz="914377"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Avenir Next" charset="0"/>
                <a:ea typeface="Avenir Next" charset="0"/>
                <a:cs typeface="Avenir Next" charset="0"/>
              </a:defRPr>
            </a:lvl3pPr>
            <a:lvl4pPr marL="1371566" indent="0" algn="ctr" defTabSz="914377"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Avenir Next" charset="0"/>
                <a:ea typeface="Avenir Next" charset="0"/>
                <a:cs typeface="Avenir Next" charset="0"/>
              </a:defRPr>
            </a:lvl4pPr>
            <a:lvl5pPr marL="1828754" indent="0" algn="ctr" defTabSz="914377"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Avenir Next" charset="0"/>
                <a:ea typeface="Avenir Next" charset="0"/>
                <a:cs typeface="Avenir Next" charset="0"/>
              </a:defRPr>
            </a:lvl5pPr>
            <a:lvl6pPr marL="2285943" indent="0" algn="ctr" defTabSz="914377"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131" indent="0" algn="ctr" defTabSz="914377"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320" indent="0" algn="ctr" defTabSz="914377"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509" indent="0" algn="ctr" defTabSz="914377"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pPr>
              <a:lnSpc>
                <a:spcPct val="110000"/>
              </a:lnSpc>
            </a:pPr>
            <a:r>
              <a:rPr lang="pt-BR" sz="1400" i="0" dirty="0">
                <a:solidFill>
                  <a:schemeClr val="accent1">
                    <a:lumMod val="40000"/>
                    <a:lumOff val="60000"/>
                  </a:schemeClr>
                </a:solidFill>
              </a:rPr>
              <a:t>Escola de Evangelização de Pacientes</a:t>
            </a:r>
          </a:p>
          <a:p>
            <a:pPr>
              <a:lnSpc>
                <a:spcPct val="110000"/>
              </a:lnSpc>
            </a:pPr>
            <a:r>
              <a:rPr lang="pt-BR" sz="1400" i="0" dirty="0">
                <a:solidFill>
                  <a:schemeClr val="accent1">
                    <a:lumMod val="40000"/>
                    <a:lumOff val="60000"/>
                  </a:schemeClr>
                </a:solidFill>
              </a:rPr>
              <a:t>Grupo Espírita </a:t>
            </a:r>
            <a:r>
              <a:rPr lang="pt-BR" sz="1400" i="0" dirty="0" err="1">
                <a:solidFill>
                  <a:schemeClr val="accent1">
                    <a:lumMod val="40000"/>
                    <a:lumOff val="60000"/>
                  </a:schemeClr>
                </a:solidFill>
              </a:rPr>
              <a:t>Guillon</a:t>
            </a:r>
            <a:r>
              <a:rPr lang="pt-BR" sz="1400" i="0" dirty="0">
                <a:solidFill>
                  <a:schemeClr val="accent1">
                    <a:lumMod val="40000"/>
                    <a:lumOff val="60000"/>
                  </a:schemeClr>
                </a:solidFill>
              </a:rPr>
              <a:t> Ribeiro</a:t>
            </a:r>
          </a:p>
        </p:txBody>
      </p:sp>
    </p:spTree>
    <p:extLst>
      <p:ext uri="{BB962C8B-B14F-4D97-AF65-F5344CB8AC3E}">
        <p14:creationId xmlns:p14="http://schemas.microsoft.com/office/powerpoint/2010/main" val="1200650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Reflexão inicial</a:t>
            </a:r>
            <a:endParaRPr lang="pt-BR" dirty="0"/>
          </a:p>
        </p:txBody>
      </p:sp>
      <p:sp>
        <p:nvSpPr>
          <p:cNvPr id="3" name="Espaço Reservado para Conteúdo 2"/>
          <p:cNvSpPr>
            <a:spLocks noGrp="1"/>
          </p:cNvSpPr>
          <p:nvPr>
            <p:ph idx="1"/>
          </p:nvPr>
        </p:nvSpPr>
        <p:spPr/>
        <p:txBody>
          <a:bodyPr>
            <a:normAutofit/>
          </a:bodyPr>
          <a:lstStyle/>
          <a:p>
            <a:pPr marL="0" indent="0">
              <a:buNone/>
            </a:pPr>
            <a:r>
              <a:rPr lang="pt-BR" sz="3200" i="1" dirty="0"/>
              <a:t>“E há diversidade de operações, mas é o mesmo Deus que opera tudo em todos. A manifestação do Espírito é concedida a cada um, visando a um fim proveitoso.”</a:t>
            </a:r>
            <a:r>
              <a:rPr lang="pt-BR" sz="3200" dirty="0"/>
              <a:t> – Paulo</a:t>
            </a:r>
          </a:p>
          <a:p>
            <a:pPr lvl="4"/>
            <a:r>
              <a:rPr lang="pt-BR" sz="2000" dirty="0"/>
              <a:t>(</a:t>
            </a:r>
            <a:r>
              <a:rPr lang="pt-BR" sz="2000" dirty="0" err="1"/>
              <a:t>I</a:t>
            </a:r>
            <a:r>
              <a:rPr lang="pt-BR" sz="2000" dirty="0"/>
              <a:t> Coríntios, 12:6 e 7.)</a:t>
            </a:r>
          </a:p>
        </p:txBody>
      </p:sp>
    </p:spTree>
    <p:extLst>
      <p:ext uri="{BB962C8B-B14F-4D97-AF65-F5344CB8AC3E}">
        <p14:creationId xmlns:p14="http://schemas.microsoft.com/office/powerpoint/2010/main" val="814221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Por que não têm todos as mesmas aptidões?</a:t>
            </a:r>
            <a:endParaRPr lang="pt-BR" dirty="0"/>
          </a:p>
        </p:txBody>
      </p:sp>
      <p:sp>
        <p:nvSpPr>
          <p:cNvPr id="3" name="Espaço Reservado para Conteúdo 2"/>
          <p:cNvSpPr>
            <a:spLocks noGrp="1"/>
          </p:cNvSpPr>
          <p:nvPr>
            <p:ph idx="1"/>
          </p:nvPr>
        </p:nvSpPr>
        <p:spPr/>
        <p:txBody>
          <a:bodyPr>
            <a:normAutofit lnSpcReduction="10000"/>
          </a:bodyPr>
          <a:lstStyle/>
          <a:p>
            <a:r>
              <a:rPr lang="pt-BR" dirty="0"/>
              <a:t>“Deus criou iguais todos os Espíritos, mas cada um destes </a:t>
            </a:r>
            <a:r>
              <a:rPr lang="pt-BR" b="1" dirty="0">
                <a:latin typeface="Avenir Next Demi Bold" charset="0"/>
                <a:ea typeface="Avenir Next Demi Bold" charset="0"/>
                <a:cs typeface="Avenir Next Demi Bold" charset="0"/>
              </a:rPr>
              <a:t>vive há mais ou menos tempo</a:t>
            </a:r>
            <a:r>
              <a:rPr lang="pt-BR" dirty="0"/>
              <a:t>, e, conseguintemente, tem feito maior ou menor </a:t>
            </a:r>
            <a:r>
              <a:rPr lang="pt-BR" b="1" dirty="0">
                <a:latin typeface="Avenir Next Demi Bold" charset="0"/>
                <a:ea typeface="Avenir Next Demi Bold" charset="0"/>
                <a:cs typeface="Avenir Next Demi Bold" charset="0"/>
              </a:rPr>
              <a:t>soma de aquisições</a:t>
            </a:r>
            <a:r>
              <a:rPr lang="pt-BR" dirty="0"/>
              <a:t>. A diferença entre eles está na diversidade dos graus da </a:t>
            </a:r>
            <a:r>
              <a:rPr lang="pt-BR" b="1" dirty="0">
                <a:latin typeface="Avenir Next Demi Bold" charset="0"/>
                <a:ea typeface="Avenir Next Demi Bold" charset="0"/>
                <a:cs typeface="Avenir Next Demi Bold" charset="0"/>
              </a:rPr>
              <a:t>experiência alcançada</a:t>
            </a:r>
            <a:r>
              <a:rPr lang="pt-BR" dirty="0"/>
              <a:t> e da vontade com que obram, vontade que é o </a:t>
            </a:r>
            <a:r>
              <a:rPr lang="pt-BR" b="1" dirty="0">
                <a:latin typeface="Avenir Next Demi Bold" charset="0"/>
                <a:ea typeface="Avenir Next Demi Bold" charset="0"/>
                <a:cs typeface="Avenir Next Demi Bold" charset="0"/>
              </a:rPr>
              <a:t>livre-arbítrio</a:t>
            </a:r>
            <a:r>
              <a:rPr lang="pt-BR" dirty="0"/>
              <a:t>. Daí o se aperfeiçoarem uns mais rapidamente do que outros, o que lhes dá aptidões diversas. </a:t>
            </a:r>
            <a:r>
              <a:rPr lang="pt-BR" b="1" dirty="0">
                <a:solidFill>
                  <a:schemeClr val="accent2">
                    <a:lumMod val="75000"/>
                  </a:schemeClr>
                </a:solidFill>
                <a:latin typeface="Avenir Next Demi Bold" charset="0"/>
                <a:ea typeface="Avenir Next Demi Bold" charset="0"/>
                <a:cs typeface="Avenir Next Demi Bold" charset="0"/>
              </a:rPr>
              <a:t>Necessária é a variedade das aptidões</a:t>
            </a:r>
            <a:r>
              <a:rPr lang="pt-BR" dirty="0"/>
              <a:t>, a fim de que cada um possa concorrer para a execução dos desígnios da Providência, no limite do desenvolvimento de suas forças físicas e intelectuais. </a:t>
            </a:r>
            <a:r>
              <a:rPr lang="pt-BR" b="1" dirty="0">
                <a:latin typeface="Avenir Next Demi Bold" charset="0"/>
                <a:ea typeface="Avenir Next Demi Bold" charset="0"/>
                <a:cs typeface="Avenir Next Demi Bold" charset="0"/>
              </a:rPr>
              <a:t>O que um não faz, fá-lo outro</a:t>
            </a:r>
            <a:r>
              <a:rPr lang="pt-BR" dirty="0"/>
              <a:t>. Assim é que cada qual tem seu papel útil a desempenhar. [...].”</a:t>
            </a:r>
          </a:p>
          <a:p>
            <a:pPr lvl="4"/>
            <a:r>
              <a:rPr lang="pt-BR" dirty="0"/>
              <a:t>(ALLAN KARDEC. </a:t>
            </a:r>
            <a:r>
              <a:rPr lang="pt-BR" i="1" dirty="0"/>
              <a:t>O Livro dos Espíritos</a:t>
            </a:r>
            <a:r>
              <a:rPr lang="pt-BR" dirty="0"/>
              <a:t>, </a:t>
            </a:r>
            <a:r>
              <a:rPr lang="pt-BR" dirty="0" err="1"/>
              <a:t>perg</a:t>
            </a:r>
            <a:r>
              <a:rPr lang="pt-BR" dirty="0"/>
              <a:t>. 804.)</a:t>
            </a:r>
          </a:p>
        </p:txBody>
      </p:sp>
    </p:spTree>
    <p:extLst>
      <p:ext uri="{BB962C8B-B14F-4D97-AF65-F5344CB8AC3E}">
        <p14:creationId xmlns:p14="http://schemas.microsoft.com/office/powerpoint/2010/main" val="1092915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Diversidade de tarefas</a:t>
            </a:r>
            <a:endParaRPr lang="pt-BR" dirty="0"/>
          </a:p>
        </p:txBody>
      </p:sp>
      <p:sp>
        <p:nvSpPr>
          <p:cNvPr id="3" name="Espaço Reservado para Conteúdo 2"/>
          <p:cNvSpPr>
            <a:spLocks noGrp="1"/>
          </p:cNvSpPr>
          <p:nvPr>
            <p:ph idx="1"/>
          </p:nvPr>
        </p:nvSpPr>
        <p:spPr/>
        <p:txBody>
          <a:bodyPr/>
          <a:lstStyle/>
          <a:p>
            <a:r>
              <a:rPr lang="pt-BR" dirty="0"/>
              <a:t>“O serviço de iluminação da mente, com a elevação dos sentimentos e raciocínios, demanda </a:t>
            </a:r>
            <a:r>
              <a:rPr lang="pt-BR" b="1" dirty="0">
                <a:latin typeface="Avenir Next Demi Bold" panose="020B0503020202020204" pitchFamily="34" charset="0"/>
              </a:rPr>
              <a:t>tempo, esforço, paciência e perseverança</a:t>
            </a:r>
            <a:r>
              <a:rPr lang="pt-BR" dirty="0"/>
              <a:t>. Daí, a multiplicidade de caracteres a se aprimorarem na oficina da vida humana, e, por isso mesmo, a </a:t>
            </a:r>
            <a:r>
              <a:rPr lang="pt-BR" b="1" dirty="0">
                <a:latin typeface="Avenir Next Demi Bold" charset="0"/>
                <a:ea typeface="Avenir Next Demi Bold" charset="0"/>
                <a:cs typeface="Avenir Next Demi Bold" charset="0"/>
              </a:rPr>
              <a:t>organização de classes, padrões e esferas em número infinito</a:t>
            </a:r>
            <a:r>
              <a:rPr lang="pt-BR" dirty="0"/>
              <a:t>, obedecendo aos superiores desígnios do Pai.”</a:t>
            </a:r>
          </a:p>
          <a:p>
            <a:pPr lvl="4"/>
            <a:r>
              <a:rPr lang="pt-BR" dirty="0"/>
              <a:t>(EMMANUEL. </a:t>
            </a:r>
            <a:r>
              <a:rPr lang="pt-BR" i="1" dirty="0"/>
              <a:t>Vinha de Luz</a:t>
            </a:r>
            <a:r>
              <a:rPr lang="pt-BR" dirty="0"/>
              <a:t>, cap. 96.)</a:t>
            </a:r>
          </a:p>
        </p:txBody>
      </p:sp>
    </p:spTree>
    <p:extLst>
      <p:ext uri="{BB962C8B-B14F-4D97-AF65-F5344CB8AC3E}">
        <p14:creationId xmlns:p14="http://schemas.microsoft.com/office/powerpoint/2010/main" val="1046720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Modelo gerencial</a:t>
            </a:r>
            <a:endParaRPr lang="pt-BR" dirty="0"/>
          </a:p>
        </p:txBody>
      </p:sp>
      <p:sp>
        <p:nvSpPr>
          <p:cNvPr id="3" name="Espaço Reservado para Conteúdo 2"/>
          <p:cNvSpPr>
            <a:spLocks noGrp="1"/>
          </p:cNvSpPr>
          <p:nvPr>
            <p:ph idx="1"/>
          </p:nvPr>
        </p:nvSpPr>
        <p:spPr/>
        <p:txBody>
          <a:bodyPr/>
          <a:lstStyle/>
          <a:p>
            <a:r>
              <a:rPr lang="pt-BR" dirty="0"/>
              <a:t>“</a:t>
            </a:r>
            <a:r>
              <a:rPr lang="pt-BR" altLang="pt-BR" dirty="0"/>
              <a:t>Os modernos métodos de gerenciamento recomendam que cada um dos componentes de uma empresa devem ser tratados e respeitados como um ser individual e especial. Esses métodos revelam que nos cenários organizacionais tudo o que se produz está estritamente relacionado com os feitos de todo o grupo.”</a:t>
            </a:r>
          </a:p>
          <a:p>
            <a:pPr lvl="4"/>
            <a:r>
              <a:rPr lang="pt-BR" dirty="0"/>
              <a:t>(BATUÍRA. </a:t>
            </a:r>
            <a:r>
              <a:rPr lang="pt-BR" i="1" dirty="0"/>
              <a:t>Conviver e Melhorar</a:t>
            </a:r>
            <a:r>
              <a:rPr lang="pt-BR" dirty="0"/>
              <a:t>, cap. 33.)</a:t>
            </a:r>
          </a:p>
        </p:txBody>
      </p:sp>
      <p:pic>
        <p:nvPicPr>
          <p:cNvPr id="8" name="Picture 7" descr="http://static.freepik.com/fotos-gratis/grupo-mulher-espirito-de-cooperacao-da-equipe-engrenagem-homem_121-67137.jp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55688" y="3720872"/>
            <a:ext cx="3443050" cy="24310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60569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Cargo e Encargo</a:t>
            </a:r>
          </a:p>
        </p:txBody>
      </p:sp>
      <p:sp>
        <p:nvSpPr>
          <p:cNvPr id="3" name="Espaço Reservado para Conteúdo 2"/>
          <p:cNvSpPr>
            <a:spLocks noGrp="1"/>
          </p:cNvSpPr>
          <p:nvPr>
            <p:ph idx="1"/>
          </p:nvPr>
        </p:nvSpPr>
        <p:spPr/>
        <p:txBody>
          <a:bodyPr>
            <a:normAutofit lnSpcReduction="10000"/>
          </a:bodyPr>
          <a:lstStyle/>
          <a:p>
            <a:r>
              <a:rPr lang="pt-BR" dirty="0"/>
              <a:t>“Assim como o obreiro é indicado para integrar a tabela nominativa de certa repartição, com atribuições específicas, também nós, quando nos dirigimos para a esfera física, recolhemos semelhante designação; somos como que nomeados para servir em determinado setor de atividade e consequentemente, colocados na equipe de familiares e companheiros que nos possibilitam a execução da tarefa. </a:t>
            </a:r>
            <a:r>
              <a:rPr lang="pt-BR" b="1" dirty="0">
                <a:latin typeface="Avenir Next Demi Bold" charset="0"/>
                <a:ea typeface="Avenir Next Demi Bold" charset="0"/>
                <a:cs typeface="Avenir Next Demi Bold" charset="0"/>
              </a:rPr>
              <a:t>Mas, se a obtenção do cargo resulta de concessão ou de ordem do Plano Superior, o aproveitamento do encargo depende do interesse em desenvolver ou consolidar os próprios méritos.</a:t>
            </a:r>
            <a:r>
              <a:rPr lang="pt-BR" dirty="0"/>
              <a:t>”</a:t>
            </a:r>
          </a:p>
          <a:p>
            <a:pPr lvl="4"/>
            <a:r>
              <a:rPr lang="pt-BR" dirty="0"/>
              <a:t>(EMMANUEL. </a:t>
            </a:r>
            <a:r>
              <a:rPr lang="pt-BR" i="1" dirty="0"/>
              <a:t>Ceifa de Luz</a:t>
            </a:r>
            <a:r>
              <a:rPr lang="pt-BR" dirty="0"/>
              <a:t>, cap. 40.)</a:t>
            </a:r>
          </a:p>
        </p:txBody>
      </p:sp>
      <p:pic>
        <p:nvPicPr>
          <p:cNvPr id="8" name="Imagem 7"/>
          <p:cNvPicPr>
            <a:picLocks noChangeAspect="1"/>
          </p:cNvPicPr>
          <p:nvPr/>
        </p:nvPicPr>
        <p:blipFill>
          <a:blip r:embed="rId3"/>
          <a:stretch>
            <a:fillRect/>
          </a:stretch>
        </p:blipFill>
        <p:spPr>
          <a:xfrm>
            <a:off x="1055689" y="2553733"/>
            <a:ext cx="3440112" cy="36121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46206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Motivações diferentes</a:t>
            </a:r>
            <a:endParaRPr lang="pt-BR" dirty="0"/>
          </a:p>
        </p:txBody>
      </p:sp>
      <p:sp>
        <p:nvSpPr>
          <p:cNvPr id="3" name="Espaço Reservado para Conteúdo 2"/>
          <p:cNvSpPr>
            <a:spLocks noGrp="1"/>
          </p:cNvSpPr>
          <p:nvPr>
            <p:ph idx="1"/>
          </p:nvPr>
        </p:nvSpPr>
        <p:spPr/>
        <p:txBody>
          <a:bodyPr/>
          <a:lstStyle/>
          <a:p>
            <a:r>
              <a:rPr lang="pt-BR" dirty="0"/>
              <a:t>“</a:t>
            </a:r>
            <a:r>
              <a:rPr lang="pt-BR" altLang="pt-BR" dirty="0"/>
              <a:t>Toda equipe é formada por uma ampla diversidade de caracteres e, seguramente, essas combinações de talentos e capacidades impulsionarão a tarefa por </a:t>
            </a:r>
            <a:r>
              <a:rPr lang="pt-BR" altLang="pt-BR" b="1" dirty="0">
                <a:latin typeface="Avenir Next Demi Bold" charset="0"/>
                <a:ea typeface="Avenir Next Demi Bold" charset="0"/>
                <a:cs typeface="Avenir Next Demi Bold" charset="0"/>
              </a:rPr>
              <a:t>diferentes motivações e diversos estímulos</a:t>
            </a:r>
            <a:r>
              <a:rPr lang="pt-BR" altLang="pt-BR" dirty="0"/>
              <a:t>.”</a:t>
            </a:r>
          </a:p>
          <a:p>
            <a:pPr lvl="4"/>
            <a:r>
              <a:rPr lang="pt-BR" dirty="0"/>
              <a:t>(BATUÍRA. </a:t>
            </a:r>
            <a:r>
              <a:rPr lang="pt-BR" i="1" dirty="0"/>
              <a:t>Conviver e Melhorar</a:t>
            </a:r>
            <a:r>
              <a:rPr lang="pt-BR" dirty="0"/>
              <a:t>, cap. 33.)</a:t>
            </a:r>
          </a:p>
        </p:txBody>
      </p:sp>
      <p:pic>
        <p:nvPicPr>
          <p:cNvPr id="9" name="Imagem 8"/>
          <p:cNvPicPr>
            <a:picLocks noChangeAspect="1"/>
          </p:cNvPicPr>
          <p:nvPr/>
        </p:nvPicPr>
        <p:blipFill rotWithShape="1">
          <a:blip r:embed="rId3"/>
          <a:srcRect r="1677" b="2349"/>
          <a:stretch/>
        </p:blipFill>
        <p:spPr>
          <a:xfrm>
            <a:off x="1055688" y="3985333"/>
            <a:ext cx="3440112" cy="21805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61192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62000" y="559678"/>
            <a:ext cx="10668000" cy="4952492"/>
          </a:xfrm>
        </p:spPr>
        <p:txBody>
          <a:bodyPr>
            <a:normAutofit/>
          </a:bodyPr>
          <a:lstStyle/>
          <a:p>
            <a:r>
              <a:rPr lang="pt-BR" altLang="pt-BR" sz="3600" dirty="0"/>
              <a:t>O que aconteceria se cada um fizesse o que quisesse?</a:t>
            </a:r>
            <a:endParaRPr lang="pt-BR" sz="3600" dirty="0"/>
          </a:p>
        </p:txBody>
      </p:sp>
      <p:pic>
        <p:nvPicPr>
          <p:cNvPr id="3" name="its smarter to travel ingroups - ANTS (HD).mp4">
            <a:hlinkClick r:id="" action="ppaction://media"/>
            <a:extLst>
              <a:ext uri="{FF2B5EF4-FFF2-40B4-BE49-F238E27FC236}">
                <a16:creationId xmlns:a16="http://schemas.microsoft.com/office/drawing/2014/main" id="{AE1807BF-9F09-434D-B99F-7463C6EFE24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93785" y="1780248"/>
            <a:ext cx="8804430" cy="4952492"/>
          </a:xfrm>
          <a:prstGeom prst="rect">
            <a:avLst/>
          </a:prstGeom>
        </p:spPr>
      </p:pic>
    </p:spTree>
    <p:extLst>
      <p:ext uri="{BB962C8B-B14F-4D97-AF65-F5344CB8AC3E}">
        <p14:creationId xmlns:p14="http://schemas.microsoft.com/office/powerpoint/2010/main" val="406204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97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Meta comum</a:t>
            </a:r>
          </a:p>
        </p:txBody>
      </p:sp>
      <p:sp>
        <p:nvSpPr>
          <p:cNvPr id="3" name="Espaço Reservado para Conteúdo 2"/>
          <p:cNvSpPr>
            <a:spLocks noGrp="1"/>
          </p:cNvSpPr>
          <p:nvPr>
            <p:ph idx="1"/>
          </p:nvPr>
        </p:nvSpPr>
        <p:spPr/>
        <p:txBody>
          <a:bodyPr/>
          <a:lstStyle/>
          <a:p>
            <a:r>
              <a:rPr lang="pt-BR" dirty="0"/>
              <a:t>“</a:t>
            </a:r>
            <a:r>
              <a:rPr lang="pt-BR" altLang="pt-BR" dirty="0"/>
              <a:t>Por outro lado, para se conseguir sucesso nos labores da Casa Espírita é preciso que todos tenham uma </a:t>
            </a:r>
            <a:r>
              <a:rPr lang="pt-BR" altLang="pt-BR" b="1" dirty="0">
                <a:latin typeface="Avenir Next Demi Bold" charset="0"/>
                <a:ea typeface="Avenir Next Demi Bold" charset="0"/>
                <a:cs typeface="Avenir Next Demi Bold" charset="0"/>
              </a:rPr>
              <a:t>visão claramente definida</a:t>
            </a:r>
            <a:r>
              <a:rPr lang="pt-BR" altLang="pt-BR" dirty="0"/>
              <a:t>, apesar das particularidades individuais.</a:t>
            </a:r>
          </a:p>
          <a:p>
            <a:r>
              <a:rPr lang="pt-BR" altLang="pt-BR" dirty="0"/>
              <a:t>... </a:t>
            </a:r>
            <a:r>
              <a:rPr lang="pt-BR" dirty="0"/>
              <a:t>devemos observar com atenção nossa </a:t>
            </a:r>
            <a:r>
              <a:rPr lang="pt-BR" b="1" dirty="0">
                <a:latin typeface="Avenir Next Demi Bold" charset="0"/>
                <a:ea typeface="Avenir Next Demi Bold" charset="0"/>
                <a:cs typeface="Avenir Next Demi Bold" charset="0"/>
              </a:rPr>
              <a:t>meta ou linha comum</a:t>
            </a:r>
            <a:r>
              <a:rPr lang="pt-BR" dirty="0"/>
              <a:t>, nas várias obrigações a cumprir, além daquela primordial: a melhora íntima ou a transformação interior.”</a:t>
            </a:r>
          </a:p>
          <a:p>
            <a:pPr lvl="4"/>
            <a:r>
              <a:rPr lang="pt-BR" dirty="0"/>
              <a:t>(BATUÍRA. </a:t>
            </a:r>
            <a:r>
              <a:rPr lang="pt-BR" i="1" dirty="0"/>
              <a:t>Conviver e Melhorar</a:t>
            </a:r>
            <a:r>
              <a:rPr lang="pt-BR" dirty="0"/>
              <a:t>, cap. 33.)</a:t>
            </a:r>
          </a:p>
        </p:txBody>
      </p:sp>
    </p:spTree>
    <p:extLst>
      <p:ext uri="{BB962C8B-B14F-4D97-AF65-F5344CB8AC3E}">
        <p14:creationId xmlns:p14="http://schemas.microsoft.com/office/powerpoint/2010/main" val="864592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pt-BR" dirty="0"/>
              <a:t>Caridade, </a:t>
            </a:r>
            <a:br>
              <a:rPr lang="pt-BR" dirty="0"/>
            </a:br>
            <a:r>
              <a:rPr lang="pt-BR" dirty="0"/>
              <a:t>A Meta</a:t>
            </a:r>
          </a:p>
        </p:txBody>
      </p:sp>
      <p:sp>
        <p:nvSpPr>
          <p:cNvPr id="4" name="Espaço Reservado para Conteúdo 3"/>
          <p:cNvSpPr>
            <a:spLocks noGrp="1"/>
          </p:cNvSpPr>
          <p:nvPr>
            <p:ph idx="1"/>
          </p:nvPr>
        </p:nvSpPr>
        <p:spPr/>
        <p:txBody>
          <a:bodyPr>
            <a:normAutofit fontScale="85000" lnSpcReduction="10000"/>
          </a:bodyPr>
          <a:lstStyle/>
          <a:p>
            <a:r>
              <a:rPr lang="pt-BR" dirty="0"/>
              <a:t>“A </a:t>
            </a:r>
            <a:r>
              <a:rPr lang="pt-BR" b="1" dirty="0">
                <a:latin typeface="Avenir Next Demi Bold" charset="0"/>
                <a:ea typeface="Avenir Next Demi Bold" charset="0"/>
                <a:cs typeface="Avenir Next Demi Bold" charset="0"/>
              </a:rPr>
              <a:t>indulgência</a:t>
            </a:r>
            <a:r>
              <a:rPr lang="pt-BR" dirty="0"/>
              <a:t>, em relação aos ingratos e agressivos;</a:t>
            </a:r>
          </a:p>
          <a:p>
            <a:r>
              <a:rPr lang="pt-BR" dirty="0"/>
              <a:t>a </a:t>
            </a:r>
            <a:r>
              <a:rPr lang="pt-BR" b="1" dirty="0">
                <a:latin typeface="Avenir Next Demi Bold" charset="0"/>
                <a:ea typeface="Avenir Next Demi Bold" charset="0"/>
                <a:cs typeface="Avenir Next Demi Bold" charset="0"/>
              </a:rPr>
              <a:t>compaixão</a:t>
            </a:r>
            <a:r>
              <a:rPr lang="pt-BR" dirty="0"/>
              <a:t>, diante dos presunçosos e perversos;</a:t>
            </a:r>
          </a:p>
          <a:p>
            <a:r>
              <a:rPr lang="pt-BR" dirty="0"/>
              <a:t>a </a:t>
            </a:r>
            <a:r>
              <a:rPr lang="pt-BR" b="1" dirty="0">
                <a:latin typeface="Avenir Next Demi Bold" charset="0"/>
                <a:ea typeface="Avenir Next Demi Bold" charset="0"/>
                <a:cs typeface="Avenir Next Demi Bold" charset="0"/>
              </a:rPr>
              <a:t>tolerância</a:t>
            </a:r>
            <a:r>
              <a:rPr lang="pt-BR" dirty="0"/>
              <a:t>, em favor dos ofensores;</a:t>
            </a:r>
          </a:p>
          <a:p>
            <a:r>
              <a:rPr lang="pt-BR" dirty="0"/>
              <a:t>a </a:t>
            </a:r>
            <a:r>
              <a:rPr lang="pt-BR" b="1" dirty="0">
                <a:latin typeface="Avenir Next Demi Bold" charset="0"/>
                <a:ea typeface="Avenir Next Demi Bold" charset="0"/>
                <a:cs typeface="Avenir Next Demi Bold" charset="0"/>
              </a:rPr>
              <a:t>humildade</a:t>
            </a:r>
            <a:r>
              <a:rPr lang="pt-BR" dirty="0"/>
              <a:t>, quando desafiado ao duelo da insensatez;</a:t>
            </a:r>
          </a:p>
          <a:p>
            <a:r>
              <a:rPr lang="pt-BR" dirty="0"/>
              <a:t>a </a:t>
            </a:r>
            <a:r>
              <a:rPr lang="pt-BR" b="1" dirty="0">
                <a:latin typeface="Avenir Next Demi Bold" charset="0"/>
                <a:ea typeface="Avenir Next Demi Bold" charset="0"/>
                <a:cs typeface="Avenir Next Demi Bold" charset="0"/>
              </a:rPr>
              <a:t>piedade</a:t>
            </a:r>
            <a:r>
              <a:rPr lang="pt-BR" dirty="0"/>
              <a:t>, dirigida ao opressor e déspota;</a:t>
            </a:r>
          </a:p>
          <a:p>
            <a:r>
              <a:rPr lang="pt-BR" dirty="0"/>
              <a:t>a </a:t>
            </a:r>
            <a:r>
              <a:rPr lang="pt-BR" b="1" dirty="0">
                <a:latin typeface="Avenir Next Demi Bold" charset="0"/>
                <a:ea typeface="Avenir Next Demi Bold" charset="0"/>
                <a:cs typeface="Avenir Next Demi Bold" charset="0"/>
              </a:rPr>
              <a:t>oração</a:t>
            </a:r>
            <a:r>
              <a:rPr lang="pt-BR" dirty="0"/>
              <a:t> </a:t>
            </a:r>
            <a:r>
              <a:rPr lang="pt-BR" dirty="0" err="1"/>
              <a:t>intercessória</a:t>
            </a:r>
            <a:r>
              <a:rPr lang="pt-BR" dirty="0"/>
              <a:t>, pelo adversário;</a:t>
            </a:r>
          </a:p>
          <a:p>
            <a:r>
              <a:rPr lang="pt-BR" dirty="0"/>
              <a:t>a </a:t>
            </a:r>
            <a:r>
              <a:rPr lang="pt-BR" b="1" dirty="0">
                <a:latin typeface="Avenir Next Demi Bold" charset="0"/>
                <a:ea typeface="Avenir Next Demi Bold" charset="0"/>
                <a:cs typeface="Avenir Next Demi Bold" charset="0"/>
              </a:rPr>
              <a:t>paciência</a:t>
            </a:r>
            <a:r>
              <a:rPr lang="pt-BR" dirty="0"/>
              <a:t> enobrecida, face às provocações e à irritabilidade dos outros;</a:t>
            </a:r>
          </a:p>
          <a:p>
            <a:r>
              <a:rPr lang="pt-BR" dirty="0"/>
              <a:t>a </a:t>
            </a:r>
            <a:r>
              <a:rPr lang="pt-BR" b="1" dirty="0">
                <a:latin typeface="Avenir Next Demi Bold" charset="0"/>
                <a:ea typeface="Avenir Next Demi Bold" charset="0"/>
                <a:cs typeface="Avenir Next Demi Bold" charset="0"/>
              </a:rPr>
              <a:t>educação</a:t>
            </a:r>
            <a:r>
              <a:rPr lang="pt-BR" dirty="0"/>
              <a:t>, que rompe as algemas da estupidez e da maldade que se agasalham nas furnas da ignorância gerando a delinquência e a loucura...</a:t>
            </a:r>
          </a:p>
          <a:p>
            <a:r>
              <a:rPr lang="pt-BR" dirty="0"/>
              <a:t>A caridade moral é desafio para toda hora, no lar, na rua, no trabalho.</a:t>
            </a:r>
          </a:p>
          <a:p>
            <a:r>
              <a:rPr lang="pt-BR" dirty="0"/>
              <a:t>[...] Caridade, pois, eis a meta.”</a:t>
            </a:r>
          </a:p>
          <a:p>
            <a:pPr lvl="4"/>
            <a:r>
              <a:rPr lang="pt-BR" dirty="0"/>
              <a:t>(JOANNA DE </a:t>
            </a:r>
            <a:r>
              <a:rPr lang="pt-BR" dirty="0" err="1"/>
              <a:t>ÂNGELIS</a:t>
            </a:r>
            <a:r>
              <a:rPr lang="pt-BR" dirty="0"/>
              <a:t>. </a:t>
            </a:r>
            <a:r>
              <a:rPr lang="pt-BR" i="1" dirty="0"/>
              <a:t>Vigilância</a:t>
            </a:r>
            <a:r>
              <a:rPr lang="pt-BR" dirty="0"/>
              <a:t>, lição “Caridade, A Meta”.)</a:t>
            </a:r>
          </a:p>
        </p:txBody>
      </p:sp>
      <p:pic>
        <p:nvPicPr>
          <p:cNvPr id="9" name="Imagem 8"/>
          <p:cNvPicPr>
            <a:picLocks noChangeAspect="1"/>
          </p:cNvPicPr>
          <p:nvPr/>
        </p:nvPicPr>
        <p:blipFill>
          <a:blip r:embed="rId3"/>
          <a:stretch>
            <a:fillRect/>
          </a:stretch>
        </p:blipFill>
        <p:spPr>
          <a:xfrm>
            <a:off x="1055688" y="3872442"/>
            <a:ext cx="3440112" cy="22934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32832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Desafios constantes</a:t>
            </a:r>
          </a:p>
        </p:txBody>
      </p:sp>
      <p:sp>
        <p:nvSpPr>
          <p:cNvPr id="3" name="Espaço Reservado para Conteúdo 2"/>
          <p:cNvSpPr>
            <a:spLocks noGrp="1"/>
          </p:cNvSpPr>
          <p:nvPr>
            <p:ph idx="1"/>
          </p:nvPr>
        </p:nvSpPr>
        <p:spPr/>
        <p:txBody>
          <a:bodyPr/>
          <a:lstStyle/>
          <a:p>
            <a:r>
              <a:rPr lang="pt-BR" dirty="0"/>
              <a:t>“A perseverança nos ideais superiores da vida é dos mais difíceis desafios para o homem de bem.</a:t>
            </a:r>
          </a:p>
          <a:p>
            <a:r>
              <a:rPr lang="pt-BR" dirty="0"/>
              <a:t>Terminada uma etapa, desdobra-se outra, à frente.</a:t>
            </a:r>
          </a:p>
          <a:p>
            <a:r>
              <a:rPr lang="pt-BR" dirty="0"/>
              <a:t>Vencida uma dificuldade, outra se delineia.”</a:t>
            </a:r>
          </a:p>
          <a:p>
            <a:pPr lvl="4"/>
            <a:r>
              <a:rPr lang="pt-BR" dirty="0"/>
              <a:t>(JOANNA DE </a:t>
            </a:r>
            <a:r>
              <a:rPr lang="pt-BR" dirty="0" err="1"/>
              <a:t>ÂNGELIS</a:t>
            </a:r>
            <a:r>
              <a:rPr lang="pt-BR" dirty="0"/>
              <a:t>. </a:t>
            </a:r>
            <a:r>
              <a:rPr lang="pt-BR" i="1" dirty="0"/>
              <a:t>Receitas de Paz</a:t>
            </a:r>
            <a:r>
              <a:rPr lang="pt-BR" dirty="0"/>
              <a:t>, lição “Firmeza no Ideal”.)</a:t>
            </a:r>
          </a:p>
        </p:txBody>
      </p:sp>
      <p:pic>
        <p:nvPicPr>
          <p:cNvPr id="4" name="Imagem 3"/>
          <p:cNvPicPr>
            <a:picLocks noChangeAspect="1"/>
          </p:cNvPicPr>
          <p:nvPr/>
        </p:nvPicPr>
        <p:blipFill>
          <a:blip r:embed="rId3"/>
          <a:stretch>
            <a:fillRect/>
          </a:stretch>
        </p:blipFill>
        <p:spPr>
          <a:xfrm>
            <a:off x="1055688" y="4000500"/>
            <a:ext cx="3459026" cy="2165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31433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Valorizemos as </a:t>
            </a:r>
            <a:r>
              <a:rPr lang="pt-BR" dirty="0" err="1"/>
              <a:t>oportuni-dades</a:t>
            </a:r>
            <a:endParaRPr lang="pt-BR" dirty="0"/>
          </a:p>
        </p:txBody>
      </p:sp>
      <p:sp>
        <p:nvSpPr>
          <p:cNvPr id="3" name="Espaço Reservado para Conteúdo 2"/>
          <p:cNvSpPr>
            <a:spLocks noGrp="1"/>
          </p:cNvSpPr>
          <p:nvPr>
            <p:ph idx="1"/>
          </p:nvPr>
        </p:nvSpPr>
        <p:spPr/>
        <p:txBody>
          <a:bodyPr>
            <a:normAutofit/>
          </a:bodyPr>
          <a:lstStyle/>
          <a:p>
            <a:r>
              <a:rPr lang="pt-BR" dirty="0"/>
              <a:t>“É necessário, pois, que os discípulos da Revelação Nova, </a:t>
            </a:r>
            <a:r>
              <a:rPr lang="pt-BR" b="1" dirty="0">
                <a:latin typeface="Avenir Next Demi Bold" charset="0"/>
                <a:ea typeface="Avenir Next Demi Bold" charset="0"/>
                <a:cs typeface="Avenir Next Demi Bold" charset="0"/>
              </a:rPr>
              <a:t>com o Cristianismo redivivo, aprendam a valorizar a oportunidade do serviço de cada dia, sem inquietudes, sem aflições</a:t>
            </a:r>
            <a:r>
              <a:rPr lang="pt-BR" dirty="0"/>
              <a:t>. Todas as atividades terrestres, enquadradas no bem, procedem da orientação divina que aproveita cada um de nós outros, segundo a posição em que nos colocamos na ascensão espiritual.” </a:t>
            </a:r>
          </a:p>
          <a:p>
            <a:pPr lvl="4"/>
            <a:r>
              <a:rPr lang="pt-BR" dirty="0"/>
              <a:t>(EMMANUEL. </a:t>
            </a:r>
            <a:r>
              <a:rPr lang="pt-BR" i="1" dirty="0"/>
              <a:t>Vinha de Luz</a:t>
            </a:r>
            <a:r>
              <a:rPr lang="pt-BR" dirty="0"/>
              <a:t>, cap. 96.)</a:t>
            </a:r>
          </a:p>
          <a:p>
            <a:r>
              <a:rPr lang="pt-BR" dirty="0"/>
              <a:t>“O cargo vem à nossa esfera de ação, por efeito da Providencia Divina, mas a valorização do encargo parte de nós.”</a:t>
            </a:r>
          </a:p>
          <a:p>
            <a:pPr lvl="4"/>
            <a:r>
              <a:rPr lang="pt-BR" dirty="0"/>
              <a:t>(EMMANUEL. </a:t>
            </a:r>
            <a:r>
              <a:rPr lang="pt-BR" i="1" dirty="0"/>
              <a:t>Ceifa de Luz</a:t>
            </a:r>
            <a:r>
              <a:rPr lang="pt-BR" dirty="0"/>
              <a:t>, cap. 40.)</a:t>
            </a:r>
          </a:p>
        </p:txBody>
      </p:sp>
    </p:spTree>
    <p:extLst>
      <p:ext uri="{BB962C8B-B14F-4D97-AF65-F5344CB8AC3E}">
        <p14:creationId xmlns:p14="http://schemas.microsoft.com/office/powerpoint/2010/main" val="1236313318"/>
      </p:ext>
    </p:extLst>
  </p:cSld>
  <p:clrMapOvr>
    <a:masterClrMapping/>
  </p:clrMapOvr>
</p:sld>
</file>

<file path=ppt/theme/theme1.xml><?xml version="1.0" encoding="utf-8"?>
<a:theme xmlns:a="http://schemas.openxmlformats.org/drawingml/2006/main" name="Títulos">
  <a:themeElements>
    <a:clrScheme name="Títulos">
      <a:dk1>
        <a:sysClr val="windowText" lastClr="000000"/>
      </a:dk1>
      <a:lt1>
        <a:sysClr val="window" lastClr="FFFFFF"/>
      </a:lt1>
      <a:dk2>
        <a:srgbClr val="1B2135"/>
      </a:dk2>
      <a:lt2>
        <a:srgbClr val="F4EFDF"/>
      </a:lt2>
      <a:accent1>
        <a:srgbClr val="33A485"/>
      </a:accent1>
      <a:accent2>
        <a:srgbClr val="EC6E39"/>
      </a:accent2>
      <a:accent3>
        <a:srgbClr val="D5A52C"/>
      </a:accent3>
      <a:accent4>
        <a:srgbClr val="909081"/>
      </a:accent4>
      <a:accent5>
        <a:srgbClr val="3BA1C1"/>
      </a:accent5>
      <a:accent6>
        <a:srgbClr val="916A8C"/>
      </a:accent6>
      <a:hlink>
        <a:srgbClr val="3BA1C1"/>
      </a:hlink>
      <a:folHlink>
        <a:srgbClr val="916A8C"/>
      </a:folHlink>
    </a:clrScheme>
    <a:fontScheme name="Títulos">
      <a:majorFont>
        <a:latin typeface="Century Schoolbook" panose="02040604050505020304"/>
        <a:ea typeface=""/>
        <a:cs typeface=""/>
      </a:majorFont>
      <a:minorFont>
        <a:latin typeface="Corbel" panose="020B0503020204020204"/>
        <a:ea typeface=""/>
        <a:cs typeface=""/>
      </a:minorFont>
    </a:fontScheme>
    <a:fmtScheme name="Título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0A845BBA-79DB-48B1-B20E-7DB1D9224837}"/>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Headlines</Template>
  <TotalTime>1703</TotalTime>
  <Words>1486</Words>
  <Application>Microsoft Macintosh PowerPoint</Application>
  <PresentationFormat>Widescreen</PresentationFormat>
  <Paragraphs>74</Paragraphs>
  <Slides>12</Slides>
  <Notes>11</Notes>
  <HiddenSlides>0</HiddenSlides>
  <MMClips>1</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12</vt:i4>
      </vt:variant>
    </vt:vector>
  </HeadingPairs>
  <TitlesOfParts>
    <vt:vector size="19" baseType="lpstr">
      <vt:lpstr>Arial</vt:lpstr>
      <vt:lpstr>Avenir Next</vt:lpstr>
      <vt:lpstr>Avenir Next Demi Bold</vt:lpstr>
      <vt:lpstr>Calibri</vt:lpstr>
      <vt:lpstr>Century Schoolbook</vt:lpstr>
      <vt:lpstr>Corbel</vt:lpstr>
      <vt:lpstr>Títulos</vt:lpstr>
      <vt:lpstr>Ideal comum</vt:lpstr>
      <vt:lpstr>Reflexão inicial</vt:lpstr>
      <vt:lpstr>Por que não têm todos as mesmas aptidões?</vt:lpstr>
      <vt:lpstr>Diversidade de tarefas</vt:lpstr>
      <vt:lpstr>Modelo gerencial</vt:lpstr>
      <vt:lpstr>Cargo e Encargo</vt:lpstr>
      <vt:lpstr>Motivações diferentes</vt:lpstr>
      <vt:lpstr>O que aconteceria se cada um fizesse o que quisesse?</vt:lpstr>
      <vt:lpstr>Meta comum</vt:lpstr>
      <vt:lpstr>Caridade,  A Meta</vt:lpstr>
      <vt:lpstr>Desafios constantes</vt:lpstr>
      <vt:lpstr>Valorizemos as oportuni-dades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Ideal comum</dc:title>
  <dc:creator>Adriano Alves</dc:creator>
  <cp:lastModifiedBy>Adriano Alves</cp:lastModifiedBy>
  <cp:revision>38</cp:revision>
  <dcterms:created xsi:type="dcterms:W3CDTF">2016-11-16T11:26:31Z</dcterms:created>
  <dcterms:modified xsi:type="dcterms:W3CDTF">2019-03-05T22:59:37Z</dcterms:modified>
</cp:coreProperties>
</file>