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19"/>
  </p:notesMasterIdLst>
  <p:handoutMasterIdLst>
    <p:handoutMasterId r:id="rId20"/>
  </p:handoutMasterIdLst>
  <p:sldIdLst>
    <p:sldId id="256" r:id="rId3"/>
    <p:sldId id="288" r:id="rId4"/>
    <p:sldId id="287" r:id="rId5"/>
    <p:sldId id="273" r:id="rId6"/>
    <p:sldId id="284" r:id="rId7"/>
    <p:sldId id="274" r:id="rId8"/>
    <p:sldId id="275" r:id="rId9"/>
    <p:sldId id="276" r:id="rId10"/>
    <p:sldId id="277" r:id="rId11"/>
    <p:sldId id="280" r:id="rId12"/>
    <p:sldId id="281" r:id="rId13"/>
    <p:sldId id="278" r:id="rId14"/>
    <p:sldId id="279" r:id="rId15"/>
    <p:sldId id="282" r:id="rId16"/>
    <p:sldId id="285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  <p15:guide id="3" orient="horz" pos="3792" userDrawn="1">
          <p15:clr>
            <a:srgbClr val="A4A3A4"/>
          </p15:clr>
        </p15:guide>
        <p15:guide id="4" pos="719" userDrawn="1">
          <p15:clr>
            <a:srgbClr val="A4A3A4"/>
          </p15:clr>
        </p15:guide>
        <p15:guide id="5" pos="50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7" autoAdjust="0"/>
    <p:restoredTop sz="82233" autoAdjust="0"/>
  </p:normalViewPr>
  <p:slideViewPr>
    <p:cSldViewPr>
      <p:cViewPr varScale="1">
        <p:scale>
          <a:sx n="96" d="100"/>
          <a:sy n="96" d="100"/>
        </p:scale>
        <p:origin x="2016" y="168"/>
      </p:cViewPr>
      <p:guideLst>
        <p:guide orient="horz" pos="2160"/>
        <p:guide orient="horz" pos="384"/>
        <p:guide orient="horz" pos="3792"/>
        <p:guide pos="719"/>
        <p:guide pos="504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41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7AD361-BE3E-43B5-BCF8-10D65A3E5F81}" type="doc">
      <dgm:prSet loTypeId="urn:microsoft.com/office/officeart/2005/8/layout/hProcess7" loCatId="process" qsTypeId="urn:microsoft.com/office/officeart/2005/8/quickstyle/simple4" qsCatId="simple" csTypeId="urn:microsoft.com/office/officeart/2005/8/colors/colorful1" csCatId="colorful" phldr="1"/>
      <dgm:spPr/>
    </dgm:pt>
    <dgm:pt modelId="{F58FC655-7BAA-4645-A6FE-097AD4A04BB5}">
      <dgm:prSet phldrT="[Texto]" custT="1"/>
      <dgm:spPr/>
      <dgm:t>
        <a:bodyPr/>
        <a:lstStyle/>
        <a:p>
          <a:r>
            <a:rPr lang="pt-BR" sz="16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rPr>
            <a:t>os que atingiram a perfeição máxima: os puros Espíritos.</a:t>
          </a:r>
          <a:endParaRPr lang="pt-BR" sz="1600" dirty="0">
            <a:latin typeface="+mn-lt"/>
          </a:endParaRPr>
        </a:p>
      </dgm:t>
    </dgm:pt>
    <dgm:pt modelId="{F8198EDD-8269-406F-A7F6-CD208902B0C3}" type="parTrans" cxnId="{B0993EC4-BF2F-4C0D-948F-AD8CC62C9A83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58BC4862-9278-4E91-AF62-839F0D489B22}" type="sibTrans" cxnId="{B0993EC4-BF2F-4C0D-948F-AD8CC62C9A83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F6C0D63A-DC50-4E54-9D23-C8756912BD3C}">
      <dgm:prSet phldrT="[Texto]" custT="1"/>
      <dgm:spPr/>
      <dgm:t>
        <a:bodyPr/>
        <a:lstStyle/>
        <a:p>
          <a:r>
            <a:rPr lang="pt-BR" sz="16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rPr>
            <a:t>os que chegaram ao meio da escala: o desejo do bem é o que neles predomina. </a:t>
          </a:r>
          <a:endParaRPr lang="pt-BR" sz="1600" dirty="0">
            <a:latin typeface="+mn-lt"/>
          </a:endParaRPr>
        </a:p>
      </dgm:t>
    </dgm:pt>
    <dgm:pt modelId="{34532D8C-80F3-41D3-8EE7-8D73E47197C9}" type="parTrans" cxnId="{37B31C43-C2CA-4E08-A99A-6D3846CD2ED4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647F0629-A21A-4889-9A5E-C9C17D21DFB7}" type="sibTrans" cxnId="{37B31C43-C2CA-4E08-A99A-6D3846CD2ED4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8D6C4A93-FEB9-4414-A5B0-919DC780D26C}">
      <dgm:prSet phldrT="[Texto]" custT="1"/>
      <dgm:spPr/>
      <dgm:t>
        <a:bodyPr/>
        <a:lstStyle/>
        <a:p>
          <a:r>
            <a:rPr lang="pt-BR" sz="16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rPr>
            <a:t>os que ainda se acham na parte inferior da escala: os Espíritos imperfeitos. A ignorância, o desejo do mal e todas as paixões más que lhes retardam o progresso, eis o que os caracteriza.”</a:t>
          </a:r>
          <a:endParaRPr lang="pt-BR" sz="1600" dirty="0">
            <a:latin typeface="+mn-lt"/>
          </a:endParaRPr>
        </a:p>
      </dgm:t>
    </dgm:pt>
    <dgm:pt modelId="{340835AB-E840-445C-BDEA-E6C09DEEB4E2}" type="parTrans" cxnId="{45288BA4-FAEB-480D-B5B2-F0CC4683C930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0D8E1BB5-ED7A-4410-A8A3-EC93C5373649}" type="sibTrans" cxnId="{45288BA4-FAEB-480D-B5B2-F0CC4683C930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CC79C44F-0EC4-0D49-BC15-23AE05CE0323}">
      <dgm:prSet custT="1"/>
      <dgm:spPr/>
      <dgm:t>
        <a:bodyPr/>
        <a:lstStyle/>
        <a:p>
          <a:r>
            <a:rPr lang="pt-BR" sz="2000" b="1" dirty="0"/>
            <a:t>Segunda ordem</a:t>
          </a:r>
        </a:p>
      </dgm:t>
    </dgm:pt>
    <dgm:pt modelId="{079BB693-4595-CC4D-B2AC-8A5C10DAAF8A}" type="parTrans" cxnId="{B475842A-7A9F-DC4A-BBC4-31CE476A60BB}">
      <dgm:prSet/>
      <dgm:spPr/>
      <dgm:t>
        <a:bodyPr/>
        <a:lstStyle/>
        <a:p>
          <a:endParaRPr lang="pt-BR"/>
        </a:p>
      </dgm:t>
    </dgm:pt>
    <dgm:pt modelId="{74202D20-6979-A540-9A9F-BB8793D0C51F}" type="sibTrans" cxnId="{B475842A-7A9F-DC4A-BBC4-31CE476A60BB}">
      <dgm:prSet/>
      <dgm:spPr/>
      <dgm:t>
        <a:bodyPr/>
        <a:lstStyle/>
        <a:p>
          <a:endParaRPr lang="pt-BR"/>
        </a:p>
      </dgm:t>
    </dgm:pt>
    <dgm:pt modelId="{A968F30F-3C97-A44F-A8AD-A85CF67DEC63}">
      <dgm:prSet custT="1"/>
      <dgm:spPr/>
      <dgm:t>
        <a:bodyPr/>
        <a:lstStyle/>
        <a:p>
          <a:r>
            <a:rPr lang="pt-BR" sz="2000" b="1" dirty="0"/>
            <a:t>Primeira ordem</a:t>
          </a:r>
        </a:p>
      </dgm:t>
    </dgm:pt>
    <dgm:pt modelId="{44D45F85-0880-2949-849D-779A1939D0C9}" type="parTrans" cxnId="{EF03E410-17AF-2C43-912C-C7706D7D7FDA}">
      <dgm:prSet/>
      <dgm:spPr/>
      <dgm:t>
        <a:bodyPr/>
        <a:lstStyle/>
        <a:p>
          <a:endParaRPr lang="pt-BR"/>
        </a:p>
      </dgm:t>
    </dgm:pt>
    <dgm:pt modelId="{852B1FD5-97DC-474B-BAB4-FE8FF4B1742B}" type="sibTrans" cxnId="{EF03E410-17AF-2C43-912C-C7706D7D7FDA}">
      <dgm:prSet/>
      <dgm:spPr/>
      <dgm:t>
        <a:bodyPr/>
        <a:lstStyle/>
        <a:p>
          <a:endParaRPr lang="pt-BR"/>
        </a:p>
      </dgm:t>
    </dgm:pt>
    <dgm:pt modelId="{6379EBD1-F5FF-D844-86AA-2C9BFBFFE4AC}">
      <dgm:prSet custT="1"/>
      <dgm:spPr/>
      <dgm:t>
        <a:bodyPr/>
        <a:lstStyle/>
        <a:p>
          <a:r>
            <a:rPr lang="pt-BR" sz="2000" b="1" dirty="0"/>
            <a:t>Terceira ordem</a:t>
          </a:r>
        </a:p>
      </dgm:t>
    </dgm:pt>
    <dgm:pt modelId="{C0FAD9BF-E431-4A48-AB19-3F86B3A1CC71}" type="parTrans" cxnId="{B5F80AD1-54E5-3246-B1A0-F1535A2A9725}">
      <dgm:prSet/>
      <dgm:spPr/>
      <dgm:t>
        <a:bodyPr/>
        <a:lstStyle/>
        <a:p>
          <a:endParaRPr lang="pt-BR"/>
        </a:p>
      </dgm:t>
    </dgm:pt>
    <dgm:pt modelId="{F622EFA0-B9DA-5646-98F6-DCD7FAA5DE35}" type="sibTrans" cxnId="{B5F80AD1-54E5-3246-B1A0-F1535A2A9725}">
      <dgm:prSet/>
      <dgm:spPr/>
      <dgm:t>
        <a:bodyPr/>
        <a:lstStyle/>
        <a:p>
          <a:endParaRPr lang="pt-BR"/>
        </a:p>
      </dgm:t>
    </dgm:pt>
    <dgm:pt modelId="{ACC75D4E-387F-1541-BC29-1E0835094009}" type="pres">
      <dgm:prSet presAssocID="{1F7AD361-BE3E-43B5-BCF8-10D65A3E5F81}" presName="Name0" presStyleCnt="0">
        <dgm:presLayoutVars>
          <dgm:dir/>
          <dgm:animLvl val="lvl"/>
          <dgm:resizeHandles val="exact"/>
        </dgm:presLayoutVars>
      </dgm:prSet>
      <dgm:spPr/>
    </dgm:pt>
    <dgm:pt modelId="{C7999380-51B8-F34E-ADED-A62B6CEDA9A7}" type="pres">
      <dgm:prSet presAssocID="{6379EBD1-F5FF-D844-86AA-2C9BFBFFE4AC}" presName="compositeNode" presStyleCnt="0">
        <dgm:presLayoutVars>
          <dgm:bulletEnabled val="1"/>
        </dgm:presLayoutVars>
      </dgm:prSet>
      <dgm:spPr/>
    </dgm:pt>
    <dgm:pt modelId="{DFA81FD7-D2B8-3E47-A72B-231378FD6F20}" type="pres">
      <dgm:prSet presAssocID="{6379EBD1-F5FF-D844-86AA-2C9BFBFFE4AC}" presName="bgRect" presStyleLbl="node1" presStyleIdx="0" presStyleCnt="3"/>
      <dgm:spPr/>
    </dgm:pt>
    <dgm:pt modelId="{DB428C4E-8918-4A4F-A486-A4C45151AFCC}" type="pres">
      <dgm:prSet presAssocID="{6379EBD1-F5FF-D844-86AA-2C9BFBFFE4AC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E90A988-713E-DC45-84B0-51448F212CFF}" type="pres">
      <dgm:prSet presAssocID="{6379EBD1-F5FF-D844-86AA-2C9BFBFFE4AC}" presName="childNode" presStyleLbl="node1" presStyleIdx="0" presStyleCnt="3">
        <dgm:presLayoutVars>
          <dgm:bulletEnabled val="1"/>
        </dgm:presLayoutVars>
      </dgm:prSet>
      <dgm:spPr/>
    </dgm:pt>
    <dgm:pt modelId="{4BEF391E-2EF9-824D-B582-92C118701BF4}" type="pres">
      <dgm:prSet presAssocID="{F622EFA0-B9DA-5646-98F6-DCD7FAA5DE35}" presName="hSp" presStyleCnt="0"/>
      <dgm:spPr/>
    </dgm:pt>
    <dgm:pt modelId="{F0B4356D-8879-2645-BFE4-4C41848D4017}" type="pres">
      <dgm:prSet presAssocID="{F622EFA0-B9DA-5646-98F6-DCD7FAA5DE35}" presName="vProcSp" presStyleCnt="0"/>
      <dgm:spPr/>
    </dgm:pt>
    <dgm:pt modelId="{036294CB-B9F1-D54B-A5D3-31245000247E}" type="pres">
      <dgm:prSet presAssocID="{F622EFA0-B9DA-5646-98F6-DCD7FAA5DE35}" presName="vSp1" presStyleCnt="0"/>
      <dgm:spPr/>
    </dgm:pt>
    <dgm:pt modelId="{E2772C54-F9F5-4D49-BCCE-B12B636B1664}" type="pres">
      <dgm:prSet presAssocID="{F622EFA0-B9DA-5646-98F6-DCD7FAA5DE35}" presName="simulatedConn" presStyleLbl="solidFgAcc1" presStyleIdx="0" presStyleCnt="2"/>
      <dgm:spPr/>
    </dgm:pt>
    <dgm:pt modelId="{4A511EA0-F3F0-F447-A8AF-68018B79B1D0}" type="pres">
      <dgm:prSet presAssocID="{F622EFA0-B9DA-5646-98F6-DCD7FAA5DE35}" presName="vSp2" presStyleCnt="0"/>
      <dgm:spPr/>
    </dgm:pt>
    <dgm:pt modelId="{24C344DF-3126-6D49-826D-F3FBF16CF5A4}" type="pres">
      <dgm:prSet presAssocID="{F622EFA0-B9DA-5646-98F6-DCD7FAA5DE35}" presName="sibTrans" presStyleCnt="0"/>
      <dgm:spPr/>
    </dgm:pt>
    <dgm:pt modelId="{99835E54-2461-624D-AFC2-BE158F5A1957}" type="pres">
      <dgm:prSet presAssocID="{CC79C44F-0EC4-0D49-BC15-23AE05CE0323}" presName="compositeNode" presStyleCnt="0">
        <dgm:presLayoutVars>
          <dgm:bulletEnabled val="1"/>
        </dgm:presLayoutVars>
      </dgm:prSet>
      <dgm:spPr/>
    </dgm:pt>
    <dgm:pt modelId="{61A5C8C3-AE93-AD42-9FF2-EF9D16BA4939}" type="pres">
      <dgm:prSet presAssocID="{CC79C44F-0EC4-0D49-BC15-23AE05CE0323}" presName="bgRect" presStyleLbl="node1" presStyleIdx="1" presStyleCnt="3"/>
      <dgm:spPr/>
    </dgm:pt>
    <dgm:pt modelId="{1211F3C9-F2CF-2440-BDE7-002F91AD28EF}" type="pres">
      <dgm:prSet presAssocID="{CC79C44F-0EC4-0D49-BC15-23AE05CE0323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197A6B36-85EB-3742-8E31-7777D802EBA7}" type="pres">
      <dgm:prSet presAssocID="{CC79C44F-0EC4-0D49-BC15-23AE05CE0323}" presName="childNode" presStyleLbl="node1" presStyleIdx="1" presStyleCnt="3">
        <dgm:presLayoutVars>
          <dgm:bulletEnabled val="1"/>
        </dgm:presLayoutVars>
      </dgm:prSet>
      <dgm:spPr/>
    </dgm:pt>
    <dgm:pt modelId="{646B5724-6A79-3D40-810D-E56F732D98C1}" type="pres">
      <dgm:prSet presAssocID="{74202D20-6979-A540-9A9F-BB8793D0C51F}" presName="hSp" presStyleCnt="0"/>
      <dgm:spPr/>
    </dgm:pt>
    <dgm:pt modelId="{C66361C3-1008-F342-BA05-41824D80C5DA}" type="pres">
      <dgm:prSet presAssocID="{74202D20-6979-A540-9A9F-BB8793D0C51F}" presName="vProcSp" presStyleCnt="0"/>
      <dgm:spPr/>
    </dgm:pt>
    <dgm:pt modelId="{6EA4F3A3-D667-8D48-99B7-5D0B3ED48D6A}" type="pres">
      <dgm:prSet presAssocID="{74202D20-6979-A540-9A9F-BB8793D0C51F}" presName="vSp1" presStyleCnt="0"/>
      <dgm:spPr/>
    </dgm:pt>
    <dgm:pt modelId="{B46FA2F2-AA7E-8B41-AD87-B9E9B8E74252}" type="pres">
      <dgm:prSet presAssocID="{74202D20-6979-A540-9A9F-BB8793D0C51F}" presName="simulatedConn" presStyleLbl="solidFgAcc1" presStyleIdx="1" presStyleCnt="2"/>
      <dgm:spPr/>
    </dgm:pt>
    <dgm:pt modelId="{7C2399AB-792A-024F-BC61-BC2290F2B962}" type="pres">
      <dgm:prSet presAssocID="{74202D20-6979-A540-9A9F-BB8793D0C51F}" presName="vSp2" presStyleCnt="0"/>
      <dgm:spPr/>
    </dgm:pt>
    <dgm:pt modelId="{F386772B-3EEE-5C47-BC6F-D3210BA67E86}" type="pres">
      <dgm:prSet presAssocID="{74202D20-6979-A540-9A9F-BB8793D0C51F}" presName="sibTrans" presStyleCnt="0"/>
      <dgm:spPr/>
    </dgm:pt>
    <dgm:pt modelId="{A59ECBE9-E612-E144-9ED9-B02E86098943}" type="pres">
      <dgm:prSet presAssocID="{A968F30F-3C97-A44F-A8AD-A85CF67DEC63}" presName="compositeNode" presStyleCnt="0">
        <dgm:presLayoutVars>
          <dgm:bulletEnabled val="1"/>
        </dgm:presLayoutVars>
      </dgm:prSet>
      <dgm:spPr/>
    </dgm:pt>
    <dgm:pt modelId="{2B31E835-4E0B-6543-97BD-BC2E054A04EC}" type="pres">
      <dgm:prSet presAssocID="{A968F30F-3C97-A44F-A8AD-A85CF67DEC63}" presName="bgRect" presStyleLbl="node1" presStyleIdx="2" presStyleCnt="3"/>
      <dgm:spPr/>
    </dgm:pt>
    <dgm:pt modelId="{2AFBF0CC-E955-3743-B1F5-E2A783B8ACF9}" type="pres">
      <dgm:prSet presAssocID="{A968F30F-3C97-A44F-A8AD-A85CF67DEC63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4955E9FD-71CA-7A43-9063-DC699139D53E}" type="pres">
      <dgm:prSet presAssocID="{A968F30F-3C97-A44F-A8AD-A85CF67DEC63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EF03E410-17AF-2C43-912C-C7706D7D7FDA}" srcId="{1F7AD361-BE3E-43B5-BCF8-10D65A3E5F81}" destId="{A968F30F-3C97-A44F-A8AD-A85CF67DEC63}" srcOrd="2" destOrd="0" parTransId="{44D45F85-0880-2949-849D-779A1939D0C9}" sibTransId="{852B1FD5-97DC-474B-BAB4-FE8FF4B1742B}"/>
    <dgm:cxn modelId="{B475842A-7A9F-DC4A-BBC4-31CE476A60BB}" srcId="{1F7AD361-BE3E-43B5-BCF8-10D65A3E5F81}" destId="{CC79C44F-0EC4-0D49-BC15-23AE05CE0323}" srcOrd="1" destOrd="0" parTransId="{079BB693-4595-CC4D-B2AC-8A5C10DAAF8A}" sibTransId="{74202D20-6979-A540-9A9F-BB8793D0C51F}"/>
    <dgm:cxn modelId="{BC70B234-AA8A-8344-9D78-195285E30717}" type="presOf" srcId="{8D6C4A93-FEB9-4414-A5B0-919DC780D26C}" destId="{4E90A988-713E-DC45-84B0-51448F212CFF}" srcOrd="0" destOrd="0" presId="urn:microsoft.com/office/officeart/2005/8/layout/hProcess7"/>
    <dgm:cxn modelId="{37B31C43-C2CA-4E08-A99A-6D3846CD2ED4}" srcId="{CC79C44F-0EC4-0D49-BC15-23AE05CE0323}" destId="{F6C0D63A-DC50-4E54-9D23-C8756912BD3C}" srcOrd="0" destOrd="0" parTransId="{34532D8C-80F3-41D3-8EE7-8D73E47197C9}" sibTransId="{647F0629-A21A-4889-9A5E-C9C17D21DFB7}"/>
    <dgm:cxn modelId="{5429EC5A-6F86-F243-98BD-8624DC927238}" type="presOf" srcId="{1F7AD361-BE3E-43B5-BCF8-10D65A3E5F81}" destId="{ACC75D4E-387F-1541-BC29-1E0835094009}" srcOrd="0" destOrd="0" presId="urn:microsoft.com/office/officeart/2005/8/layout/hProcess7"/>
    <dgm:cxn modelId="{81223062-3301-604D-9185-E94B922F91FB}" type="presOf" srcId="{A968F30F-3C97-A44F-A8AD-A85CF67DEC63}" destId="{2AFBF0CC-E955-3743-B1F5-E2A783B8ACF9}" srcOrd="1" destOrd="0" presId="urn:microsoft.com/office/officeart/2005/8/layout/hProcess7"/>
    <dgm:cxn modelId="{D2DC0667-5836-3C43-AB2E-F4E159E473FD}" type="presOf" srcId="{CC79C44F-0EC4-0D49-BC15-23AE05CE0323}" destId="{1211F3C9-F2CF-2440-BDE7-002F91AD28EF}" srcOrd="1" destOrd="0" presId="urn:microsoft.com/office/officeart/2005/8/layout/hProcess7"/>
    <dgm:cxn modelId="{14F50570-E998-2D40-B41C-CB44F94EE4F7}" type="presOf" srcId="{6379EBD1-F5FF-D844-86AA-2C9BFBFFE4AC}" destId="{DFA81FD7-D2B8-3E47-A72B-231378FD6F20}" srcOrd="0" destOrd="0" presId="urn:microsoft.com/office/officeart/2005/8/layout/hProcess7"/>
    <dgm:cxn modelId="{F8A57E8A-9798-F94F-AA44-54FC059DAF13}" type="presOf" srcId="{CC79C44F-0EC4-0D49-BC15-23AE05CE0323}" destId="{61A5C8C3-AE93-AD42-9FF2-EF9D16BA4939}" srcOrd="0" destOrd="0" presId="urn:microsoft.com/office/officeart/2005/8/layout/hProcess7"/>
    <dgm:cxn modelId="{B973FA8B-A827-8540-A2F7-F44008F00F30}" type="presOf" srcId="{6379EBD1-F5FF-D844-86AA-2C9BFBFFE4AC}" destId="{DB428C4E-8918-4A4F-A486-A4C45151AFCC}" srcOrd="1" destOrd="0" presId="urn:microsoft.com/office/officeart/2005/8/layout/hProcess7"/>
    <dgm:cxn modelId="{45288BA4-FAEB-480D-B5B2-F0CC4683C930}" srcId="{6379EBD1-F5FF-D844-86AA-2C9BFBFFE4AC}" destId="{8D6C4A93-FEB9-4414-A5B0-919DC780D26C}" srcOrd="0" destOrd="0" parTransId="{340835AB-E840-445C-BDEA-E6C09DEEB4E2}" sibTransId="{0D8E1BB5-ED7A-4410-A8A3-EC93C5373649}"/>
    <dgm:cxn modelId="{AAAF74C3-5724-4544-B6EE-4385877E07E1}" type="presOf" srcId="{A968F30F-3C97-A44F-A8AD-A85CF67DEC63}" destId="{2B31E835-4E0B-6543-97BD-BC2E054A04EC}" srcOrd="0" destOrd="0" presId="urn:microsoft.com/office/officeart/2005/8/layout/hProcess7"/>
    <dgm:cxn modelId="{B0993EC4-BF2F-4C0D-948F-AD8CC62C9A83}" srcId="{A968F30F-3C97-A44F-A8AD-A85CF67DEC63}" destId="{F58FC655-7BAA-4645-A6FE-097AD4A04BB5}" srcOrd="0" destOrd="0" parTransId="{F8198EDD-8269-406F-A7F6-CD208902B0C3}" sibTransId="{58BC4862-9278-4E91-AF62-839F0D489B22}"/>
    <dgm:cxn modelId="{76B77DCE-E650-F64E-9E52-0890C5BC04C0}" type="presOf" srcId="{F6C0D63A-DC50-4E54-9D23-C8756912BD3C}" destId="{197A6B36-85EB-3742-8E31-7777D802EBA7}" srcOrd="0" destOrd="0" presId="urn:microsoft.com/office/officeart/2005/8/layout/hProcess7"/>
    <dgm:cxn modelId="{B5F80AD1-54E5-3246-B1A0-F1535A2A9725}" srcId="{1F7AD361-BE3E-43B5-BCF8-10D65A3E5F81}" destId="{6379EBD1-F5FF-D844-86AA-2C9BFBFFE4AC}" srcOrd="0" destOrd="0" parTransId="{C0FAD9BF-E431-4A48-AB19-3F86B3A1CC71}" sibTransId="{F622EFA0-B9DA-5646-98F6-DCD7FAA5DE35}"/>
    <dgm:cxn modelId="{1CA923E6-830D-8B45-9B2A-CAFE18139178}" type="presOf" srcId="{F58FC655-7BAA-4645-A6FE-097AD4A04BB5}" destId="{4955E9FD-71CA-7A43-9063-DC699139D53E}" srcOrd="0" destOrd="0" presId="urn:microsoft.com/office/officeart/2005/8/layout/hProcess7"/>
    <dgm:cxn modelId="{6E91DD0E-3D3B-9347-AAA7-C733BF3A4956}" type="presParOf" srcId="{ACC75D4E-387F-1541-BC29-1E0835094009}" destId="{C7999380-51B8-F34E-ADED-A62B6CEDA9A7}" srcOrd="0" destOrd="0" presId="urn:microsoft.com/office/officeart/2005/8/layout/hProcess7"/>
    <dgm:cxn modelId="{0DB9A28C-0521-CA4B-B9AD-9C8F8234FA3F}" type="presParOf" srcId="{C7999380-51B8-F34E-ADED-A62B6CEDA9A7}" destId="{DFA81FD7-D2B8-3E47-A72B-231378FD6F20}" srcOrd="0" destOrd="0" presId="urn:microsoft.com/office/officeart/2005/8/layout/hProcess7"/>
    <dgm:cxn modelId="{F521A8FD-F913-5549-9A5E-333479B3334B}" type="presParOf" srcId="{C7999380-51B8-F34E-ADED-A62B6CEDA9A7}" destId="{DB428C4E-8918-4A4F-A486-A4C45151AFCC}" srcOrd="1" destOrd="0" presId="urn:microsoft.com/office/officeart/2005/8/layout/hProcess7"/>
    <dgm:cxn modelId="{811593AA-133E-9B46-BC16-236213A5F4D3}" type="presParOf" srcId="{C7999380-51B8-F34E-ADED-A62B6CEDA9A7}" destId="{4E90A988-713E-DC45-84B0-51448F212CFF}" srcOrd="2" destOrd="0" presId="urn:microsoft.com/office/officeart/2005/8/layout/hProcess7"/>
    <dgm:cxn modelId="{E44AEB01-2E16-494D-AB1C-DE8A31CFE683}" type="presParOf" srcId="{ACC75D4E-387F-1541-BC29-1E0835094009}" destId="{4BEF391E-2EF9-824D-B582-92C118701BF4}" srcOrd="1" destOrd="0" presId="urn:microsoft.com/office/officeart/2005/8/layout/hProcess7"/>
    <dgm:cxn modelId="{C911507A-D1AA-814F-868B-9A9E9F0B2803}" type="presParOf" srcId="{ACC75D4E-387F-1541-BC29-1E0835094009}" destId="{F0B4356D-8879-2645-BFE4-4C41848D4017}" srcOrd="2" destOrd="0" presId="urn:microsoft.com/office/officeart/2005/8/layout/hProcess7"/>
    <dgm:cxn modelId="{40A154CA-8589-0148-B4AC-210A325ADD40}" type="presParOf" srcId="{F0B4356D-8879-2645-BFE4-4C41848D4017}" destId="{036294CB-B9F1-D54B-A5D3-31245000247E}" srcOrd="0" destOrd="0" presId="urn:microsoft.com/office/officeart/2005/8/layout/hProcess7"/>
    <dgm:cxn modelId="{1E498B58-BAE1-4A46-9A44-7FBEE1B87904}" type="presParOf" srcId="{F0B4356D-8879-2645-BFE4-4C41848D4017}" destId="{E2772C54-F9F5-4D49-BCCE-B12B636B1664}" srcOrd="1" destOrd="0" presId="urn:microsoft.com/office/officeart/2005/8/layout/hProcess7"/>
    <dgm:cxn modelId="{6CC3E8FB-BC30-0F45-BA60-D129C29A9DA3}" type="presParOf" srcId="{F0B4356D-8879-2645-BFE4-4C41848D4017}" destId="{4A511EA0-F3F0-F447-A8AF-68018B79B1D0}" srcOrd="2" destOrd="0" presId="urn:microsoft.com/office/officeart/2005/8/layout/hProcess7"/>
    <dgm:cxn modelId="{0C860411-5006-FC4A-B7D8-C86BE284F67C}" type="presParOf" srcId="{ACC75D4E-387F-1541-BC29-1E0835094009}" destId="{24C344DF-3126-6D49-826D-F3FBF16CF5A4}" srcOrd="3" destOrd="0" presId="urn:microsoft.com/office/officeart/2005/8/layout/hProcess7"/>
    <dgm:cxn modelId="{143B3033-637B-334D-AD24-CF15AB2CE94D}" type="presParOf" srcId="{ACC75D4E-387F-1541-BC29-1E0835094009}" destId="{99835E54-2461-624D-AFC2-BE158F5A1957}" srcOrd="4" destOrd="0" presId="urn:microsoft.com/office/officeart/2005/8/layout/hProcess7"/>
    <dgm:cxn modelId="{5DA9ECA7-AC19-7847-A780-E3DB4CFF8645}" type="presParOf" srcId="{99835E54-2461-624D-AFC2-BE158F5A1957}" destId="{61A5C8C3-AE93-AD42-9FF2-EF9D16BA4939}" srcOrd="0" destOrd="0" presId="urn:microsoft.com/office/officeart/2005/8/layout/hProcess7"/>
    <dgm:cxn modelId="{7F7D4B8F-6E1F-254E-B235-619784C087AC}" type="presParOf" srcId="{99835E54-2461-624D-AFC2-BE158F5A1957}" destId="{1211F3C9-F2CF-2440-BDE7-002F91AD28EF}" srcOrd="1" destOrd="0" presId="urn:microsoft.com/office/officeart/2005/8/layout/hProcess7"/>
    <dgm:cxn modelId="{EE55FAD5-6936-A84B-B5B0-BA357DAC4DD5}" type="presParOf" srcId="{99835E54-2461-624D-AFC2-BE158F5A1957}" destId="{197A6B36-85EB-3742-8E31-7777D802EBA7}" srcOrd="2" destOrd="0" presId="urn:microsoft.com/office/officeart/2005/8/layout/hProcess7"/>
    <dgm:cxn modelId="{BE95E0EB-0AA9-1449-8127-6661E369D447}" type="presParOf" srcId="{ACC75D4E-387F-1541-BC29-1E0835094009}" destId="{646B5724-6A79-3D40-810D-E56F732D98C1}" srcOrd="5" destOrd="0" presId="urn:microsoft.com/office/officeart/2005/8/layout/hProcess7"/>
    <dgm:cxn modelId="{7358EFA9-B844-9F42-BB21-D355A6747DDD}" type="presParOf" srcId="{ACC75D4E-387F-1541-BC29-1E0835094009}" destId="{C66361C3-1008-F342-BA05-41824D80C5DA}" srcOrd="6" destOrd="0" presId="urn:microsoft.com/office/officeart/2005/8/layout/hProcess7"/>
    <dgm:cxn modelId="{D1006F38-D5BB-EC49-B18B-972901DBE0ED}" type="presParOf" srcId="{C66361C3-1008-F342-BA05-41824D80C5DA}" destId="{6EA4F3A3-D667-8D48-99B7-5D0B3ED48D6A}" srcOrd="0" destOrd="0" presId="urn:microsoft.com/office/officeart/2005/8/layout/hProcess7"/>
    <dgm:cxn modelId="{59C86713-355F-5941-BBE7-9F6AFC4603EB}" type="presParOf" srcId="{C66361C3-1008-F342-BA05-41824D80C5DA}" destId="{B46FA2F2-AA7E-8B41-AD87-B9E9B8E74252}" srcOrd="1" destOrd="0" presId="urn:microsoft.com/office/officeart/2005/8/layout/hProcess7"/>
    <dgm:cxn modelId="{E108B9F2-54F0-9749-8540-F53D0BB49E79}" type="presParOf" srcId="{C66361C3-1008-F342-BA05-41824D80C5DA}" destId="{7C2399AB-792A-024F-BC61-BC2290F2B962}" srcOrd="2" destOrd="0" presId="urn:microsoft.com/office/officeart/2005/8/layout/hProcess7"/>
    <dgm:cxn modelId="{89CCEE11-6B4B-0D44-BB43-A9313E90758D}" type="presParOf" srcId="{ACC75D4E-387F-1541-BC29-1E0835094009}" destId="{F386772B-3EEE-5C47-BC6F-D3210BA67E86}" srcOrd="7" destOrd="0" presId="urn:microsoft.com/office/officeart/2005/8/layout/hProcess7"/>
    <dgm:cxn modelId="{987E15EF-31B0-7C4D-9419-2E954472B131}" type="presParOf" srcId="{ACC75D4E-387F-1541-BC29-1E0835094009}" destId="{A59ECBE9-E612-E144-9ED9-B02E86098943}" srcOrd="8" destOrd="0" presId="urn:microsoft.com/office/officeart/2005/8/layout/hProcess7"/>
    <dgm:cxn modelId="{8183A87D-4C6E-3847-89DB-8E51233B3B16}" type="presParOf" srcId="{A59ECBE9-E612-E144-9ED9-B02E86098943}" destId="{2B31E835-4E0B-6543-97BD-BC2E054A04EC}" srcOrd="0" destOrd="0" presId="urn:microsoft.com/office/officeart/2005/8/layout/hProcess7"/>
    <dgm:cxn modelId="{1DB13AD6-53D7-924F-9282-990C6D62F0E0}" type="presParOf" srcId="{A59ECBE9-E612-E144-9ED9-B02E86098943}" destId="{2AFBF0CC-E955-3743-B1F5-E2A783B8ACF9}" srcOrd="1" destOrd="0" presId="urn:microsoft.com/office/officeart/2005/8/layout/hProcess7"/>
    <dgm:cxn modelId="{87E39139-5FDF-6144-A732-0E92CB2D579B}" type="presParOf" srcId="{A59ECBE9-E612-E144-9ED9-B02E86098943}" destId="{4955E9FD-71CA-7A43-9063-DC699139D53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81FD7-D2B8-3E47-A72B-231378FD6F20}">
      <dsp:nvSpPr>
        <dsp:cNvPr id="0" name=""/>
        <dsp:cNvSpPr/>
      </dsp:nvSpPr>
      <dsp:spPr>
        <a:xfrm>
          <a:off x="599" y="324587"/>
          <a:ext cx="2579367" cy="3095240"/>
        </a:xfrm>
        <a:prstGeom prst="roundRect">
          <a:avLst>
            <a:gd name="adj" fmla="val 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Terceira ordem</a:t>
          </a:r>
        </a:p>
      </dsp:txBody>
      <dsp:txXfrm rot="16200000">
        <a:off x="-1010512" y="1335699"/>
        <a:ext cx="2538097" cy="515873"/>
      </dsp:txXfrm>
    </dsp:sp>
    <dsp:sp modelId="{4E90A988-713E-DC45-84B0-51448F212CFF}">
      <dsp:nvSpPr>
        <dsp:cNvPr id="0" name=""/>
        <dsp:cNvSpPr/>
      </dsp:nvSpPr>
      <dsp:spPr>
        <a:xfrm>
          <a:off x="516472" y="324587"/>
          <a:ext cx="1921628" cy="3095240"/>
        </a:xfrm>
        <a:prstGeom prst="rect">
          <a:avLst/>
        </a:prstGeom>
        <a:noFill/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rPr>
            <a:t>os que ainda se acham na parte inferior da escala: os Espíritos imperfeitos. A ignorância, o desejo do mal e todas as paixões más que lhes retardam o progresso, eis o que os caracteriza.”</a:t>
          </a:r>
          <a:endParaRPr lang="pt-BR" sz="1600" kern="1200" dirty="0">
            <a:latin typeface="+mn-lt"/>
          </a:endParaRPr>
        </a:p>
      </dsp:txBody>
      <dsp:txXfrm>
        <a:off x="516472" y="324587"/>
        <a:ext cx="1921628" cy="3095240"/>
      </dsp:txXfrm>
    </dsp:sp>
    <dsp:sp modelId="{61A5C8C3-AE93-AD42-9FF2-EF9D16BA4939}">
      <dsp:nvSpPr>
        <dsp:cNvPr id="0" name=""/>
        <dsp:cNvSpPr/>
      </dsp:nvSpPr>
      <dsp:spPr>
        <a:xfrm>
          <a:off x="2670244" y="324587"/>
          <a:ext cx="2579367" cy="3095240"/>
        </a:xfrm>
        <a:prstGeom prst="roundRect">
          <a:avLst>
            <a:gd name="adj" fmla="val 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Segunda ordem</a:t>
          </a:r>
        </a:p>
      </dsp:txBody>
      <dsp:txXfrm rot="16200000">
        <a:off x="1659132" y="1335699"/>
        <a:ext cx="2538097" cy="515873"/>
      </dsp:txXfrm>
    </dsp:sp>
    <dsp:sp modelId="{E2772C54-F9F5-4D49-BCCE-B12B636B1664}">
      <dsp:nvSpPr>
        <dsp:cNvPr id="0" name=""/>
        <dsp:cNvSpPr/>
      </dsp:nvSpPr>
      <dsp:spPr>
        <a:xfrm rot="5400000">
          <a:off x="2455744" y="2784103"/>
          <a:ext cx="454794" cy="3869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A6B36-85EB-3742-8E31-7777D802EBA7}">
      <dsp:nvSpPr>
        <dsp:cNvPr id="0" name=""/>
        <dsp:cNvSpPr/>
      </dsp:nvSpPr>
      <dsp:spPr>
        <a:xfrm>
          <a:off x="3186117" y="324587"/>
          <a:ext cx="1921628" cy="3095240"/>
        </a:xfrm>
        <a:prstGeom prst="rect">
          <a:avLst/>
        </a:prstGeom>
        <a:noFill/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rPr>
            <a:t>os que chegaram ao meio da escala: o desejo do bem é o que neles predomina. </a:t>
          </a:r>
          <a:endParaRPr lang="pt-BR" sz="1600" kern="1200" dirty="0">
            <a:latin typeface="+mn-lt"/>
          </a:endParaRPr>
        </a:p>
      </dsp:txBody>
      <dsp:txXfrm>
        <a:off x="3186117" y="324587"/>
        <a:ext cx="1921628" cy="3095240"/>
      </dsp:txXfrm>
    </dsp:sp>
    <dsp:sp modelId="{2B31E835-4E0B-6543-97BD-BC2E054A04EC}">
      <dsp:nvSpPr>
        <dsp:cNvPr id="0" name=""/>
        <dsp:cNvSpPr/>
      </dsp:nvSpPr>
      <dsp:spPr>
        <a:xfrm>
          <a:off x="5339889" y="324587"/>
          <a:ext cx="2579367" cy="3095240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Primeira ordem</a:t>
          </a:r>
        </a:p>
      </dsp:txBody>
      <dsp:txXfrm rot="16200000">
        <a:off x="4328777" y="1335699"/>
        <a:ext cx="2538097" cy="515873"/>
      </dsp:txXfrm>
    </dsp:sp>
    <dsp:sp modelId="{B46FA2F2-AA7E-8B41-AD87-B9E9B8E74252}">
      <dsp:nvSpPr>
        <dsp:cNvPr id="0" name=""/>
        <dsp:cNvSpPr/>
      </dsp:nvSpPr>
      <dsp:spPr>
        <a:xfrm rot="5400000">
          <a:off x="5125389" y="2784103"/>
          <a:ext cx="454794" cy="3869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5E9FD-71CA-7A43-9063-DC699139D53E}">
      <dsp:nvSpPr>
        <dsp:cNvPr id="0" name=""/>
        <dsp:cNvSpPr/>
      </dsp:nvSpPr>
      <dsp:spPr>
        <a:xfrm>
          <a:off x="5855762" y="324587"/>
          <a:ext cx="1921628" cy="3095240"/>
        </a:xfrm>
        <a:prstGeom prst="rect">
          <a:avLst/>
        </a:prstGeom>
        <a:noFill/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rPr>
            <a:t>os que atingiram a perfeição máxima: os puros Espíritos.</a:t>
          </a:r>
          <a:endParaRPr lang="pt-BR" sz="1600" kern="1200" dirty="0">
            <a:latin typeface="+mn-lt"/>
          </a:endParaRPr>
        </a:p>
      </dsp:txBody>
      <dsp:txXfrm>
        <a:off x="5855762" y="324587"/>
        <a:ext cx="1921628" cy="309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pt-BR"/>
              <a:pPr/>
              <a:t>08/04/2019</a:t>
            </a:fld>
            <a:endParaRPr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pt-BR"/>
              <a:pPr/>
              <a:t>08/04/2019</a:t>
            </a:fld>
            <a:endParaRPr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Clique para editar o texto mestre</a:t>
            </a:r>
          </a:p>
          <a:p>
            <a:pPr lvl="1"/>
            <a:r>
              <a:t>Segundo nível</a:t>
            </a:r>
          </a:p>
          <a:p>
            <a:pPr lvl="2"/>
            <a:r>
              <a:t>Terceiro nível</a:t>
            </a:r>
          </a:p>
          <a:p>
            <a:pPr lvl="3"/>
            <a:r>
              <a:t>Quarto nível</a:t>
            </a:r>
          </a:p>
          <a:p>
            <a:pPr lvl="4"/>
            <a:r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Iniciar a palestra</a:t>
            </a:r>
            <a:r>
              <a:rPr lang="pt-BR" baseline="0" dirty="0"/>
              <a:t> com o questionamento extraído do capítulo do livro em estudo. Atentar os ouvintes para a situação de que a queixa se baseia no argumento de que essa pessoa quer tomar decisões no lugar das outras pessoas.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097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Esclarecer o que se entende</a:t>
            </a:r>
            <a:r>
              <a:rPr lang="pt-BR" baseline="0" dirty="0"/>
              <a:t> por consciência, apresentando alguns conceitos.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683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É necessário</a:t>
            </a:r>
            <a:r>
              <a:rPr lang="pt-BR" baseline="0" dirty="0"/>
              <a:t> entender que ninguém é igual a ninguém. Cada pessoa está em um nível diferente de evolução espiritual e, portanto, tem diferentes níveis de entendimento sobre o que a circunda. Ter consciência sobre algo está associado às experiências vividas pelo indivíduo. Tanto do ponto de vista da vida atual, como a partir das experiências colhidas em outras reencarnações.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383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915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Fonte: </a:t>
            </a:r>
            <a:r>
              <a:rPr lang="pt-BR" dirty="0" err="1"/>
              <a:t>https</a:t>
            </a:r>
            <a:r>
              <a:rPr lang="pt-BR" dirty="0"/>
              <a:t>://</a:t>
            </a:r>
            <a:r>
              <a:rPr lang="pt-BR" dirty="0" err="1"/>
              <a:t>www.youtube.com</a:t>
            </a:r>
            <a:r>
              <a:rPr lang="pt-BR" dirty="0"/>
              <a:t>/</a:t>
            </a:r>
            <a:r>
              <a:rPr lang="pt-BR" dirty="0" err="1"/>
              <a:t>watch?v</a:t>
            </a:r>
            <a:r>
              <a:rPr lang="pt-BR" dirty="0"/>
              <a:t>=MCY2dGT-IRg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772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Um</a:t>
            </a:r>
            <a:r>
              <a:rPr lang="pt-BR" baseline="0" dirty="0"/>
              <a:t> mesmo fato por ser visto de forma diferentes. Isso depende do “ângulo” de vem vê. Por isso, devemos analisar as diversas situações da vida com cuidado, respeitando e buscando compreender qual é o ponto de vista do outro, evitando desgastes desnecessários.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172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Quando a autora espiritual trata sobre “baixo nível de consciência”, ela associa a</a:t>
            </a:r>
            <a:r>
              <a:rPr lang="pt-BR" baseline="0" dirty="0"/>
              <a:t> essa expressão à capacidade de discernimento que as pessoas têm. Esse discernimento está associado a diversos fatores, tais como maturidade espiritual e que tem haver com evolução espiritual. Quanto mais evoluído do ponto de vista moral e intelectual, com mais clareza o ser vislumbra as diferentes situações ao seu redor.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37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Por isso temos relatos de pessoas</a:t>
            </a:r>
            <a:r>
              <a:rPr lang="pt-BR" baseline="0" dirty="0"/>
              <a:t> que, diante da mesma situação, têm diferentes impressões. O que é bom e belo para um, para outro pode se apresentar como algo ruim.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236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Quem está </a:t>
            </a:r>
            <a:r>
              <a:rPr lang="pt-BR" baseline="0" dirty="0"/>
              <a:t>aberto ao aprendizado, consegue ampliar seu modo de ver a vida. Portanto, compreender que precisamos mudar nosso ponto de vista, buscar analisar as situações ao nosso redor é ir aos poucos conquistando esse “Nível de consciência”, pois assim ampliamos nossa visão de mundo.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685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</a:t>
            </a:r>
            <a:r>
              <a:rPr lang="pt-BR" baseline="0" dirty="0"/>
              <a:t> “forma “ de enxergar o mundo está intimamente ligada ao desenvolvimento moral e intelectual do indivíduo. Diante de uma circunstância difícil, só tem serenidade e compreensão quem já amealhou recursos íntimos para tirar disso lições de crescimento.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053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À medida em que o</a:t>
            </a:r>
            <a:r>
              <a:rPr lang="pt-BR" baseline="0" dirty="0"/>
              <a:t> homem se eleva, consegue tirar lições a partir de todas vivências, sejam elas dolorosas ou não. Quando o indivíduo consegue ampliar a sua visão de mundo, buscando espiritualizar-se, consegue expandir seus conhecimentos e aproveita os instantes da vida para aprender.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716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Quando ampliamos nossa visão</a:t>
            </a:r>
            <a:r>
              <a:rPr lang="pt-BR" baseline="0" dirty="0"/>
              <a:t> do mundo, conseguimos perceber que todos somos diferentes, sendo preciso exercitar a embatia diante daqueles que pensam e agem diferentes de nós. Ser tolerante e respeitoso para com nosso próximo é condição imperiosa para a boa convivência.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006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Nosso livre arbítrio é sempre respeitado por Deus. Mesmo quando somos rebeldes perante</a:t>
            </a:r>
            <a:r>
              <a:rPr lang="pt-BR" baseline="0" dirty="0"/>
              <a:t> as leis divinas, nos é permitido trilhar os caminhos que quisermos. Contudo é necessário compreender, que muito embora possamos fazer o que nos convém, deveremos ter a maturidade para compreender que colheremos os frutos doces ou amargos que plantarmos ao longo de nossa jornada.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324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O Espiritismo nos auxilia a compreender </a:t>
            </a:r>
            <a:r>
              <a:rPr lang="pt-BR" baseline="0" dirty="0"/>
              <a:t>a nós mesmos, nosso próximo e as leis universais. Quanto mais conhecemos, mais libertos somos das amarras terrestres que podem entorpecer nosso julgamento acerca do que é certo ou errado. Ter conhecimento é, portanto, ser responsável por seu atos e pensamentos.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77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B5011CA-1AF4-ED47-8C6A-F319F58646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Forma Livre 15">
            <a:extLst>
              <a:ext uri="{FF2B5EF4-FFF2-40B4-BE49-F238E27FC236}">
                <a16:creationId xmlns:a16="http://schemas.microsoft.com/office/drawing/2014/main" id="{1448B734-CC31-A34D-BC26-A98CF258991F}"/>
              </a:ext>
            </a:extLst>
          </p:cNvPr>
          <p:cNvSpPr/>
          <p:nvPr/>
        </p:nvSpPr>
        <p:spPr>
          <a:xfrm>
            <a:off x="1" y="-2786"/>
            <a:ext cx="9144000" cy="6860785"/>
          </a:xfrm>
          <a:custGeom>
            <a:avLst/>
            <a:gdLst>
              <a:gd name="connsiteX0" fmla="*/ 0 w 9144000"/>
              <a:gd name="connsiteY0" fmla="*/ 0 h 6860785"/>
              <a:gd name="connsiteX1" fmla="*/ 9144000 w 9144000"/>
              <a:gd name="connsiteY1" fmla="*/ 0 h 6860785"/>
              <a:gd name="connsiteX2" fmla="*/ 9144000 w 9144000"/>
              <a:gd name="connsiteY2" fmla="*/ 6860785 h 6860785"/>
              <a:gd name="connsiteX3" fmla="*/ 7381479 w 9144000"/>
              <a:gd name="connsiteY3" fmla="*/ 6860785 h 6860785"/>
              <a:gd name="connsiteX4" fmla="*/ 7405441 w 9144000"/>
              <a:gd name="connsiteY4" fmla="*/ 6726600 h 6860785"/>
              <a:gd name="connsiteX5" fmla="*/ 7452319 w 9144000"/>
              <a:gd name="connsiteY5" fmla="*/ 6107015 h 6860785"/>
              <a:gd name="connsiteX6" fmla="*/ 3383867 w 9144000"/>
              <a:gd name="connsiteY6" fmla="*/ 2038563 h 6860785"/>
              <a:gd name="connsiteX7" fmla="*/ 10243 w 9144000"/>
              <a:gd name="connsiteY7" fmla="*/ 3832305 h 6860785"/>
              <a:gd name="connsiteX8" fmla="*/ 0 w 9144000"/>
              <a:gd name="connsiteY8" fmla="*/ 3848282 h 686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6860785">
                <a:moveTo>
                  <a:pt x="0" y="0"/>
                </a:moveTo>
                <a:lnTo>
                  <a:pt x="9144000" y="0"/>
                </a:lnTo>
                <a:lnTo>
                  <a:pt x="9144000" y="6860785"/>
                </a:lnTo>
                <a:lnTo>
                  <a:pt x="7381479" y="6860785"/>
                </a:lnTo>
                <a:lnTo>
                  <a:pt x="7405441" y="6726600"/>
                </a:lnTo>
                <a:cubicBezTo>
                  <a:pt x="7436310" y="6524578"/>
                  <a:pt x="7452319" y="6317666"/>
                  <a:pt x="7452319" y="6107015"/>
                </a:cubicBezTo>
                <a:cubicBezTo>
                  <a:pt x="7452319" y="3860071"/>
                  <a:pt x="5630811" y="2038563"/>
                  <a:pt x="3383867" y="2038563"/>
                </a:cubicBezTo>
                <a:cubicBezTo>
                  <a:pt x="1979527" y="2038563"/>
                  <a:pt x="741373" y="2750090"/>
                  <a:pt x="10243" y="3832305"/>
                </a:cubicBezTo>
                <a:lnTo>
                  <a:pt x="0" y="3848282"/>
                </a:ln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18" name="Forma Livre 17">
            <a:extLst>
              <a:ext uri="{FF2B5EF4-FFF2-40B4-BE49-F238E27FC236}">
                <a16:creationId xmlns:a16="http://schemas.microsoft.com/office/drawing/2014/main" id="{54251BC3-0745-E741-BBEC-0EDF6F96DD3C}"/>
              </a:ext>
            </a:extLst>
          </p:cNvPr>
          <p:cNvSpPr/>
          <p:nvPr userDrawn="1"/>
        </p:nvSpPr>
        <p:spPr>
          <a:xfrm>
            <a:off x="0" y="-2787"/>
            <a:ext cx="9144000" cy="6860785"/>
          </a:xfrm>
          <a:custGeom>
            <a:avLst/>
            <a:gdLst>
              <a:gd name="connsiteX0" fmla="*/ 0 w 9144000"/>
              <a:gd name="connsiteY0" fmla="*/ 0 h 6860785"/>
              <a:gd name="connsiteX1" fmla="*/ 9144000 w 9144000"/>
              <a:gd name="connsiteY1" fmla="*/ 0 h 6860785"/>
              <a:gd name="connsiteX2" fmla="*/ 9144000 w 9144000"/>
              <a:gd name="connsiteY2" fmla="*/ 6860785 h 6860785"/>
              <a:gd name="connsiteX3" fmla="*/ 8072174 w 9144000"/>
              <a:gd name="connsiteY3" fmla="*/ 6860785 h 6860785"/>
              <a:gd name="connsiteX4" fmla="*/ 8079178 w 9144000"/>
              <a:gd name="connsiteY4" fmla="*/ 6836123 h 6860785"/>
              <a:gd name="connsiteX5" fmla="*/ 8219337 w 9144000"/>
              <a:gd name="connsiteY5" fmla="*/ 5723508 h 6860785"/>
              <a:gd name="connsiteX6" fmla="*/ 3767376 w 9144000"/>
              <a:gd name="connsiteY6" fmla="*/ 1271547 h 6860785"/>
              <a:gd name="connsiteX7" fmla="*/ 75740 w 9144000"/>
              <a:gd name="connsiteY7" fmla="*/ 3234375 h 6860785"/>
              <a:gd name="connsiteX8" fmla="*/ 0 w 9144000"/>
              <a:gd name="connsiteY8" fmla="*/ 3352517 h 686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6860785">
                <a:moveTo>
                  <a:pt x="0" y="0"/>
                </a:moveTo>
                <a:lnTo>
                  <a:pt x="9144000" y="0"/>
                </a:lnTo>
                <a:lnTo>
                  <a:pt x="9144000" y="6860785"/>
                </a:lnTo>
                <a:lnTo>
                  <a:pt x="8072174" y="6860785"/>
                </a:lnTo>
                <a:lnTo>
                  <a:pt x="8079178" y="6836123"/>
                </a:lnTo>
                <a:cubicBezTo>
                  <a:pt x="8170675" y="6480502"/>
                  <a:pt x="8219337" y="6107688"/>
                  <a:pt x="8219337" y="5723508"/>
                </a:cubicBezTo>
                <a:cubicBezTo>
                  <a:pt x="8219337" y="3264758"/>
                  <a:pt x="6226126" y="1271547"/>
                  <a:pt x="3767376" y="1271547"/>
                </a:cubicBezTo>
                <a:cubicBezTo>
                  <a:pt x="2230658" y="1271547"/>
                  <a:pt x="875790" y="2050145"/>
                  <a:pt x="75740" y="3234375"/>
                </a:cubicBezTo>
                <a:lnTo>
                  <a:pt x="0" y="3352517"/>
                </a:ln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20" name="Forma Livre 19">
            <a:extLst>
              <a:ext uri="{FF2B5EF4-FFF2-40B4-BE49-F238E27FC236}">
                <a16:creationId xmlns:a16="http://schemas.microsoft.com/office/drawing/2014/main" id="{12A96FD6-5A7F-F24B-A2A6-5C0433D20FD6}"/>
              </a:ext>
            </a:extLst>
          </p:cNvPr>
          <p:cNvSpPr/>
          <p:nvPr userDrawn="1"/>
        </p:nvSpPr>
        <p:spPr>
          <a:xfrm>
            <a:off x="0" y="-2788"/>
            <a:ext cx="9144000" cy="6860785"/>
          </a:xfrm>
          <a:custGeom>
            <a:avLst/>
            <a:gdLst>
              <a:gd name="connsiteX0" fmla="*/ 9144000 w 9144000"/>
              <a:gd name="connsiteY0" fmla="*/ 5261218 h 6860785"/>
              <a:gd name="connsiteX1" fmla="*/ 9144000 w 9144000"/>
              <a:gd name="connsiteY1" fmla="*/ 6860785 h 6860785"/>
              <a:gd name="connsiteX2" fmla="*/ 8876286 w 9144000"/>
              <a:gd name="connsiteY2" fmla="*/ 6860785 h 6860785"/>
              <a:gd name="connsiteX3" fmla="*/ 8923064 w 9144000"/>
              <a:gd name="connsiteY3" fmla="*/ 6722538 h 6860785"/>
              <a:gd name="connsiteX4" fmla="*/ 9137607 w 9144000"/>
              <a:gd name="connsiteY4" fmla="*/ 5514066 h 6860785"/>
              <a:gd name="connsiteX5" fmla="*/ 0 w 9144000"/>
              <a:gd name="connsiteY5" fmla="*/ 0 h 6860785"/>
              <a:gd name="connsiteX6" fmla="*/ 9144000 w 9144000"/>
              <a:gd name="connsiteY6" fmla="*/ 0 h 6860785"/>
              <a:gd name="connsiteX7" fmla="*/ 9144000 w 9144000"/>
              <a:gd name="connsiteY7" fmla="*/ 5261137 h 6860785"/>
              <a:gd name="connsiteX8" fmla="*/ 9137607 w 9144000"/>
              <a:gd name="connsiteY8" fmla="*/ 5008288 h 6860785"/>
              <a:gd name="connsiteX9" fmla="*/ 4229708 w 9144000"/>
              <a:gd name="connsiteY9" fmla="*/ 346884 h 6860785"/>
              <a:gd name="connsiteX10" fmla="*/ 26874 w 9144000"/>
              <a:gd name="connsiteY10" fmla="*/ 2712938 h 6860785"/>
              <a:gd name="connsiteX11" fmla="*/ 0 w 9144000"/>
              <a:gd name="connsiteY11" fmla="*/ 2759676 h 686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6860785">
                <a:moveTo>
                  <a:pt x="9144000" y="5261218"/>
                </a:moveTo>
                <a:lnTo>
                  <a:pt x="9144000" y="6860785"/>
                </a:lnTo>
                <a:lnTo>
                  <a:pt x="8876286" y="6860785"/>
                </a:lnTo>
                <a:lnTo>
                  <a:pt x="8923064" y="6722538"/>
                </a:lnTo>
                <a:cubicBezTo>
                  <a:pt x="9042719" y="6337835"/>
                  <a:pt x="9116378" y="5932867"/>
                  <a:pt x="9137607" y="5514066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261137"/>
                </a:lnTo>
                <a:lnTo>
                  <a:pt x="9137607" y="5008288"/>
                </a:lnTo>
                <a:cubicBezTo>
                  <a:pt x="9005986" y="2411724"/>
                  <a:pt x="6858982" y="346884"/>
                  <a:pt x="4229708" y="346884"/>
                </a:cubicBezTo>
                <a:cubicBezTo>
                  <a:pt x="2448587" y="346884"/>
                  <a:pt x="888778" y="1294433"/>
                  <a:pt x="26874" y="2712938"/>
                </a:cubicBezTo>
                <a:lnTo>
                  <a:pt x="0" y="2759676"/>
                </a:ln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22" name="Forma Livre 21">
            <a:extLst>
              <a:ext uri="{FF2B5EF4-FFF2-40B4-BE49-F238E27FC236}">
                <a16:creationId xmlns:a16="http://schemas.microsoft.com/office/drawing/2014/main" id="{EFBA0FD7-F74B-2242-B7B4-E95BA2864E2F}"/>
              </a:ext>
            </a:extLst>
          </p:cNvPr>
          <p:cNvSpPr/>
          <p:nvPr userDrawn="1"/>
        </p:nvSpPr>
        <p:spPr>
          <a:xfrm>
            <a:off x="-1" y="-2790"/>
            <a:ext cx="9144000" cy="2189254"/>
          </a:xfrm>
          <a:custGeom>
            <a:avLst/>
            <a:gdLst>
              <a:gd name="connsiteX0" fmla="*/ 7054041 w 9144000"/>
              <a:gd name="connsiteY0" fmla="*/ 0 h 2189254"/>
              <a:gd name="connsiteX1" fmla="*/ 9144000 w 9144000"/>
              <a:gd name="connsiteY1" fmla="*/ 0 h 2189254"/>
              <a:gd name="connsiteX2" fmla="*/ 9144000 w 9144000"/>
              <a:gd name="connsiteY2" fmla="*/ 1835780 h 2189254"/>
              <a:gd name="connsiteX3" fmla="*/ 9128420 w 9144000"/>
              <a:gd name="connsiteY3" fmla="*/ 1811478 h 2189254"/>
              <a:gd name="connsiteX4" fmla="*/ 7237098 w 9144000"/>
              <a:gd name="connsiteY4" fmla="*/ 93756 h 2189254"/>
              <a:gd name="connsiteX5" fmla="*/ 0 w 9144000"/>
              <a:gd name="connsiteY5" fmla="*/ 0 h 2189254"/>
              <a:gd name="connsiteX6" fmla="*/ 2305983 w 9144000"/>
              <a:gd name="connsiteY6" fmla="*/ 0 h 2189254"/>
              <a:gd name="connsiteX7" fmla="*/ 2122927 w 9144000"/>
              <a:gd name="connsiteY7" fmla="*/ 93756 h 2189254"/>
              <a:gd name="connsiteX8" fmla="*/ 92066 w 9144000"/>
              <a:gd name="connsiteY8" fmla="*/ 2029136 h 2189254"/>
              <a:gd name="connsiteX9" fmla="*/ 0 w 9144000"/>
              <a:gd name="connsiteY9" fmla="*/ 2189254 h 218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2189254">
                <a:moveTo>
                  <a:pt x="7054041" y="0"/>
                </a:moveTo>
                <a:lnTo>
                  <a:pt x="9144000" y="0"/>
                </a:lnTo>
                <a:lnTo>
                  <a:pt x="9144000" y="1835780"/>
                </a:lnTo>
                <a:lnTo>
                  <a:pt x="9128420" y="1811478"/>
                </a:lnTo>
                <a:cubicBezTo>
                  <a:pt x="8646392" y="1097982"/>
                  <a:pt x="7997225" y="506682"/>
                  <a:pt x="7237098" y="93756"/>
                </a:cubicBezTo>
                <a:close/>
                <a:moveTo>
                  <a:pt x="0" y="0"/>
                </a:moveTo>
                <a:lnTo>
                  <a:pt x="2305983" y="0"/>
                </a:lnTo>
                <a:lnTo>
                  <a:pt x="2122927" y="93756"/>
                </a:lnTo>
                <a:cubicBezTo>
                  <a:pt x="1286787" y="547975"/>
                  <a:pt x="584909" y="1218026"/>
                  <a:pt x="92066" y="2029136"/>
                </a:cubicBezTo>
                <a:lnTo>
                  <a:pt x="0" y="2189254"/>
                </a:ln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115" y="2648841"/>
            <a:ext cx="7749366" cy="838200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0" dirty="0"/>
              <a:t>Clique para editar o estilo do subtítulo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114" y="753771"/>
            <a:ext cx="7749366" cy="1822758"/>
          </a:xfrm>
          <a:noFill/>
        </p:spPr>
        <p:txBody>
          <a:bodyPr anchor="b">
            <a:normAutofit/>
          </a:bodyPr>
          <a:lstStyle>
            <a:lvl1pPr algn="r">
              <a:lnSpc>
                <a:spcPct val="80000"/>
              </a:lnSpc>
              <a:defRPr sz="66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8609" y="332656"/>
            <a:ext cx="7991863" cy="1066800"/>
          </a:xfrm>
          <a:noFill/>
        </p:spPr>
        <p:txBody>
          <a:bodyPr>
            <a:normAutofit/>
          </a:bodyPr>
          <a:lstStyle>
            <a:lvl1pPr algn="l">
              <a:defRPr sz="4000">
                <a:solidFill>
                  <a:srgbClr val="C00000"/>
                </a:solidFill>
                <a:effectLst/>
              </a:defRPr>
            </a:lvl1pPr>
          </a:lstStyle>
          <a:p>
            <a:r>
              <a:rPr lang="pt-BR" noProof="0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828610" y="1619578"/>
            <a:ext cx="7991862" cy="4905766"/>
          </a:xfrm>
        </p:spPr>
        <p:txBody>
          <a:bodyPr anchor="ctr"/>
          <a:lstStyle>
            <a:lvl1pPr marL="274320" indent="-274320" algn="just">
              <a:lnSpc>
                <a:spcPct val="100000"/>
              </a:lnSpc>
              <a:spcBef>
                <a:spcPts val="900"/>
              </a:spcBef>
              <a:buClr>
                <a:schemeClr val="accent5"/>
              </a:buClr>
              <a:buSzPct val="100000"/>
              <a:buFont typeface="Arial Unicode MS" panose="020B0604020202020204" pitchFamily="34" charset="-128"/>
              <a:buChar char="⑉"/>
              <a:defRPr/>
            </a:lvl1pPr>
            <a:lvl2pPr algn="just">
              <a:lnSpc>
                <a:spcPct val="100000"/>
              </a:lnSpc>
              <a:spcBef>
                <a:spcPts val="600"/>
              </a:spcBef>
              <a:defRPr>
                <a:solidFill>
                  <a:schemeClr val="accent5">
                    <a:lumMod val="75000"/>
                  </a:schemeClr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defRPr/>
            </a:lvl3pPr>
            <a:lvl4pPr algn="just">
              <a:lnSpc>
                <a:spcPct val="100000"/>
              </a:lnSpc>
              <a:spcBef>
                <a:spcPts val="400"/>
              </a:spcBef>
              <a:defRPr/>
            </a:lvl4pPr>
            <a:lvl5pPr marL="579438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pt-BR" noProof="0" dirty="0"/>
              <a:t>Clique para editar o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107" y="1905000"/>
            <a:ext cx="6859786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7" y="4876800"/>
            <a:ext cx="6173806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42107" y="1904999"/>
            <a:ext cx="3327540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74354" y="1904999"/>
            <a:ext cx="3327540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107" y="1828801"/>
            <a:ext cx="3315563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142107" y="2590801"/>
            <a:ext cx="3315563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86331" y="1828801"/>
            <a:ext cx="3315563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86331" y="2590801"/>
            <a:ext cx="3315563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9145055" cy="548640"/>
            <a:chOff x="0" y="6309360"/>
            <a:chExt cx="12190231" cy="548640"/>
          </a:xfrm>
        </p:grpSpPr>
        <p:sp>
          <p:nvSpPr>
            <p:cNvPr id="7" name="Retâ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00" noProof="0" dirty="0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00" noProof="0" dirty="0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00" noProof="0" dirty="0"/>
            </a:p>
          </p:txBody>
        </p:sp>
      </p:grp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913445" y="1019175"/>
            <a:ext cx="4596057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3959" y="1371600"/>
            <a:ext cx="234376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9239" y="1293495"/>
            <a:ext cx="418447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43959" y="3536830"/>
            <a:ext cx="234376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913445" y="1019175"/>
            <a:ext cx="4596057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3959" y="1371600"/>
            <a:ext cx="234376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50641" y="1202055"/>
            <a:ext cx="4321665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43959" y="3536830"/>
            <a:ext cx="234376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22736" y="609600"/>
            <a:ext cx="857474" cy="5410200"/>
          </a:xfrm>
        </p:spPr>
        <p:txBody>
          <a:bodyPr vert="eaVert"/>
          <a:lstStyle/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2107" y="609600"/>
            <a:ext cx="5773652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997334" y="6516865"/>
            <a:ext cx="995976" cy="228600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pt-BR" noProof="0" smtClean="0"/>
              <a:pPr/>
              <a:t>08/04/2019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30918" y="6516865"/>
            <a:ext cx="4547793" cy="228600"/>
          </a:xfrm>
          <a:prstGeom prst="rect">
            <a:avLst/>
          </a:prstGeom>
        </p:spPr>
        <p:txBody>
          <a:bodyPr/>
          <a:lstStyle/>
          <a:p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299472" y="6516865"/>
            <a:ext cx="702422" cy="228600"/>
          </a:xfrm>
          <a:prstGeom prst="rect">
            <a:avLst/>
          </a:prstGeom>
        </p:spPr>
        <p:txBody>
          <a:bodyPr/>
          <a:lstStyle/>
          <a:p>
            <a:fld id="{DF28FB93-0A08-4E7D-8E63-9EFA29F1E093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E17135F8-A5A4-1648-9734-85AB3B75E5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35000"/>
          </a:blip>
          <a:stretch>
            <a:fillRect/>
          </a:stretch>
        </p:blipFill>
        <p:spPr>
          <a:xfrm>
            <a:off x="-3486" y="0"/>
            <a:ext cx="9144000" cy="6860786"/>
          </a:xfrm>
          <a:prstGeom prst="rect">
            <a:avLst/>
          </a:prstGeom>
        </p:spPr>
      </p:pic>
      <p:sp>
        <p:nvSpPr>
          <p:cNvPr id="24" name="Forma Livre 23">
            <a:extLst>
              <a:ext uri="{FF2B5EF4-FFF2-40B4-BE49-F238E27FC236}">
                <a16:creationId xmlns:a16="http://schemas.microsoft.com/office/drawing/2014/main" id="{6E4CFE91-0E15-5049-9169-19D380C09550}"/>
              </a:ext>
            </a:extLst>
          </p:cNvPr>
          <p:cNvSpPr/>
          <p:nvPr userDrawn="1"/>
        </p:nvSpPr>
        <p:spPr>
          <a:xfrm rot="16200000" flipH="1">
            <a:off x="-871344" y="867868"/>
            <a:ext cx="6860783" cy="5125053"/>
          </a:xfrm>
          <a:custGeom>
            <a:avLst/>
            <a:gdLst>
              <a:gd name="connsiteX0" fmla="*/ 0 w 6860783"/>
              <a:gd name="connsiteY0" fmla="*/ 0 h 5125053"/>
              <a:gd name="connsiteX1" fmla="*/ 0 w 6860783"/>
              <a:gd name="connsiteY1" fmla="*/ 5125053 h 5125053"/>
              <a:gd name="connsiteX2" fmla="*/ 13642 w 6860783"/>
              <a:gd name="connsiteY2" fmla="*/ 5103775 h 5125053"/>
              <a:gd name="connsiteX3" fmla="*/ 4506556 w 6860783"/>
              <a:gd name="connsiteY3" fmla="*/ 2714911 h 5125053"/>
              <a:gd name="connsiteX4" fmla="*/ 6855600 w 6860783"/>
              <a:gd name="connsiteY4" fmla="*/ 3249211 h 5125053"/>
              <a:gd name="connsiteX5" fmla="*/ 6860783 w 6860783"/>
              <a:gd name="connsiteY5" fmla="*/ 3251865 h 5125053"/>
              <a:gd name="connsiteX6" fmla="*/ 6860783 w 6860783"/>
              <a:gd name="connsiteY6" fmla="*/ 0 h 512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0783" h="5125053">
                <a:moveTo>
                  <a:pt x="0" y="0"/>
                </a:moveTo>
                <a:lnTo>
                  <a:pt x="0" y="5125053"/>
                </a:lnTo>
                <a:lnTo>
                  <a:pt x="13642" y="5103775"/>
                </a:lnTo>
                <a:cubicBezTo>
                  <a:pt x="987344" y="3662506"/>
                  <a:pt x="2636288" y="2714911"/>
                  <a:pt x="4506556" y="2714911"/>
                </a:cubicBezTo>
                <a:cubicBezTo>
                  <a:pt x="5348177" y="2714911"/>
                  <a:pt x="6144979" y="2906799"/>
                  <a:pt x="6855600" y="3249211"/>
                </a:cubicBezTo>
                <a:lnTo>
                  <a:pt x="6860783" y="3251865"/>
                </a:lnTo>
                <a:lnTo>
                  <a:pt x="6860783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22" name="Forma Livre 21">
            <a:extLst>
              <a:ext uri="{FF2B5EF4-FFF2-40B4-BE49-F238E27FC236}">
                <a16:creationId xmlns:a16="http://schemas.microsoft.com/office/drawing/2014/main" id="{08600119-84B0-3B45-B8C5-45206556AA5E}"/>
              </a:ext>
            </a:extLst>
          </p:cNvPr>
          <p:cNvSpPr/>
          <p:nvPr userDrawn="1"/>
        </p:nvSpPr>
        <p:spPr>
          <a:xfrm rot="16200000" flipH="1">
            <a:off x="-1201471" y="1197991"/>
            <a:ext cx="6860785" cy="4464804"/>
          </a:xfrm>
          <a:custGeom>
            <a:avLst/>
            <a:gdLst>
              <a:gd name="connsiteX0" fmla="*/ 0 w 6860785"/>
              <a:gd name="connsiteY0" fmla="*/ 0 h 4464804"/>
              <a:gd name="connsiteX1" fmla="*/ 0 w 6860785"/>
              <a:gd name="connsiteY1" fmla="*/ 4464804 h 4464804"/>
              <a:gd name="connsiteX2" fmla="*/ 100869 w 6860785"/>
              <a:gd name="connsiteY2" fmla="*/ 4307466 h 4464804"/>
              <a:gd name="connsiteX3" fmla="*/ 5017304 w 6860785"/>
              <a:gd name="connsiteY3" fmla="*/ 1693417 h 4464804"/>
              <a:gd name="connsiteX4" fmla="*/ 6780413 w 6860785"/>
              <a:gd name="connsiteY4" fmla="*/ 1959974 h 4464804"/>
              <a:gd name="connsiteX5" fmla="*/ 6860785 w 6860785"/>
              <a:gd name="connsiteY5" fmla="*/ 1987169 h 4464804"/>
              <a:gd name="connsiteX6" fmla="*/ 6860785 w 6860785"/>
              <a:gd name="connsiteY6" fmla="*/ 0 h 446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0785" h="4464804">
                <a:moveTo>
                  <a:pt x="0" y="0"/>
                </a:moveTo>
                <a:lnTo>
                  <a:pt x="0" y="4464804"/>
                </a:lnTo>
                <a:lnTo>
                  <a:pt x="100869" y="4307466"/>
                </a:lnTo>
                <a:cubicBezTo>
                  <a:pt x="1166357" y="2730336"/>
                  <a:pt x="2970739" y="1693417"/>
                  <a:pt x="5017304" y="1693417"/>
                </a:cubicBezTo>
                <a:cubicBezTo>
                  <a:pt x="5631274" y="1693417"/>
                  <a:pt x="6223448" y="1786740"/>
                  <a:pt x="6780413" y="1959974"/>
                </a:cubicBezTo>
                <a:lnTo>
                  <a:pt x="6860785" y="1987169"/>
                </a:lnTo>
                <a:lnTo>
                  <a:pt x="6860785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20" name="Forma Livre 19">
            <a:extLst>
              <a:ext uri="{FF2B5EF4-FFF2-40B4-BE49-F238E27FC236}">
                <a16:creationId xmlns:a16="http://schemas.microsoft.com/office/drawing/2014/main" id="{EDAC140C-9645-B847-8066-A64DAAD4DF7D}"/>
              </a:ext>
            </a:extLst>
          </p:cNvPr>
          <p:cNvSpPr/>
          <p:nvPr userDrawn="1"/>
        </p:nvSpPr>
        <p:spPr>
          <a:xfrm rot="16200000" flipH="1">
            <a:off x="-1596238" y="1592757"/>
            <a:ext cx="6860785" cy="3675272"/>
          </a:xfrm>
          <a:custGeom>
            <a:avLst/>
            <a:gdLst>
              <a:gd name="connsiteX0" fmla="*/ 0 w 6860785"/>
              <a:gd name="connsiteY0" fmla="*/ 0 h 3675272"/>
              <a:gd name="connsiteX1" fmla="*/ 0 w 6860785"/>
              <a:gd name="connsiteY1" fmla="*/ 3675272 h 3675272"/>
              <a:gd name="connsiteX2" fmla="*/ 35790 w 6860785"/>
              <a:gd name="connsiteY2" fmla="*/ 3613028 h 3675272"/>
              <a:gd name="connsiteX3" fmla="*/ 5633027 w 6860785"/>
              <a:gd name="connsiteY3" fmla="*/ 461972 h 3675272"/>
              <a:gd name="connsiteX4" fmla="*/ 6599237 w 6860785"/>
              <a:gd name="connsiteY4" fmla="*/ 532797 h 3675272"/>
              <a:gd name="connsiteX5" fmla="*/ 6860785 w 6860785"/>
              <a:gd name="connsiteY5" fmla="*/ 578024 h 3675272"/>
              <a:gd name="connsiteX6" fmla="*/ 6860785 w 6860785"/>
              <a:gd name="connsiteY6" fmla="*/ 0 h 367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0785" h="3675272">
                <a:moveTo>
                  <a:pt x="0" y="0"/>
                </a:moveTo>
                <a:lnTo>
                  <a:pt x="0" y="3675272"/>
                </a:lnTo>
                <a:lnTo>
                  <a:pt x="35790" y="3613028"/>
                </a:lnTo>
                <a:cubicBezTo>
                  <a:pt x="1183654" y="1723896"/>
                  <a:pt x="3260972" y="461972"/>
                  <a:pt x="5633027" y="461972"/>
                </a:cubicBezTo>
                <a:cubicBezTo>
                  <a:pt x="5961303" y="461972"/>
                  <a:pt x="6283934" y="486141"/>
                  <a:pt x="6599237" y="532797"/>
                </a:cubicBezTo>
                <a:lnTo>
                  <a:pt x="6860785" y="578024"/>
                </a:lnTo>
                <a:lnTo>
                  <a:pt x="6860785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18" name="Forma Livre 17">
            <a:extLst>
              <a:ext uri="{FF2B5EF4-FFF2-40B4-BE49-F238E27FC236}">
                <a16:creationId xmlns:a16="http://schemas.microsoft.com/office/drawing/2014/main" id="{B47833BE-0C8C-2046-96B1-23DAB52561D8}"/>
              </a:ext>
            </a:extLst>
          </p:cNvPr>
          <p:cNvSpPr/>
          <p:nvPr userDrawn="1"/>
        </p:nvSpPr>
        <p:spPr>
          <a:xfrm rot="16200000" flipH="1">
            <a:off x="-81213" y="77729"/>
            <a:ext cx="3071056" cy="2915598"/>
          </a:xfrm>
          <a:custGeom>
            <a:avLst/>
            <a:gdLst>
              <a:gd name="connsiteX0" fmla="*/ 0 w 3071056"/>
              <a:gd name="connsiteY0" fmla="*/ 0 h 2915598"/>
              <a:gd name="connsiteX1" fmla="*/ 0 w 3071056"/>
              <a:gd name="connsiteY1" fmla="*/ 2915598 h 2915598"/>
              <a:gd name="connsiteX2" fmla="*/ 122612 w 3071056"/>
              <a:gd name="connsiteY2" fmla="*/ 2702357 h 2915598"/>
              <a:gd name="connsiteX3" fmla="*/ 2827266 w 3071056"/>
              <a:gd name="connsiteY3" fmla="*/ 124862 h 2915598"/>
              <a:gd name="connsiteX4" fmla="*/ 3071056 w 3071056"/>
              <a:gd name="connsiteY4" fmla="*/ 0 h 291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1056" h="2915598">
                <a:moveTo>
                  <a:pt x="0" y="0"/>
                </a:moveTo>
                <a:lnTo>
                  <a:pt x="0" y="2915598"/>
                </a:lnTo>
                <a:lnTo>
                  <a:pt x="122612" y="2702357"/>
                </a:lnTo>
                <a:cubicBezTo>
                  <a:pt x="778969" y="1622139"/>
                  <a:pt x="1713714" y="729781"/>
                  <a:pt x="2827266" y="124862"/>
                </a:cubicBezTo>
                <a:lnTo>
                  <a:pt x="307105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800" noProof="0" dirty="0"/>
          </a:p>
        </p:txBody>
      </p:sp>
      <p:sp>
        <p:nvSpPr>
          <p:cNvPr id="2" name="Espaço Reservado para Título 1"/>
          <p:cNvSpPr>
            <a:spLocks noGrp="1"/>
          </p:cNvSpPr>
          <p:nvPr userDrawn="1">
            <p:ph type="title"/>
          </p:nvPr>
        </p:nvSpPr>
        <p:spPr>
          <a:xfrm>
            <a:off x="847015" y="609514"/>
            <a:ext cx="8117925" cy="10668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noProof="0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 userDrawn="1">
            <p:ph type="body" idx="1"/>
          </p:nvPr>
        </p:nvSpPr>
        <p:spPr>
          <a:xfrm>
            <a:off x="828610" y="1874552"/>
            <a:ext cx="8135878" cy="4650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dirty="0"/>
              <a:t>Clique para editar o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Shadows Into Light" panose="02000506000000020004" pitchFamily="2" charset="0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115" y="1844824"/>
            <a:ext cx="7749366" cy="838200"/>
          </a:xfrm>
        </p:spPr>
        <p:txBody>
          <a:bodyPr/>
          <a:lstStyle/>
          <a:p>
            <a:r>
              <a:rPr lang="pt-BR" dirty="0"/>
              <a:t>Conviver e Melhorar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114" y="609755"/>
            <a:ext cx="7749366" cy="1235069"/>
          </a:xfrm>
        </p:spPr>
        <p:txBody>
          <a:bodyPr/>
          <a:lstStyle/>
          <a:p>
            <a:r>
              <a:rPr lang="pt-BR" dirty="0"/>
              <a:t>Nível de consciência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EFDA97E1-318E-654A-A8FD-72B939D84D16}"/>
              </a:ext>
            </a:extLst>
          </p:cNvPr>
          <p:cNvSpPr txBox="1">
            <a:spLocks/>
          </p:cNvSpPr>
          <p:nvPr/>
        </p:nvSpPr>
        <p:spPr>
          <a:xfrm>
            <a:off x="5580113" y="5013176"/>
            <a:ext cx="3312368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1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Grupo Espírita </a:t>
            </a:r>
            <a:r>
              <a:rPr lang="pt-BR" sz="14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Guillon</a:t>
            </a:r>
            <a:r>
              <a:rPr lang="pt-BR" sz="1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Ribeiro</a:t>
            </a:r>
          </a:p>
          <a:p>
            <a:pPr>
              <a:lnSpc>
                <a:spcPct val="100000"/>
              </a:lnSpc>
            </a:pPr>
            <a:r>
              <a:rPr lang="pt-BR" sz="1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Escola de Evangelização de Pacientes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ACCC0-D62E-0D4E-8272-CB887C35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Questionamento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0599CE-2C62-9E41-BDF9-F4496064A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i="1" dirty="0"/>
              <a:t>Sou por natureza uma pessoa de personalidade muito determinada. Estabeleço para toda a minha família firmes princípios religiosos a ser seguidos, mas parece que de nada adianta. Nasci numa época em que os pais é que sabiam o que era melhor para seus entes queridos. Sei exatamente o que meus filhos devem fazer e quais as boas qualidades que lhes faltam. Quero promover o desenvolvimento espiritual deles, porém não me ouvem, nem aceitam meu ponto de vista. Estou desgastado, perco sempre a paciência.</a:t>
            </a:r>
          </a:p>
          <a:p>
            <a:pPr marL="0" indent="0">
              <a:buNone/>
            </a:pPr>
            <a:r>
              <a:rPr lang="pt-BR" i="1" dirty="0"/>
              <a:t>Que devo fazer nesta situação crítica?</a:t>
            </a:r>
          </a:p>
        </p:txBody>
      </p:sp>
    </p:spTree>
    <p:extLst>
      <p:ext uri="{BB962C8B-B14F-4D97-AF65-F5344CB8AC3E}">
        <p14:creationId xmlns:p14="http://schemas.microsoft.com/office/powerpoint/2010/main" val="195543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2FF9F-FA01-1F49-B591-070DBCE40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Consciência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F6DCCC-780E-E449-A249-AEC5B1D79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Sentimento ou conhecimento que permite ao ser humano vivenciar, experimentar ou compreender aspectos ou a totalidade de seu mundo interior</a:t>
            </a:r>
          </a:p>
          <a:p>
            <a:r>
              <a:rPr lang="pt-BR" dirty="0"/>
              <a:t>Sentido ou percepção que o ser humano possui do que é moralmente certo ou errado em atos e motivos individuais.</a:t>
            </a:r>
          </a:p>
          <a:p>
            <a:pPr lvl="4"/>
            <a:r>
              <a:rPr lang="pt-BR" dirty="0"/>
              <a:t>(Dicionário Eletrônico Houaiss da Língua Portuguesa)</a:t>
            </a:r>
          </a:p>
        </p:txBody>
      </p:sp>
    </p:spTree>
    <p:extLst>
      <p:ext uri="{BB962C8B-B14F-4D97-AF65-F5344CB8AC3E}">
        <p14:creationId xmlns:p14="http://schemas.microsoft.com/office/powerpoint/2010/main" val="341253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Escala Evolutiva</a:t>
            </a: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828610" y="1619578"/>
            <a:ext cx="7991862" cy="2362001"/>
          </a:xfrm>
        </p:spPr>
        <p:txBody>
          <a:bodyPr/>
          <a:lstStyle/>
          <a:p>
            <a:r>
              <a:rPr lang="pt-BR" dirty="0"/>
              <a:t>“As ordens ou graus de perfeição dos Espíritos são em número determinado?</a:t>
            </a:r>
          </a:p>
          <a:p>
            <a:pPr lvl="1"/>
            <a:r>
              <a:rPr lang="pt-BR" dirty="0"/>
              <a:t>‘São ilimitadas em número, porque entre elas não há linhas de demarcação traçadas como barreiras, de sorte que as divisões podem ser multiplicadas ou restringidas livremente. [...]’ 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97.)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177" y="4081054"/>
            <a:ext cx="3149335" cy="2362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59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Escala Evolutiva</a:t>
            </a: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828610" y="1619578"/>
            <a:ext cx="8126472" cy="5049782"/>
          </a:xfrm>
        </p:spPr>
        <p:txBody>
          <a:bodyPr>
            <a:normAutofit/>
          </a:bodyPr>
          <a:lstStyle/>
          <a:p>
            <a:r>
              <a:rPr lang="pt-BR" dirty="0"/>
              <a:t>“[...] Todavia, considerando-se os caracteres gerais dos Espíritos, elas podem reduzir-se a três principais.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97.)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45443810"/>
              </p:ext>
            </p:extLst>
          </p:nvPr>
        </p:nvGraphicFramePr>
        <p:xfrm>
          <a:off x="828609" y="2564904"/>
          <a:ext cx="791985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6443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Vamos refletir</a:t>
            </a:r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>
          <a:xfrm>
            <a:off x="828610" y="1619578"/>
            <a:ext cx="7991862" cy="945326"/>
          </a:xfrm>
        </p:spPr>
        <p:txBody>
          <a:bodyPr/>
          <a:lstStyle/>
          <a:p>
            <a:pPr marL="0" indent="0">
              <a:buNone/>
            </a:pPr>
            <a:r>
              <a:rPr lang="pt-BR" i="1" dirty="0"/>
              <a:t>Por que as pessoas passam e não pegam o lixo do chão?</a:t>
            </a:r>
          </a:p>
        </p:txBody>
      </p:sp>
    </p:spTree>
    <p:extLst>
      <p:ext uri="{BB962C8B-B14F-4D97-AF65-F5344CB8AC3E}">
        <p14:creationId xmlns:p14="http://schemas.microsoft.com/office/powerpoint/2010/main" val="1856629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Diferenças na forma de ver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2E914FE2-7575-7340-B43D-AE34BE2E1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5976" y="1619578"/>
            <a:ext cx="4464496" cy="4905766"/>
          </a:xfrm>
        </p:spPr>
        <p:txBody>
          <a:bodyPr/>
          <a:lstStyle/>
          <a:p>
            <a:r>
              <a:rPr lang="pt-BR" dirty="0"/>
              <a:t>“[...] diferentes pessoas, num mesmo ambiente, podem perceber o mesmo fato de maneira divergente, e até mesmo antagônica.”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7.)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609" y="2676756"/>
            <a:ext cx="3239335" cy="2791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679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Nível de consciência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5571253-F647-C647-8AB9-183197B69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0" y="1619578"/>
            <a:ext cx="4751502" cy="4905766"/>
          </a:xfrm>
        </p:spPr>
        <p:txBody>
          <a:bodyPr/>
          <a:lstStyle/>
          <a:p>
            <a:r>
              <a:rPr lang="pt-BR" dirty="0"/>
              <a:t>“Quem vive num baixo nível de consciência tem uma visão primária e muito acanhada das pessoas, dos atos e dos acontecimentos. O </a:t>
            </a:r>
            <a:r>
              <a:rPr lang="pt-BR" dirty="0" err="1"/>
              <a:t>discerni-mento</a:t>
            </a:r>
            <a:r>
              <a:rPr lang="pt-BR" dirty="0"/>
              <a:t> ou a opinião que fazem sobre as coisas é estreita e rudimentar.”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7.)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573" y="2643711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2971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você vê o mundo?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A5DD07-0441-5B41-BBDB-EBAF9A3BB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0" y="1619578"/>
            <a:ext cx="4900764" cy="4905766"/>
          </a:xfrm>
        </p:spPr>
        <p:txBody>
          <a:bodyPr/>
          <a:lstStyle/>
          <a:p>
            <a:r>
              <a:rPr lang="pt-BR" dirty="0"/>
              <a:t>“[...] A brisa do mar é sempre aromática e revigorante, mas para determinados indivíduos é simplesmente vento inoportuno e incômodo, que despenteia os cabelos. </a:t>
            </a:r>
            <a:r>
              <a:rPr lang="pt-BR" b="1" dirty="0"/>
              <a:t>Cada um vê a criação e as criaturas exatamente como vê a si mesmo.</a:t>
            </a:r>
            <a:r>
              <a:rPr lang="pt-BR" dirty="0"/>
              <a:t>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7.)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49626" r="12136" b="43756"/>
          <a:stretch/>
        </p:blipFill>
        <p:spPr>
          <a:xfrm>
            <a:off x="6084168" y="2733858"/>
            <a:ext cx="2736304" cy="2677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444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Oportunidades de crescimento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5C56EE-333F-924A-A58C-FE1A4644B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1" y="1619578"/>
            <a:ext cx="4175438" cy="4905766"/>
          </a:xfrm>
        </p:spPr>
        <p:txBody>
          <a:bodyPr>
            <a:normAutofit fontScale="92500"/>
          </a:bodyPr>
          <a:lstStyle/>
          <a:p>
            <a:r>
              <a:rPr lang="pt-BR" dirty="0"/>
              <a:t>“Quem tem olhos sensíveis e lúcidos enxerga nas ações humanas, mesmo nas que pareçam más, alguns valores positivos, e identificam nos erros oportunidades de crescimento. Ao contrário, aqueles que possuem os olhos turvos pela ignorância veem de acordo com o que eles realmente são em seu interior.”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7.)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37" y="2502012"/>
            <a:ext cx="3539631" cy="31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Saber ver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183FB8-93FB-5A4E-8843-FC239211D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968" y="1619578"/>
            <a:ext cx="4536504" cy="4905766"/>
          </a:xfrm>
        </p:spPr>
        <p:txBody>
          <a:bodyPr/>
          <a:lstStyle/>
          <a:p>
            <a:r>
              <a:rPr lang="pt-BR" dirty="0"/>
              <a:t>“A qualidade da percepção não se acha nas coisas que vemos, mas, </a:t>
            </a:r>
            <a:r>
              <a:rPr lang="pt-BR" dirty="0" err="1"/>
              <a:t>proporcional-mente</a:t>
            </a:r>
            <a:r>
              <a:rPr lang="pt-BR" dirty="0"/>
              <a:t>, no </a:t>
            </a:r>
            <a:r>
              <a:rPr lang="pt-BR" b="1" dirty="0"/>
              <a:t>desenvolvimento espiritual do indivíduo que examina</a:t>
            </a:r>
            <a:r>
              <a:rPr lang="pt-BR" dirty="0"/>
              <a:t>.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7.)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15120"/>
          <a:stretch/>
        </p:blipFill>
        <p:spPr>
          <a:xfrm>
            <a:off x="828609" y="2810584"/>
            <a:ext cx="3216467" cy="2523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778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Consciência plena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51239C-F7D6-D34A-A2A9-D422A28D8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0" y="1619578"/>
            <a:ext cx="7991862" cy="2169462"/>
          </a:xfrm>
        </p:spPr>
        <p:txBody>
          <a:bodyPr/>
          <a:lstStyle/>
          <a:p>
            <a:r>
              <a:rPr lang="pt-BR" dirty="0"/>
              <a:t>“Quando você estiver com a consciência desperta, notará com facilidade em todos os acontecimentos um roteiro ou um ensinamento de vida.”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7.)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453" y="3789040"/>
            <a:ext cx="5334173" cy="2657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662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Ao ter consciência plena, você respeita a individualidade do outro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BCD4A4-CE57-6E45-AEE1-C52D8A05F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0" y="1619578"/>
            <a:ext cx="7991862" cy="2354815"/>
          </a:xfrm>
        </p:spPr>
        <p:txBody>
          <a:bodyPr>
            <a:normAutofit/>
          </a:bodyPr>
          <a:lstStyle/>
          <a:p>
            <a:r>
              <a:rPr lang="pt-BR" dirty="0"/>
              <a:t>“Não menospreze as opiniões e os sentimentos de seus familiares, nem exija-lhes obediência absoluta. Respeite a individualidade de cada um e oriente seus parentes queridos com compreensão, sem usar mãos imperiosas.”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7.)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0" t="7712" r="6704" b="29632"/>
          <a:stretch/>
        </p:blipFill>
        <p:spPr bwMode="auto">
          <a:xfrm>
            <a:off x="2916328" y="4170529"/>
            <a:ext cx="3816424" cy="2354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4405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Ao ter consciência plena, se </a:t>
            </a:r>
            <a:r>
              <a:rPr lang="pt-BR"/>
              <a:t>torna acessível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37FF54-D7C8-4243-8C29-7888AF7EA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0" y="1619578"/>
            <a:ext cx="7991862" cy="2169462"/>
          </a:xfrm>
        </p:spPr>
        <p:txBody>
          <a:bodyPr/>
          <a:lstStyle/>
          <a:p>
            <a:r>
              <a:rPr lang="pt-BR" dirty="0"/>
              <a:t>“Seja acessível. Lembre-se de que o direito de cada um consiste nas resoluções adotadas conforme sua vontade, podendo ou não coexistir com o arbítrio dos demais. Esse é o fundamento da lei de liberdade.”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7.)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085" y="4009163"/>
            <a:ext cx="3354909" cy="2516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6131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Contribuição do Espiritismo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8610" y="1619578"/>
            <a:ext cx="7991862" cy="2332938"/>
          </a:xfrm>
        </p:spPr>
        <p:txBody>
          <a:bodyPr/>
          <a:lstStyle/>
          <a:p>
            <a:r>
              <a:rPr lang="pt-BR" dirty="0"/>
              <a:t>“O Espiritismo é, acima de tudo, o processo libertador das consciências, a fim de que a visão do homem alcance horizontes mais altos.”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Roteiro</a:t>
            </a:r>
            <a:r>
              <a:rPr lang="pt-BR" dirty="0"/>
              <a:t>, cap. 38.)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885" y="3952516"/>
            <a:ext cx="7835309" cy="257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0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Consciência tranquila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96BE7B-8822-FE44-B613-354906E71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10" y="4061808"/>
            <a:ext cx="7991862" cy="2463536"/>
          </a:xfrm>
        </p:spPr>
        <p:txBody>
          <a:bodyPr/>
          <a:lstStyle/>
          <a:p>
            <a:r>
              <a:rPr lang="pt-BR" dirty="0"/>
              <a:t>A residência da alma permanece situada no manancial de seus próprios pensamentos.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Roteiro</a:t>
            </a:r>
            <a:r>
              <a:rPr lang="pt-BR" dirty="0"/>
              <a:t>, lição 29.)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372" y="1839700"/>
            <a:ext cx="4066335" cy="2222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109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ipedBorder_16x9_TP102801097">
  <a:themeElements>
    <a:clrScheme name="Custom 8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0D9D9"/>
      </a:accent1>
      <a:accent2>
        <a:srgbClr val="A2AFB8"/>
      </a:accent2>
      <a:accent3>
        <a:srgbClr val="798B9B"/>
      </a:accent3>
      <a:accent4>
        <a:srgbClr val="69788B"/>
      </a:accent4>
      <a:accent5>
        <a:srgbClr val="4D5B64"/>
      </a:accent5>
      <a:accent6>
        <a:srgbClr val="38424B"/>
      </a:accent6>
      <a:hlink>
        <a:srgbClr val="56646E"/>
      </a:hlink>
      <a:folHlink>
        <a:srgbClr val="708395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028096D-A507-41F0-907B-F68AAE681C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com borda preta listrada (widescreen)</Template>
  <TotalTime>0</TotalTime>
  <Words>1427</Words>
  <Application>Microsoft Macintosh PowerPoint</Application>
  <PresentationFormat>Apresentação na tela (4:3)</PresentationFormat>
  <Paragraphs>91</Paragraphs>
  <Slides>16</Slides>
  <Notes>14</Notes>
  <HiddenSlides>2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 Unicode MS</vt:lpstr>
      <vt:lpstr>Arial</vt:lpstr>
      <vt:lpstr>Euphemia</vt:lpstr>
      <vt:lpstr>Shadows Into Light</vt:lpstr>
      <vt:lpstr>Wingdings</vt:lpstr>
      <vt:lpstr>StripedBorder_16x9_TP102801097</vt:lpstr>
      <vt:lpstr>Nível de consciência</vt:lpstr>
      <vt:lpstr>Questionamento</vt:lpstr>
      <vt:lpstr>Consciência</vt:lpstr>
      <vt:lpstr>Escala Evolutiva</vt:lpstr>
      <vt:lpstr>Escala Evolutiva</vt:lpstr>
      <vt:lpstr>Vamos refletir</vt:lpstr>
      <vt:lpstr>Diferenças na forma de ver</vt:lpstr>
      <vt:lpstr>Nível de consciência</vt:lpstr>
      <vt:lpstr>Como você vê o mundo?</vt:lpstr>
      <vt:lpstr>Oportunidades de crescimento</vt:lpstr>
      <vt:lpstr>Saber ver</vt:lpstr>
      <vt:lpstr>Consciência plena</vt:lpstr>
      <vt:lpstr>Ao ter consciência plena, você respeita a individualidade do outro</vt:lpstr>
      <vt:lpstr>Ao ter consciência plena, se torna acessível</vt:lpstr>
      <vt:lpstr>Contribuição do Espiritismo</vt:lpstr>
      <vt:lpstr>Consciência tranquila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2016-11-09T01:23:06Z</dcterms:created>
  <dcterms:modified xsi:type="dcterms:W3CDTF">2019-04-08T14:02:17Z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