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94" r:id="rId3"/>
    <p:sldId id="288" r:id="rId4"/>
    <p:sldId id="292" r:id="rId5"/>
    <p:sldId id="291" r:id="rId6"/>
    <p:sldId id="286" r:id="rId7"/>
    <p:sldId id="279" r:id="rId8"/>
    <p:sldId id="281" r:id="rId9"/>
    <p:sldId id="283" r:id="rId10"/>
    <p:sldId id="280" r:id="rId11"/>
    <p:sldId id="284" r:id="rId12"/>
    <p:sldId id="285" r:id="rId13"/>
    <p:sldId id="287" r:id="rId14"/>
    <p:sldId id="293" r:id="rId15"/>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Arial" pitchFamily="34" charset="0"/>
        <a:ea typeface="+mn-ea"/>
        <a:cs typeface="+mn-cs"/>
      </a:defRPr>
    </a:lvl1pPr>
    <a:lvl2pPr marL="457200" algn="l" rtl="0" fontAlgn="base">
      <a:spcBef>
        <a:spcPct val="0"/>
      </a:spcBef>
      <a:spcAft>
        <a:spcPct val="0"/>
      </a:spcAft>
      <a:defRPr sz="2400" kern="1200">
        <a:solidFill>
          <a:schemeClr val="tx1"/>
        </a:solidFill>
        <a:latin typeface="Arial" pitchFamily="34" charset="0"/>
        <a:ea typeface="+mn-ea"/>
        <a:cs typeface="+mn-cs"/>
      </a:defRPr>
    </a:lvl2pPr>
    <a:lvl3pPr marL="914400" algn="l" rtl="0" fontAlgn="base">
      <a:spcBef>
        <a:spcPct val="0"/>
      </a:spcBef>
      <a:spcAft>
        <a:spcPct val="0"/>
      </a:spcAft>
      <a:defRPr sz="2400" kern="1200">
        <a:solidFill>
          <a:schemeClr val="tx1"/>
        </a:solidFill>
        <a:latin typeface="Arial" pitchFamily="34" charset="0"/>
        <a:ea typeface="+mn-ea"/>
        <a:cs typeface="+mn-cs"/>
      </a:defRPr>
    </a:lvl3pPr>
    <a:lvl4pPr marL="1371600" algn="l" rtl="0" fontAlgn="base">
      <a:spcBef>
        <a:spcPct val="0"/>
      </a:spcBef>
      <a:spcAft>
        <a:spcPct val="0"/>
      </a:spcAft>
      <a:defRPr sz="2400" kern="1200">
        <a:solidFill>
          <a:schemeClr val="tx1"/>
        </a:solidFill>
        <a:latin typeface="Arial" pitchFamily="34" charset="0"/>
        <a:ea typeface="+mn-ea"/>
        <a:cs typeface="+mn-cs"/>
      </a:defRPr>
    </a:lvl4pPr>
    <a:lvl5pPr marL="1828800" algn="l" rtl="0" fontAlgn="base">
      <a:spcBef>
        <a:spcPct val="0"/>
      </a:spcBef>
      <a:spcAft>
        <a:spcPct val="0"/>
      </a:spcAft>
      <a:defRPr sz="2400" kern="1200">
        <a:solidFill>
          <a:schemeClr val="tx1"/>
        </a:solidFill>
        <a:latin typeface="Arial" pitchFamily="34" charset="0"/>
        <a:ea typeface="+mn-ea"/>
        <a:cs typeface="+mn-cs"/>
      </a:defRPr>
    </a:lvl5pPr>
    <a:lvl6pPr marL="2286000" algn="l" defTabSz="914400" rtl="0" eaLnBrk="1" latinLnBrk="0" hangingPunct="1">
      <a:defRPr sz="2400" kern="1200">
        <a:solidFill>
          <a:schemeClr val="tx1"/>
        </a:solidFill>
        <a:latin typeface="Arial" pitchFamily="34" charset="0"/>
        <a:ea typeface="+mn-ea"/>
        <a:cs typeface="+mn-cs"/>
      </a:defRPr>
    </a:lvl6pPr>
    <a:lvl7pPr marL="2743200" algn="l" defTabSz="914400" rtl="0" eaLnBrk="1" latinLnBrk="0" hangingPunct="1">
      <a:defRPr sz="2400" kern="1200">
        <a:solidFill>
          <a:schemeClr val="tx1"/>
        </a:solidFill>
        <a:latin typeface="Arial" pitchFamily="34" charset="0"/>
        <a:ea typeface="+mn-ea"/>
        <a:cs typeface="+mn-cs"/>
      </a:defRPr>
    </a:lvl7pPr>
    <a:lvl8pPr marL="3200400" algn="l" defTabSz="914400" rtl="0" eaLnBrk="1" latinLnBrk="0" hangingPunct="1">
      <a:defRPr sz="2400" kern="1200">
        <a:solidFill>
          <a:schemeClr val="tx1"/>
        </a:solidFill>
        <a:latin typeface="Arial" pitchFamily="34" charset="0"/>
        <a:ea typeface="+mn-ea"/>
        <a:cs typeface="+mn-cs"/>
      </a:defRPr>
    </a:lvl8pPr>
    <a:lvl9pPr marL="3657600" algn="l" defTabSz="914400" rtl="0" eaLnBrk="1" latinLnBrk="0" hangingPunct="1">
      <a:defRPr sz="2400" kern="1200">
        <a:solidFill>
          <a:schemeClr val="tx1"/>
        </a:solidFill>
        <a:latin typeface="Arial"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40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71E08"/>
    <a:srgbClr val="040E08"/>
    <a:srgbClr val="B92D14"/>
    <a:srgbClr val="35759D"/>
    <a:srgbClr val="35B19D"/>
    <a:srgbClr val="000000"/>
    <a:srgbClr val="FFFF00"/>
    <a:srgbClr val="491403"/>
    <a:srgbClr val="3A100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948" autoAdjust="0"/>
    <p:restoredTop sz="75772" autoAdjust="0"/>
  </p:normalViewPr>
  <p:slideViewPr>
    <p:cSldViewPr>
      <p:cViewPr varScale="1">
        <p:scale>
          <a:sx n="87" d="100"/>
          <a:sy n="87" d="100"/>
        </p:scale>
        <p:origin x="2536" y="200"/>
      </p:cViewPr>
      <p:guideLst>
        <p:guide orient="horz" pos="2160"/>
        <p:guide pos="340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22"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81923"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8192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81925"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1926"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81927"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FCF93386-3AF7-4461-9099-DCCF796C2B13}" type="slidenum">
              <a:rPr lang="en-US"/>
              <a:pPr/>
              <a:t>‹nº›</a:t>
            </a:fld>
            <a:endParaRPr lang="en-US"/>
          </a:p>
        </p:txBody>
      </p:sp>
    </p:spTree>
    <p:extLst>
      <p:ext uri="{BB962C8B-B14F-4D97-AF65-F5344CB8AC3E}">
        <p14:creationId xmlns:p14="http://schemas.microsoft.com/office/powerpoint/2010/main" val="2634410641"/>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itchFamily="34" charset="0"/>
        <a:ea typeface="+mn-ea"/>
        <a:cs typeface="+mn-cs"/>
      </a:defRPr>
    </a:lvl1pPr>
    <a:lvl2pPr marL="457200" algn="l" rtl="0" fontAlgn="base">
      <a:spcBef>
        <a:spcPct val="30000"/>
      </a:spcBef>
      <a:spcAft>
        <a:spcPct val="0"/>
      </a:spcAft>
      <a:defRPr sz="1200" kern="1200">
        <a:solidFill>
          <a:schemeClr val="tx1"/>
        </a:solidFill>
        <a:latin typeface="Arial" pitchFamily="34" charset="0"/>
        <a:ea typeface="+mn-ea"/>
        <a:cs typeface="+mn-cs"/>
      </a:defRPr>
    </a:lvl2pPr>
    <a:lvl3pPr marL="914400" algn="l" rtl="0" fontAlgn="base">
      <a:spcBef>
        <a:spcPct val="30000"/>
      </a:spcBef>
      <a:spcAft>
        <a:spcPct val="0"/>
      </a:spcAft>
      <a:defRPr sz="1200" kern="1200">
        <a:solidFill>
          <a:schemeClr val="tx1"/>
        </a:solidFill>
        <a:latin typeface="Arial" pitchFamily="34" charset="0"/>
        <a:ea typeface="+mn-ea"/>
        <a:cs typeface="+mn-cs"/>
      </a:defRPr>
    </a:lvl3pPr>
    <a:lvl4pPr marL="1371600" algn="l" rtl="0" fontAlgn="base">
      <a:spcBef>
        <a:spcPct val="30000"/>
      </a:spcBef>
      <a:spcAft>
        <a:spcPct val="0"/>
      </a:spcAft>
      <a:defRPr sz="1200" kern="1200">
        <a:solidFill>
          <a:schemeClr val="tx1"/>
        </a:solidFill>
        <a:latin typeface="Arial" pitchFamily="34" charset="0"/>
        <a:ea typeface="+mn-ea"/>
        <a:cs typeface="+mn-cs"/>
      </a:defRPr>
    </a:lvl4pPr>
    <a:lvl5pPr marL="1828800" algn="l" rtl="0" fontAlgn="base">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09EF2C0-C657-4BFD-9524-19B130A0830F}" type="slidenum">
              <a:rPr lang="en-US"/>
              <a:pPr/>
              <a:t>1</a:t>
            </a:fld>
            <a:endParaRPr lang="en-US"/>
          </a:p>
        </p:txBody>
      </p:sp>
      <p:sp>
        <p:nvSpPr>
          <p:cNvPr id="107522" name="Rectangle 2"/>
          <p:cNvSpPr>
            <a:spLocks noGrp="1" noRot="1" noChangeAspect="1" noChangeArrowheads="1" noTextEdit="1"/>
          </p:cNvSpPr>
          <p:nvPr>
            <p:ph type="sldImg"/>
          </p:nvPr>
        </p:nvSpPr>
        <p:spPr>
          <a:ln/>
        </p:spPr>
      </p:sp>
      <p:sp>
        <p:nvSpPr>
          <p:cNvPr id="107523" name="Rectangle 3"/>
          <p:cNvSpPr>
            <a:spLocks noGrp="1" noChangeArrowheads="1"/>
          </p:cNvSpPr>
          <p:nvPr>
            <p:ph type="body" idx="1"/>
          </p:nvPr>
        </p:nvSpPr>
        <p:spPr/>
        <p:txBody>
          <a:bodyPr/>
          <a:lstStyle/>
          <a:p>
            <a:endParaRPr lang="ru-RU"/>
          </a:p>
        </p:txBody>
      </p:sp>
    </p:spTree>
    <p:extLst>
      <p:ext uri="{BB962C8B-B14F-4D97-AF65-F5344CB8AC3E}">
        <p14:creationId xmlns:p14="http://schemas.microsoft.com/office/powerpoint/2010/main" val="42433270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D1AF731-A5ED-45AF-B3E0-54E12D9FFA23}" type="slidenum">
              <a:rPr lang="en-US">
                <a:solidFill>
                  <a:prstClr val="black"/>
                </a:solidFill>
              </a:rPr>
              <a:pPr/>
              <a:t>2</a:t>
            </a:fld>
            <a:endParaRPr lang="en-US">
              <a:solidFill>
                <a:prstClr val="black"/>
              </a:solidFill>
            </a:endParaRPr>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pt-BR"/>
              <a:t>Conceituar</a:t>
            </a:r>
            <a:r>
              <a:rPr lang="pt-BR" baseline="0"/>
              <a:t> o que é melancolia. Pode-se dizer que melancolia e tristeza são sinônimos. Segundo o </a:t>
            </a:r>
            <a:r>
              <a:rPr lang="pt-BR" sz="1200">
                <a:solidFill>
                  <a:srgbClr val="EB8B09">
                    <a:lumMod val="50000"/>
                  </a:srgbClr>
                </a:solidFill>
                <a:cs typeface="Arial" panose="020B0604020202020204" pitchFamily="34" charset="0"/>
              </a:rPr>
              <a:t>Dicionário eletrônico Houaiss da língua portuguesa,</a:t>
            </a:r>
            <a:r>
              <a:rPr lang="pt-BR" sz="1200" baseline="0">
                <a:solidFill>
                  <a:srgbClr val="EB8B09">
                    <a:lumMod val="50000"/>
                  </a:srgbClr>
                </a:solidFill>
                <a:cs typeface="Arial" panose="020B0604020202020204" pitchFamily="34" charset="0"/>
              </a:rPr>
              <a:t> </a:t>
            </a:r>
            <a:r>
              <a:rPr lang="pt-BR" sz="1200">
                <a:solidFill>
                  <a:srgbClr val="EB8B09">
                    <a:lumMod val="50000"/>
                  </a:srgbClr>
                </a:solidFill>
                <a:cs typeface="Arial" panose="020B0604020202020204" pitchFamily="34" charset="0"/>
              </a:rPr>
              <a:t>tristeza é “</a:t>
            </a:r>
            <a:r>
              <a:rPr lang="pt-BR" sz="1200" kern="1200">
                <a:solidFill>
                  <a:schemeClr val="tx1"/>
                </a:solidFill>
                <a:latin typeface="Arial" pitchFamily="34" charset="0"/>
                <a:ea typeface="+mn-ea"/>
                <a:cs typeface="+mn-cs"/>
              </a:rPr>
              <a:t>qualidade ou estado de triste; estado afetivo caracterizado pela falta de alegria, pela melancolia”. Não é uma</a:t>
            </a:r>
            <a:r>
              <a:rPr lang="pt-BR" sz="1200" kern="1200" baseline="0">
                <a:solidFill>
                  <a:schemeClr val="tx1"/>
                </a:solidFill>
                <a:latin typeface="Arial" pitchFamily="34" charset="0"/>
                <a:ea typeface="+mn-ea"/>
                <a:cs typeface="+mn-cs"/>
              </a:rPr>
              <a:t> coisa ruim, mas um estado de espírito que pode inclusive nos levar à meditação e reflexão.</a:t>
            </a:r>
            <a:endParaRPr lang="pt-BR" sz="1200" kern="1200">
              <a:solidFill>
                <a:schemeClr val="tx1"/>
              </a:solidFill>
              <a:latin typeface="Arial" pitchFamily="34" charset="0"/>
              <a:ea typeface="+mn-ea"/>
              <a:cs typeface="+mn-cs"/>
            </a:endParaRPr>
          </a:p>
          <a:p>
            <a:endParaRPr lang="pt-BR" baseline="0"/>
          </a:p>
          <a:p>
            <a:endParaRPr lang="pt-BR" baseline="0"/>
          </a:p>
          <a:p>
            <a:endParaRPr lang="ru-RU"/>
          </a:p>
        </p:txBody>
      </p:sp>
    </p:spTree>
    <p:extLst>
      <p:ext uri="{BB962C8B-B14F-4D97-AF65-F5344CB8AC3E}">
        <p14:creationId xmlns:p14="http://schemas.microsoft.com/office/powerpoint/2010/main" val="13457078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D1AF731-A5ED-45AF-B3E0-54E12D9FFA23}" type="slidenum">
              <a:rPr lang="en-US">
                <a:solidFill>
                  <a:prstClr val="black"/>
                </a:solidFill>
              </a:rPr>
              <a:pPr/>
              <a:t>3</a:t>
            </a:fld>
            <a:endParaRPr lang="en-US">
              <a:solidFill>
                <a:prstClr val="black"/>
              </a:solidFill>
            </a:endParaRPr>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r>
              <a:rPr lang="pt-BR" baseline="0" dirty="0"/>
              <a:t>Refletindo sobre a mensagem lida no </a:t>
            </a:r>
            <a:r>
              <a:rPr lang="pt-BR" i="1" baseline="0" dirty="0"/>
              <a:t>slide, </a:t>
            </a:r>
            <a:r>
              <a:rPr lang="pt-BR" baseline="0" dirty="0"/>
              <a:t>podemos afirmar que todos nós, encarnados, em algum momento da vida temos melancolia. Ela surge pela impossibilidade de sermos plenamente felizes ou de não conseguirmos tudo aquilo que desejamos aqui na Terra. Outro fator que nos causa melancolia é o fato de estarmos encarnados e, neste estado, diversas faculdades do espírito ficam “adormecidas”. Kardec, em O Livro dos Espíritos nos elucida a esse respeito na questão 368.</a:t>
            </a:r>
          </a:p>
          <a:p>
            <a:endParaRPr lang="pt-BR" baseline="0" dirty="0"/>
          </a:p>
          <a:p>
            <a:r>
              <a:rPr lang="pt-BR" sz="1200" b="0" i="1" u="none" strike="noStrike" kern="1200" baseline="0" dirty="0">
                <a:solidFill>
                  <a:schemeClr val="tx1"/>
                </a:solidFill>
                <a:latin typeface="Arial" pitchFamily="34" charset="0"/>
                <a:ea typeface="+mn-ea"/>
                <a:cs typeface="+mn-cs"/>
              </a:rPr>
              <a:t>Após sua união com o corpo, exerce o Espírito, com liberdade plena, suas faculdades?</a:t>
            </a:r>
          </a:p>
          <a:p>
            <a:r>
              <a:rPr lang="pt-BR" sz="1200" b="0" i="0" u="none" strike="noStrike" kern="1200" baseline="0" dirty="0">
                <a:solidFill>
                  <a:schemeClr val="tx1"/>
                </a:solidFill>
                <a:latin typeface="Arial" pitchFamily="34" charset="0"/>
                <a:ea typeface="+mn-ea"/>
                <a:cs typeface="+mn-cs"/>
              </a:rPr>
              <a:t>“O exercício das faculdades depende dos órgãos que lhes servem de instrumento. A grosseria da matéria as</a:t>
            </a:r>
          </a:p>
          <a:p>
            <a:r>
              <a:rPr lang="pt-BR" sz="1200" b="0" i="0" u="none" strike="noStrike" kern="1200" baseline="0" dirty="0">
                <a:solidFill>
                  <a:schemeClr val="tx1"/>
                </a:solidFill>
                <a:latin typeface="Arial" pitchFamily="34" charset="0"/>
                <a:ea typeface="+mn-ea"/>
                <a:cs typeface="+mn-cs"/>
              </a:rPr>
              <a:t>enfraquece.”</a:t>
            </a:r>
          </a:p>
          <a:p>
            <a:endParaRPr lang="pt-BR" sz="1200" b="1" i="0" u="none" strike="noStrike" kern="1200" baseline="0" dirty="0">
              <a:solidFill>
                <a:schemeClr val="tx1"/>
              </a:solidFill>
              <a:latin typeface="Arial" pitchFamily="34" charset="0"/>
              <a:ea typeface="+mn-ea"/>
              <a:cs typeface="+mn-cs"/>
            </a:endParaRPr>
          </a:p>
          <a:p>
            <a:r>
              <a:rPr lang="pt-BR" sz="1200" b="1" i="0" u="none" strike="noStrike" kern="1200" baseline="0" dirty="0">
                <a:solidFill>
                  <a:schemeClr val="tx1"/>
                </a:solidFill>
                <a:latin typeface="Arial" pitchFamily="34" charset="0"/>
                <a:ea typeface="+mn-ea"/>
                <a:cs typeface="+mn-cs"/>
              </a:rPr>
              <a:t>a) </a:t>
            </a:r>
            <a:r>
              <a:rPr lang="pt-BR" sz="1200" b="0" i="1" u="none" strike="noStrike" kern="1200" baseline="0" dirty="0">
                <a:solidFill>
                  <a:schemeClr val="tx1"/>
                </a:solidFill>
                <a:latin typeface="Arial" pitchFamily="34" charset="0"/>
                <a:ea typeface="+mn-ea"/>
                <a:cs typeface="+mn-cs"/>
              </a:rPr>
              <a:t>— Assim, o invólucro material é obstáculo à livre manifestação das faculdades do Espírito, como um vidro opaco o é à livre irradiação da luz?</a:t>
            </a:r>
          </a:p>
          <a:p>
            <a:r>
              <a:rPr lang="pt-BR" sz="1200" b="0" i="0" u="none" strike="noStrike" kern="1200" baseline="0" dirty="0">
                <a:solidFill>
                  <a:schemeClr val="tx1"/>
                </a:solidFill>
                <a:latin typeface="Arial" pitchFamily="34" charset="0"/>
                <a:ea typeface="+mn-ea"/>
                <a:cs typeface="+mn-cs"/>
              </a:rPr>
              <a:t>“É, como vidro muito opaco.”</a:t>
            </a:r>
          </a:p>
          <a:p>
            <a:endParaRPr lang="pt-BR" sz="1200" b="0" i="0" u="none" strike="noStrike" kern="1200" baseline="0" dirty="0">
              <a:solidFill>
                <a:schemeClr val="tx1"/>
              </a:solidFill>
              <a:latin typeface="Arial" pitchFamily="34" charset="0"/>
              <a:ea typeface="+mn-ea"/>
              <a:cs typeface="+mn-cs"/>
            </a:endParaRPr>
          </a:p>
          <a:p>
            <a:r>
              <a:rPr lang="pt-BR" sz="1200" b="0" i="0" u="none" strike="noStrike" kern="1200" baseline="0" dirty="0">
                <a:solidFill>
                  <a:schemeClr val="tx1"/>
                </a:solidFill>
                <a:latin typeface="Arial" pitchFamily="34" charset="0"/>
                <a:ea typeface="+mn-ea"/>
                <a:cs typeface="+mn-cs"/>
              </a:rPr>
              <a:t>Pode-se comparar a ação que a matéria grosseira exerce sobre o Espírito à de um charco lodoso sobre um corpo nele mergulhado, ao qual tira a liberdade dos movimentos.</a:t>
            </a:r>
            <a:endParaRPr lang="pt-BR" baseline="0" dirty="0"/>
          </a:p>
        </p:txBody>
      </p:sp>
    </p:spTree>
    <p:extLst>
      <p:ext uri="{BB962C8B-B14F-4D97-AF65-F5344CB8AC3E}">
        <p14:creationId xmlns:p14="http://schemas.microsoft.com/office/powerpoint/2010/main" val="42593976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D1AF731-A5ED-45AF-B3E0-54E12D9FFA23}" type="slidenum">
              <a:rPr lang="en-US">
                <a:solidFill>
                  <a:prstClr val="black"/>
                </a:solidFill>
              </a:rPr>
              <a:pPr/>
              <a:t>4</a:t>
            </a:fld>
            <a:endParaRPr lang="en-US">
              <a:solidFill>
                <a:prstClr val="black"/>
              </a:solidFill>
            </a:endParaRPr>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r>
              <a:rPr lang="pt-BR"/>
              <a:t>Contudo,</a:t>
            </a:r>
            <a:r>
              <a:rPr lang="pt-BR" baseline="0"/>
              <a:t> a melancolia não deve ser tida como algo ruim.   Por meio dela, podemos retirar momentos para reflexão de nossa própria vida. Ela também não deve durar muito tempo, uma vez que deve ser uma fase de curta duração, pois quando ela é mais persistente e duradoura, pode transformar-se em depressão.</a:t>
            </a:r>
            <a:endParaRPr lang="ru-RU"/>
          </a:p>
        </p:txBody>
      </p:sp>
    </p:spTree>
    <p:extLst>
      <p:ext uri="{BB962C8B-B14F-4D97-AF65-F5344CB8AC3E}">
        <p14:creationId xmlns:p14="http://schemas.microsoft.com/office/powerpoint/2010/main" val="2375002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D1AF731-A5ED-45AF-B3E0-54E12D9FFA23}" type="slidenum">
              <a:rPr lang="en-US">
                <a:solidFill>
                  <a:prstClr val="black"/>
                </a:solidFill>
              </a:rPr>
              <a:pPr/>
              <a:t>5</a:t>
            </a:fld>
            <a:endParaRPr lang="en-US">
              <a:solidFill>
                <a:prstClr val="black"/>
              </a:solidFill>
            </a:endParaRPr>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r>
              <a:rPr lang="pt-BR"/>
              <a:t>Quando a melancolia</a:t>
            </a:r>
            <a:r>
              <a:rPr lang="pt-BR" baseline="0"/>
              <a:t> se expressa por sentimentos de desinteresse pela vida, falta de esperança e se associa a algum sentimento de culpa, pode transformar-se em autopunição. E assim sendo, o ser adoece por  não acreditar que pode ser feliz, mesmo que relativamente. Sentimentos desiquilibrados, pode infundir-lhe a sensação de que viver não vale a pena e a ideia de suicídio pode brotar em sua mente.</a:t>
            </a:r>
            <a:endParaRPr lang="ru-RU"/>
          </a:p>
        </p:txBody>
      </p:sp>
    </p:spTree>
    <p:extLst>
      <p:ext uri="{BB962C8B-B14F-4D97-AF65-F5344CB8AC3E}">
        <p14:creationId xmlns:p14="http://schemas.microsoft.com/office/powerpoint/2010/main" val="29633637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D1AF731-A5ED-45AF-B3E0-54E12D9FFA23}" type="slidenum">
              <a:rPr lang="en-US">
                <a:solidFill>
                  <a:prstClr val="black"/>
                </a:solidFill>
              </a:rPr>
              <a:pPr/>
              <a:t>6</a:t>
            </a:fld>
            <a:endParaRPr lang="en-US">
              <a:solidFill>
                <a:prstClr val="black"/>
              </a:solidFill>
            </a:endParaRPr>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r>
              <a:rPr lang="pt-BR" dirty="0"/>
              <a:t>A</a:t>
            </a:r>
            <a:r>
              <a:rPr lang="pt-BR" baseline="0" dirty="0"/>
              <a:t> principal decepção daquele que comete suicídio, é perceber-se no plano espiritual vivo. E se não bastasse o sentimento de que não pode fugir dos seus problemas, agrava as suas dificuldades. Allan Kardec nos adverte sobre essa questão.</a:t>
            </a:r>
          </a:p>
          <a:p>
            <a:endParaRPr lang="pt-BR" baseline="0" dirty="0"/>
          </a:p>
          <a:p>
            <a:r>
              <a:rPr lang="pt-BR" sz="1200" b="1" i="0" u="none" strike="noStrike" kern="1200" baseline="0" dirty="0">
                <a:solidFill>
                  <a:schemeClr val="tx1"/>
                </a:solidFill>
                <a:latin typeface="Arial" pitchFamily="34" charset="0"/>
                <a:ea typeface="+mn-ea"/>
                <a:cs typeface="+mn-cs"/>
              </a:rPr>
              <a:t>945. </a:t>
            </a:r>
            <a:r>
              <a:rPr lang="pt-BR" sz="1200" b="0" i="1" u="none" strike="noStrike" kern="1200" baseline="0" dirty="0">
                <a:solidFill>
                  <a:schemeClr val="tx1"/>
                </a:solidFill>
                <a:latin typeface="Arial" pitchFamily="34" charset="0"/>
                <a:ea typeface="+mn-ea"/>
                <a:cs typeface="+mn-cs"/>
              </a:rPr>
              <a:t>Que se deve pensar do suicídio que tem como causa o desgosto da vida?</a:t>
            </a:r>
          </a:p>
          <a:p>
            <a:r>
              <a:rPr lang="pt-BR" sz="1200" b="0" i="0" u="none" strike="noStrike" kern="1200" baseline="0" dirty="0">
                <a:solidFill>
                  <a:schemeClr val="tx1"/>
                </a:solidFill>
                <a:latin typeface="Arial" pitchFamily="34" charset="0"/>
                <a:ea typeface="+mn-ea"/>
                <a:cs typeface="+mn-cs"/>
              </a:rPr>
              <a:t>“Insensatos! Por que não trabalhavam? A existência não lhes teria sido tão pesada.”</a:t>
            </a:r>
            <a:endParaRPr lang="pt-BR" sz="1200" b="1" i="0" u="none" strike="noStrike" kern="1200" baseline="0" dirty="0">
              <a:solidFill>
                <a:schemeClr val="tx1"/>
              </a:solidFill>
              <a:latin typeface="Arial" pitchFamily="34" charset="0"/>
              <a:ea typeface="+mn-ea"/>
              <a:cs typeface="+mn-cs"/>
            </a:endParaRPr>
          </a:p>
          <a:p>
            <a:endParaRPr lang="pt-BR" sz="1200" b="1" i="0" u="none" strike="noStrike" kern="1200" baseline="0" dirty="0">
              <a:solidFill>
                <a:schemeClr val="tx1"/>
              </a:solidFill>
              <a:latin typeface="Arial" pitchFamily="34" charset="0"/>
              <a:ea typeface="+mn-ea"/>
              <a:cs typeface="+mn-cs"/>
            </a:endParaRPr>
          </a:p>
          <a:p>
            <a:r>
              <a:rPr lang="pt-BR" sz="1200" b="1" i="0" u="none" strike="noStrike" kern="1200" baseline="0" dirty="0">
                <a:solidFill>
                  <a:schemeClr val="tx1"/>
                </a:solidFill>
                <a:latin typeface="Arial" pitchFamily="34" charset="0"/>
                <a:ea typeface="+mn-ea"/>
                <a:cs typeface="+mn-cs"/>
              </a:rPr>
              <a:t>946. </a:t>
            </a:r>
            <a:r>
              <a:rPr lang="pt-BR" sz="1200" b="0" i="1" u="none" strike="noStrike" kern="1200" baseline="0" dirty="0">
                <a:solidFill>
                  <a:schemeClr val="tx1"/>
                </a:solidFill>
                <a:latin typeface="Arial" pitchFamily="34" charset="0"/>
                <a:ea typeface="+mn-ea"/>
                <a:cs typeface="+mn-cs"/>
              </a:rPr>
              <a:t>E do suicídio cujo fim é fugir, aquele que o comete, às misérias e às decepções deste mundo?</a:t>
            </a:r>
          </a:p>
          <a:p>
            <a:r>
              <a:rPr lang="pt-BR" sz="1200" b="0" i="0" u="none" strike="noStrike" kern="1200" baseline="0" dirty="0">
                <a:solidFill>
                  <a:schemeClr val="tx1"/>
                </a:solidFill>
                <a:latin typeface="Arial" pitchFamily="34" charset="0"/>
                <a:ea typeface="+mn-ea"/>
                <a:cs typeface="+mn-cs"/>
              </a:rPr>
              <a:t>“Pobres Espíritos, que não têm a coragem de suportar as misérias da existência! Deus ajuda aos que sofrem e não aos que carecem de energia e de coragem. As tribulações da vida são provas ou expiações. Felizes os que as suportam sem se queixar, porque serão recompensados! Ai, porém, daqueles que esperam a salvação do que, na sua impiedade, chamam acaso, ou fortuna! O acaso, ou a fortuna, para me servir da linguagem deles, podem, com efeito, favorecê-los por um momento, mas para lhes fazer sentir mais tarde, cruelmente, a vacuidade dessas palavras.”</a:t>
            </a:r>
            <a:endParaRPr lang="ru-RU" dirty="0"/>
          </a:p>
        </p:txBody>
      </p:sp>
    </p:spTree>
    <p:extLst>
      <p:ext uri="{BB962C8B-B14F-4D97-AF65-F5344CB8AC3E}">
        <p14:creationId xmlns:p14="http://schemas.microsoft.com/office/powerpoint/2010/main" val="11787666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D1AF731-A5ED-45AF-B3E0-54E12D9FFA23}" type="slidenum">
              <a:rPr lang="en-US"/>
              <a:pPr/>
              <a:t>7</a:t>
            </a:fld>
            <a:endParaRPr lang="en-US"/>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r>
              <a:rPr lang="pt-BR" dirty="0"/>
              <a:t>Ao homem,</a:t>
            </a:r>
            <a:r>
              <a:rPr lang="pt-BR" baseline="0" dirty="0"/>
              <a:t> é preciso ter fé e acreditar na providência divina. Não há dificuldades que não possam ser vencidas. E não há dificuldades que passemos e que não traga alguma lição. No livro </a:t>
            </a:r>
            <a:r>
              <a:rPr lang="pt-BR" i="1" baseline="0" dirty="0"/>
              <a:t>Roteiro</a:t>
            </a:r>
            <a:r>
              <a:rPr lang="pt-BR" baseline="0" dirty="0"/>
              <a:t>, capítulo 26, Emmanuel nos esclarece que “</a:t>
            </a:r>
            <a:r>
              <a:rPr lang="pt-BR" sz="1200" b="0" i="0" u="none" strike="noStrike" baseline="0" dirty="0">
                <a:latin typeface="Arial" panose="020B0604020202020204" pitchFamily="34" charset="0"/>
              </a:rPr>
              <a:t>Trabalhando e servindo, aprendendo e amando, a nossa vida íntima se ilumina e se aperfeiçoa, entrando gradativamente em contato com os grandes gênios da imortalidade gloriosa.” Devemos, pois, compreender que nunca somos desamparados e que atividade no bem, nos resguarda de todo mal.</a:t>
            </a:r>
            <a:endParaRPr lang="ru-RU" dirty="0"/>
          </a:p>
        </p:txBody>
      </p:sp>
    </p:spTree>
    <p:extLst>
      <p:ext uri="{BB962C8B-B14F-4D97-AF65-F5344CB8AC3E}">
        <p14:creationId xmlns:p14="http://schemas.microsoft.com/office/powerpoint/2010/main" val="32830854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D1AF731-A5ED-45AF-B3E0-54E12D9FFA23}" type="slidenum">
              <a:rPr lang="en-US">
                <a:solidFill>
                  <a:prstClr val="black"/>
                </a:solidFill>
              </a:rPr>
              <a:pPr/>
              <a:t>8</a:t>
            </a:fld>
            <a:endParaRPr lang="en-US">
              <a:solidFill>
                <a:prstClr val="black"/>
              </a:solidFill>
            </a:endParaRPr>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r>
              <a:rPr lang="pt-BR"/>
              <a:t>Para as dificuldades íntimas que encontramos, para as tristezas de nosso coração, devemos</a:t>
            </a:r>
            <a:r>
              <a:rPr lang="pt-BR" baseline="0"/>
              <a:t> auscultar nossa própria consciência.  Dentro de nós encontraremos as respostas para os porquês de nosso sofrimento. Precisamos analisar nossos atos e perguntar a nós mesmos se a causa de muito de nossos infortúnios são causados pela nossa intemperança e imprudência. Não somente em reencarnações anteriores, mas também na atual.</a:t>
            </a:r>
            <a:endParaRPr lang="ru-RU"/>
          </a:p>
        </p:txBody>
      </p:sp>
    </p:spTree>
    <p:extLst>
      <p:ext uri="{BB962C8B-B14F-4D97-AF65-F5344CB8AC3E}">
        <p14:creationId xmlns:p14="http://schemas.microsoft.com/office/powerpoint/2010/main" val="24481745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D1AF731-A5ED-45AF-B3E0-54E12D9FFA23}" type="slidenum">
              <a:rPr lang="en-US">
                <a:solidFill>
                  <a:prstClr val="black"/>
                </a:solidFill>
              </a:rPr>
              <a:pPr/>
              <a:t>9</a:t>
            </a:fld>
            <a:endParaRPr lang="en-US">
              <a:solidFill>
                <a:prstClr val="black"/>
              </a:solidFill>
            </a:endParaRPr>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r>
              <a:rPr lang="pt-BR"/>
              <a:t>E no processo de busca das causas de nossos</a:t>
            </a:r>
            <a:r>
              <a:rPr lang="pt-BR" baseline="0"/>
              <a:t> infortúnios, precisamos perceber que ao retirarmos o foco do problema, da angústia e da aflição, conseguiremos vislumbrar saídas para nossa dificuldades. Um momento de dor e sofrimento pode se converter para nós em momento de crescimento espiritual.</a:t>
            </a:r>
            <a:endParaRPr lang="ru-RU"/>
          </a:p>
        </p:txBody>
      </p:sp>
    </p:spTree>
    <p:extLst>
      <p:ext uri="{BB962C8B-B14F-4D97-AF65-F5344CB8AC3E}">
        <p14:creationId xmlns:p14="http://schemas.microsoft.com/office/powerpoint/2010/main" val="27279939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D1AF731-A5ED-45AF-B3E0-54E12D9FFA23}" type="slidenum">
              <a:rPr lang="en-US">
                <a:solidFill>
                  <a:prstClr val="black"/>
                </a:solidFill>
              </a:rPr>
              <a:pPr/>
              <a:t>10</a:t>
            </a:fld>
            <a:endParaRPr lang="en-US">
              <a:solidFill>
                <a:prstClr val="black"/>
              </a:solidFill>
            </a:endParaRPr>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r>
              <a:rPr lang="pt-BR"/>
              <a:t>Todos nós emitimos pensamentos e captamos pensamentos. Sendo assim, precisamos sintonizar</a:t>
            </a:r>
            <a:r>
              <a:rPr lang="pt-BR" baseline="0"/>
              <a:t> com aqueles que podem nos auxiliar a vencer nossas dificuldades. Emmanuel, no livro Roteiro, capítulo 26, nos diz que “</a:t>
            </a:r>
            <a:r>
              <a:rPr lang="pt-BR" sz="1200" b="0" i="0" u="none" strike="noStrike" baseline="0">
                <a:latin typeface="Arial" panose="020B0604020202020204" pitchFamily="34" charset="0"/>
              </a:rPr>
              <a:t>Somos afetados pelas vibrações de paisagens, pessoas e coisas que cercam. Se nos confiamos às impressões alheias de enfermidade e amargura, apressadamente se nos altera o “tônus mental”, inclinando-nos à franca receptividade de moléstias indefiníveis.”</a:t>
            </a:r>
          </a:p>
          <a:p>
            <a:endParaRPr lang="pt-BR" sz="1200" b="0" i="0" u="none" strike="noStrike" baseline="0">
              <a:latin typeface="Arial" panose="020B0604020202020204" pitchFamily="34" charset="0"/>
            </a:endParaRPr>
          </a:p>
          <a:p>
            <a:r>
              <a:rPr lang="pt-BR" sz="1200" b="0" i="0" u="none" strike="noStrike" baseline="0">
                <a:latin typeface="Arial" panose="020B0604020202020204" pitchFamily="34" charset="0"/>
              </a:rPr>
              <a:t>Por isso, é necessário seguir as recomendações de André Luiz expostas nesse </a:t>
            </a:r>
            <a:r>
              <a:rPr lang="pt-BR" sz="1200" b="0" i="1" u="none" strike="noStrike" baseline="0">
                <a:latin typeface="Arial" panose="020B0604020202020204" pitchFamily="34" charset="0"/>
              </a:rPr>
              <a:t>slide, </a:t>
            </a:r>
            <a:r>
              <a:rPr lang="pt-BR" sz="1200" b="0" i="0" u="none" strike="noStrike" baseline="0">
                <a:latin typeface="Arial" panose="020B0604020202020204" pitchFamily="34" charset="0"/>
              </a:rPr>
              <a:t>lembrando sempre, conforme nos informa Emmanuel na obra há pouco citada “Se nos devotamos ao convívio com pessoas operosas e dinâmicas, encontramos valioso sustentáculo aos nossos propósitos de trabalho e realização.”</a:t>
            </a:r>
            <a:endParaRPr lang="ru-RU"/>
          </a:p>
        </p:txBody>
      </p:sp>
    </p:spTree>
    <p:extLst>
      <p:ext uri="{BB962C8B-B14F-4D97-AF65-F5344CB8AC3E}">
        <p14:creationId xmlns:p14="http://schemas.microsoft.com/office/powerpoint/2010/main" val="24883762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D1AF731-A5ED-45AF-B3E0-54E12D9FFA23}" type="slidenum">
              <a:rPr lang="en-US">
                <a:solidFill>
                  <a:prstClr val="black"/>
                </a:solidFill>
              </a:rPr>
              <a:pPr/>
              <a:t>11</a:t>
            </a:fld>
            <a:endParaRPr lang="en-US">
              <a:solidFill>
                <a:prstClr val="black"/>
              </a:solidFill>
            </a:endParaRPr>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r>
              <a:rPr lang="pt-BR" dirty="0"/>
              <a:t>A mudança em nós deve ser profunda e verdadeira. Não devemos nos enganar</a:t>
            </a:r>
            <a:r>
              <a:rPr lang="pt-BR" baseline="0" dirty="0"/>
              <a:t> fazendo promessas a nós e a outras pessoas e que não podemos cumprir. Para uma efetiva mudança de comportamento, necessitamos reconhecer nossas dificuldades íntimas e combater cada falha moral que nos causa desequilíbrio.</a:t>
            </a:r>
            <a:endParaRPr lang="ru-RU" dirty="0"/>
          </a:p>
        </p:txBody>
      </p:sp>
    </p:spTree>
    <p:extLst>
      <p:ext uri="{BB962C8B-B14F-4D97-AF65-F5344CB8AC3E}">
        <p14:creationId xmlns:p14="http://schemas.microsoft.com/office/powerpoint/2010/main" val="33858431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D1AF731-A5ED-45AF-B3E0-54E12D9FFA23}" type="slidenum">
              <a:rPr lang="en-US">
                <a:solidFill>
                  <a:prstClr val="black"/>
                </a:solidFill>
              </a:rPr>
              <a:pPr/>
              <a:t>12</a:t>
            </a:fld>
            <a:endParaRPr lang="en-US">
              <a:solidFill>
                <a:prstClr val="black"/>
              </a:solidFill>
            </a:endParaRPr>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r>
              <a:rPr lang="pt-BR"/>
              <a:t>Devemos compreender, que de início não será fácil vencer nossas dificuldades íntimas.</a:t>
            </a:r>
            <a:r>
              <a:rPr lang="pt-BR" baseline="0"/>
              <a:t> Criamos automatismos viciosos que podem demorar toda uma reencarnação ou mesmo várias para que consigamos nos renovar intimamente. Nossa transformação de será de forma gradativa e, aos poucos, vamos conseguindo vencer nossas más tendências.</a:t>
            </a:r>
            <a:endParaRPr lang="ru-RU"/>
          </a:p>
        </p:txBody>
      </p:sp>
    </p:spTree>
    <p:extLst>
      <p:ext uri="{BB962C8B-B14F-4D97-AF65-F5344CB8AC3E}">
        <p14:creationId xmlns:p14="http://schemas.microsoft.com/office/powerpoint/2010/main" val="41319235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D1AF731-A5ED-45AF-B3E0-54E12D9FFA23}" type="slidenum">
              <a:rPr lang="en-US">
                <a:solidFill>
                  <a:prstClr val="black"/>
                </a:solidFill>
              </a:rPr>
              <a:pPr/>
              <a:t>13</a:t>
            </a:fld>
            <a:endParaRPr lang="en-US">
              <a:solidFill>
                <a:prstClr val="black"/>
              </a:solidFill>
            </a:endParaRPr>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r>
              <a:rPr lang="pt-BR"/>
              <a:t>Devemos</a:t>
            </a:r>
            <a:r>
              <a:rPr lang="pt-BR" baseline="0"/>
              <a:t> estar cientes de que somos responsáveis pela nossa própria felicidade e melhoria. Não há como outra pessoa nos auxiliar se não quisermos. Por isso, devemos buscar reagir diante das dificuldades, buscando a ajuda de que necessitamos. </a:t>
            </a:r>
            <a:endParaRPr lang="ru-RU"/>
          </a:p>
        </p:txBody>
      </p:sp>
    </p:spTree>
    <p:extLst>
      <p:ext uri="{BB962C8B-B14F-4D97-AF65-F5344CB8AC3E}">
        <p14:creationId xmlns:p14="http://schemas.microsoft.com/office/powerpoint/2010/main" val="24716836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D1AF731-A5ED-45AF-B3E0-54E12D9FFA23}" type="slidenum">
              <a:rPr lang="en-US">
                <a:solidFill>
                  <a:prstClr val="black"/>
                </a:solidFill>
              </a:rPr>
              <a:pPr/>
              <a:t>14</a:t>
            </a:fld>
            <a:endParaRPr lang="en-US">
              <a:solidFill>
                <a:prstClr val="black"/>
              </a:solidFill>
            </a:endParaRPr>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r>
              <a:rPr lang="pt-BR"/>
              <a:t>Por fim, devemos nos lembrar,</a:t>
            </a:r>
            <a:r>
              <a:rPr lang="pt-BR" baseline="0"/>
              <a:t> que a Providência Divina está presente em nossas vidas e que nunca estamos desamparados.</a:t>
            </a:r>
            <a:endParaRPr lang="ru-RU"/>
          </a:p>
        </p:txBody>
      </p:sp>
    </p:spTree>
    <p:extLst>
      <p:ext uri="{BB962C8B-B14F-4D97-AF65-F5344CB8AC3E}">
        <p14:creationId xmlns:p14="http://schemas.microsoft.com/office/powerpoint/2010/main" val="327038505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0" y="2276873"/>
            <a:ext cx="9144000" cy="2304254"/>
          </a:xfrm>
          <a:solidFill>
            <a:schemeClr val="accent6">
              <a:lumMod val="75000"/>
              <a:alpha val="46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180000" rIns="91440" bIns="180000" numCol="1" anchor="ctr" anchorCtr="0" compatLnSpc="1">
            <a:prstTxWarp prst="textNoShape">
              <a:avLst/>
            </a:prstTxWarp>
            <a:noAutofit/>
          </a:bodyPr>
          <a:lstStyle>
            <a:lvl1pPr algn="ctr">
              <a:defRPr lang="en-US" sz="8800" kern="0" noProof="0" dirty="0" smtClean="0"/>
            </a:lvl1pPr>
          </a:lstStyle>
          <a:p>
            <a:pPr lvl="0"/>
            <a:r>
              <a:rPr lang="pt-BR" noProof="0" dirty="0"/>
              <a:t>Clique para editar o título mestre</a:t>
            </a:r>
            <a:endParaRPr lang="en-US" noProof="0" dirty="0"/>
          </a:p>
        </p:txBody>
      </p:sp>
      <p:sp>
        <p:nvSpPr>
          <p:cNvPr id="3075" name="Rectangle 3"/>
          <p:cNvSpPr>
            <a:spLocks noGrp="1" noChangeArrowheads="1"/>
          </p:cNvSpPr>
          <p:nvPr>
            <p:ph type="subTitle" idx="1" hasCustomPrompt="1"/>
          </p:nvPr>
        </p:nvSpPr>
        <p:spPr>
          <a:xfrm>
            <a:off x="1953068" y="5589240"/>
            <a:ext cx="5237864" cy="1059210"/>
          </a:xfr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marL="9525" indent="-9525">
              <a:buNone/>
              <a:tabLst/>
              <a:defRPr lang="en-US" sz="2000" kern="0" noProof="0" dirty="0" smtClean="0">
                <a:solidFill>
                  <a:schemeClr val="accent2">
                    <a:lumMod val="40000"/>
                    <a:lumOff val="60000"/>
                  </a:schemeClr>
                </a:solidFill>
                <a:latin typeface="Agency FB" panose="020B0503020202020204" pitchFamily="34" charset="0"/>
              </a:defRPr>
            </a:lvl1pPr>
          </a:lstStyle>
          <a:p>
            <a:pPr marL="342900" lvl="0" indent="-342900" algn="ctr">
              <a:spcBef>
                <a:spcPts val="0"/>
              </a:spcBef>
            </a:pPr>
            <a:r>
              <a:rPr lang="pt-BR" noProof="0" dirty="0"/>
              <a:t>Clique para editar o estilo do subtítulo mestre</a:t>
            </a:r>
            <a:endParaRPr lang="en-US" noProof="0" dirty="0"/>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hasCustomPrompt="1"/>
          </p:nvPr>
        </p:nvSpPr>
        <p:spPr>
          <a:xfrm>
            <a:off x="1905000" y="332655"/>
            <a:ext cx="7010400" cy="1443634"/>
          </a:xfrm>
        </p:spPr>
        <p:txBody>
          <a:bodyPr>
            <a:normAutofit/>
          </a:bodyPr>
          <a:lstStyle>
            <a:lvl1pPr>
              <a:defRPr sz="6000">
                <a:solidFill>
                  <a:schemeClr val="accent5">
                    <a:lumMod val="25000"/>
                  </a:schemeClr>
                </a:solidFill>
              </a:defRPr>
            </a:lvl1pPr>
          </a:lstStyle>
          <a:p>
            <a:r>
              <a:rPr lang="pt-BR" dirty="0"/>
              <a:t>Clique para editar o título mestre</a:t>
            </a:r>
          </a:p>
        </p:txBody>
      </p:sp>
      <p:sp>
        <p:nvSpPr>
          <p:cNvPr id="3" name="Espaço Reservado para Conteúdo 2"/>
          <p:cNvSpPr>
            <a:spLocks noGrp="1"/>
          </p:cNvSpPr>
          <p:nvPr>
            <p:ph idx="1" hasCustomPrompt="1"/>
          </p:nvPr>
        </p:nvSpPr>
        <p:spPr>
          <a:xfrm>
            <a:off x="1905000" y="1990725"/>
            <a:ext cx="7010400" cy="4534620"/>
          </a:xfrm>
        </p:spPr>
        <p:txBody>
          <a:bodyPr>
            <a:normAutofit/>
          </a:bodyPr>
          <a:lstStyle>
            <a:lvl1pPr marL="0" indent="0" algn="just">
              <a:spcBef>
                <a:spcPts val="900"/>
              </a:spcBef>
              <a:buNone/>
              <a:defRPr sz="2400">
                <a:solidFill>
                  <a:schemeClr val="accent5">
                    <a:lumMod val="25000"/>
                  </a:schemeClr>
                </a:solidFill>
                <a:latin typeface="Arial" panose="020B0604020202020204" pitchFamily="34" charset="0"/>
                <a:cs typeface="Arial" panose="020B0604020202020204" pitchFamily="34" charset="0"/>
              </a:defRPr>
            </a:lvl1pPr>
            <a:lvl2pPr marL="581025" indent="-285750" algn="just">
              <a:spcBef>
                <a:spcPts val="600"/>
              </a:spcBef>
              <a:buClr>
                <a:schemeClr val="accent1">
                  <a:lumMod val="75000"/>
                </a:schemeClr>
              </a:buClr>
              <a:buFont typeface="Fonte do Sistema"/>
              <a:buChar char="»"/>
              <a:tabLst/>
              <a:defRPr sz="2000">
                <a:solidFill>
                  <a:schemeClr val="accent1">
                    <a:lumMod val="50000"/>
                  </a:schemeClr>
                </a:solidFill>
                <a:latin typeface="Arial" panose="020B0604020202020204" pitchFamily="34" charset="0"/>
                <a:cs typeface="Arial" panose="020B0604020202020204" pitchFamily="34" charset="0"/>
              </a:defRPr>
            </a:lvl2pPr>
            <a:lvl3pPr marL="941388" indent="-222250" algn="just">
              <a:spcBef>
                <a:spcPts val="500"/>
              </a:spcBef>
              <a:buClr>
                <a:schemeClr val="bg2">
                  <a:lumMod val="75000"/>
                </a:schemeClr>
              </a:buClr>
              <a:tabLst/>
              <a:defRPr sz="1800">
                <a:solidFill>
                  <a:schemeClr val="accent5">
                    <a:lumMod val="25000"/>
                  </a:schemeClr>
                </a:solidFill>
                <a:latin typeface="Arial" panose="020B0604020202020204" pitchFamily="34" charset="0"/>
                <a:cs typeface="Arial" panose="020B0604020202020204" pitchFamily="34" charset="0"/>
              </a:defRPr>
            </a:lvl3pPr>
            <a:lvl4pPr marL="1343025" indent="-222250" algn="just">
              <a:spcBef>
                <a:spcPts val="400"/>
              </a:spcBef>
              <a:buClr>
                <a:schemeClr val="accent2">
                  <a:lumMod val="60000"/>
                  <a:lumOff val="40000"/>
                </a:schemeClr>
              </a:buClr>
              <a:tabLst/>
              <a:defRPr sz="1600">
                <a:solidFill>
                  <a:schemeClr val="accent2">
                    <a:lumMod val="40000"/>
                    <a:lumOff val="60000"/>
                  </a:schemeClr>
                </a:solidFill>
                <a:latin typeface="Arial" panose="020B0604020202020204" pitchFamily="34" charset="0"/>
                <a:cs typeface="Arial" panose="020B0604020202020204" pitchFamily="34" charset="0"/>
              </a:defRPr>
            </a:lvl4pPr>
            <a:lvl5pPr marL="581025" indent="0" algn="r">
              <a:spcBef>
                <a:spcPts val="600"/>
              </a:spcBef>
              <a:spcAft>
                <a:spcPts val="1200"/>
              </a:spcAft>
              <a:buNone/>
              <a:tabLst/>
              <a:defRPr sz="1400">
                <a:solidFill>
                  <a:schemeClr val="bg2">
                    <a:lumMod val="75000"/>
                  </a:schemeClr>
                </a:solidFill>
                <a:latin typeface="Arial" panose="020B0604020202020204" pitchFamily="34" charset="0"/>
                <a:cs typeface="Arial" panose="020B0604020202020204" pitchFamily="34" charset="0"/>
              </a:defRPr>
            </a:lvl5pPr>
          </a:lstStyle>
          <a:p>
            <a:pPr lvl="0"/>
            <a:r>
              <a:rPr lang="pt-BR" dirty="0"/>
              <a:t>Clique para editar o texto mestre</a:t>
            </a:r>
          </a:p>
          <a:p>
            <a:pPr lvl="1"/>
            <a:r>
              <a:rPr lang="pt-BR" dirty="0"/>
              <a:t>Segundo nível</a:t>
            </a:r>
          </a:p>
          <a:p>
            <a:pPr lvl="2"/>
            <a:r>
              <a:rPr lang="pt-BR" dirty="0"/>
              <a:t>Terceiro nível</a:t>
            </a:r>
          </a:p>
          <a:p>
            <a:pPr lvl="3"/>
            <a:r>
              <a:rPr lang="pt-BR" dirty="0"/>
              <a:t>Quarto nível</a:t>
            </a:r>
          </a:p>
          <a:p>
            <a:pPr lvl="4"/>
            <a:r>
              <a:rPr lang="pt-BR" dirty="0"/>
              <a:t>Quinto nível</a:t>
            </a:r>
          </a:p>
        </p:txBody>
      </p:sp>
    </p:spTree>
    <p:extLst>
      <p:ext uri="{BB962C8B-B14F-4D97-AF65-F5344CB8AC3E}">
        <p14:creationId xmlns:p14="http://schemas.microsoft.com/office/powerpoint/2010/main" val="25329641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2267743" y="4406900"/>
            <a:ext cx="6226969" cy="1614388"/>
          </a:xfrm>
        </p:spPr>
        <p:txBody>
          <a:bodyPr anchor="t"/>
          <a:lstStyle>
            <a:lvl1pPr algn="l">
              <a:defRPr sz="5400" b="0" cap="none" baseline="0"/>
            </a:lvl1pPr>
          </a:lstStyle>
          <a:p>
            <a:r>
              <a:rPr lang="pt-BR" dirty="0"/>
              <a:t>Clique para editar o título mestre</a:t>
            </a:r>
          </a:p>
        </p:txBody>
      </p:sp>
      <p:sp>
        <p:nvSpPr>
          <p:cNvPr id="3" name="Espaço Reservado para Texto 2"/>
          <p:cNvSpPr>
            <a:spLocks noGrp="1"/>
          </p:cNvSpPr>
          <p:nvPr>
            <p:ph type="body" idx="1"/>
          </p:nvPr>
        </p:nvSpPr>
        <p:spPr>
          <a:xfrm>
            <a:off x="2267743" y="2878226"/>
            <a:ext cx="6226969"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pt-BR" dirty="0"/>
              <a:t>Clique para editar o texto mestre</a:t>
            </a:r>
          </a:p>
        </p:txBody>
      </p:sp>
    </p:spTree>
    <p:extLst>
      <p:ext uri="{BB962C8B-B14F-4D97-AF65-F5344CB8AC3E}">
        <p14:creationId xmlns:p14="http://schemas.microsoft.com/office/powerpoint/2010/main" val="181968025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Conteúdo 2"/>
          <p:cNvSpPr>
            <a:spLocks noGrp="1"/>
          </p:cNvSpPr>
          <p:nvPr>
            <p:ph sz="half" idx="1"/>
          </p:nvPr>
        </p:nvSpPr>
        <p:spPr>
          <a:xfrm>
            <a:off x="1981200" y="1990725"/>
            <a:ext cx="3238500" cy="4419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p:cNvSpPr>
            <a:spLocks noGrp="1"/>
          </p:cNvSpPr>
          <p:nvPr>
            <p:ph sz="half" idx="2"/>
          </p:nvPr>
        </p:nvSpPr>
        <p:spPr>
          <a:xfrm>
            <a:off x="5372100" y="1990725"/>
            <a:ext cx="3238500" cy="4419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Tree>
    <p:extLst>
      <p:ext uri="{BB962C8B-B14F-4D97-AF65-F5344CB8AC3E}">
        <p14:creationId xmlns:p14="http://schemas.microsoft.com/office/powerpoint/2010/main" val="166227072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143000"/>
          </a:xfrm>
        </p:spPr>
        <p:txBody>
          <a:bodyPr/>
          <a:lstStyle>
            <a:lvl1pPr>
              <a:defRPr/>
            </a:lvl1pPr>
          </a:lstStyle>
          <a:p>
            <a:r>
              <a:rPr lang="pt-BR"/>
              <a:t>Clique para editar o título mestre</a:t>
            </a: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Tree>
    <p:extLst>
      <p:ext uri="{BB962C8B-B14F-4D97-AF65-F5344CB8AC3E}">
        <p14:creationId xmlns:p14="http://schemas.microsoft.com/office/powerpoint/2010/main" val="109012436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Tree>
    <p:extLst>
      <p:ext uri="{BB962C8B-B14F-4D97-AF65-F5344CB8AC3E}">
        <p14:creationId xmlns:p14="http://schemas.microsoft.com/office/powerpoint/2010/main" val="46428965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113886439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a:t>Clique para editar o título mestre</a:t>
            </a: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 texto mestre</a:t>
            </a:r>
          </a:p>
        </p:txBody>
      </p:sp>
    </p:spTree>
    <p:extLst>
      <p:ext uri="{BB962C8B-B14F-4D97-AF65-F5344CB8AC3E}">
        <p14:creationId xmlns:p14="http://schemas.microsoft.com/office/powerpoint/2010/main" val="47464937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a:t>Clique para editar o título mestre</a:t>
            </a: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a:t>Clique no ícone para adicionar uma imagem</a:t>
            </a: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 texto mestre</a:t>
            </a:r>
          </a:p>
        </p:txBody>
      </p:sp>
    </p:spTree>
    <p:extLst>
      <p:ext uri="{BB962C8B-B14F-4D97-AF65-F5344CB8AC3E}">
        <p14:creationId xmlns:p14="http://schemas.microsoft.com/office/powerpoint/2010/main" val="339568516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Texto Vertical 2"/>
          <p:cNvSpPr>
            <a:spLocks noGrp="1"/>
          </p:cNvSpPr>
          <p:nvPr>
            <p:ph type="body" orient="vert" idx="1"/>
          </p:nvPr>
        </p:nvSpPr>
        <p:spPr/>
        <p:txBody>
          <a:bodyPr vert="eaVert"/>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Tree>
    <p:extLst>
      <p:ext uri="{BB962C8B-B14F-4D97-AF65-F5344CB8AC3E}">
        <p14:creationId xmlns:p14="http://schemas.microsoft.com/office/powerpoint/2010/main" val="102094930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7162800" y="257175"/>
            <a:ext cx="1752600" cy="6153150"/>
          </a:xfrm>
        </p:spPr>
        <p:txBody>
          <a:bodyPr vert="eaVert"/>
          <a:lstStyle/>
          <a:p>
            <a:r>
              <a:rPr lang="pt-BR"/>
              <a:t>Clique para editar o título mestre</a:t>
            </a:r>
          </a:p>
        </p:txBody>
      </p:sp>
      <p:sp>
        <p:nvSpPr>
          <p:cNvPr id="3" name="Espaço Reservado para Texto Vertical 2"/>
          <p:cNvSpPr>
            <a:spLocks noGrp="1"/>
          </p:cNvSpPr>
          <p:nvPr>
            <p:ph type="body" orient="vert" idx="1"/>
          </p:nvPr>
        </p:nvSpPr>
        <p:spPr>
          <a:xfrm>
            <a:off x="1905000" y="257175"/>
            <a:ext cx="5105400" cy="6153150"/>
          </a:xfrm>
        </p:spPr>
        <p:txBody>
          <a:bodyPr vert="eaVert"/>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Tree>
    <p:extLst>
      <p:ext uri="{BB962C8B-B14F-4D97-AF65-F5344CB8AC3E}">
        <p14:creationId xmlns:p14="http://schemas.microsoft.com/office/powerpoint/2010/main" val="102548657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905000" y="257174"/>
            <a:ext cx="7010400" cy="579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pt-BR"/>
              <a:t>Clique para editar o título mestre</a:t>
            </a:r>
            <a:endParaRPr lang="en-US"/>
          </a:p>
        </p:txBody>
      </p:sp>
      <p:sp>
        <p:nvSpPr>
          <p:cNvPr id="1027" name="Rectangle 3"/>
          <p:cNvSpPr>
            <a:spLocks noGrp="1" noChangeArrowheads="1"/>
          </p:cNvSpPr>
          <p:nvPr>
            <p:ph type="body" idx="1"/>
          </p:nvPr>
        </p:nvSpPr>
        <p:spPr bwMode="auto">
          <a:xfrm>
            <a:off x="1981200" y="1990725"/>
            <a:ext cx="6629400" cy="441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xStyles>
    <p:titleStyle>
      <a:lvl1pPr algn="l" rtl="0" eaLnBrk="1" fontAlgn="base" hangingPunct="1">
        <a:spcBef>
          <a:spcPct val="0"/>
        </a:spcBef>
        <a:spcAft>
          <a:spcPct val="0"/>
        </a:spcAft>
        <a:defRPr sz="4800">
          <a:solidFill>
            <a:schemeClr val="bg1"/>
          </a:solidFill>
          <a:latin typeface="Remachine Script Personal Use" panose="02000000000000000000" pitchFamily="2" charset="0"/>
          <a:ea typeface="+mj-ea"/>
          <a:cs typeface="+mj-cs"/>
        </a:defRPr>
      </a:lvl1pPr>
      <a:lvl2pPr algn="l" rtl="0" eaLnBrk="1" fontAlgn="base" hangingPunct="1">
        <a:spcBef>
          <a:spcPct val="0"/>
        </a:spcBef>
        <a:spcAft>
          <a:spcPct val="0"/>
        </a:spcAft>
        <a:defRPr sz="4000">
          <a:solidFill>
            <a:schemeClr val="bg1"/>
          </a:solidFill>
          <a:latin typeface="Microsoft Sans Serif" pitchFamily="34" charset="0"/>
        </a:defRPr>
      </a:lvl2pPr>
      <a:lvl3pPr algn="l" rtl="0" eaLnBrk="1" fontAlgn="base" hangingPunct="1">
        <a:spcBef>
          <a:spcPct val="0"/>
        </a:spcBef>
        <a:spcAft>
          <a:spcPct val="0"/>
        </a:spcAft>
        <a:defRPr sz="4000">
          <a:solidFill>
            <a:schemeClr val="bg1"/>
          </a:solidFill>
          <a:latin typeface="Microsoft Sans Serif" pitchFamily="34" charset="0"/>
        </a:defRPr>
      </a:lvl3pPr>
      <a:lvl4pPr algn="l" rtl="0" eaLnBrk="1" fontAlgn="base" hangingPunct="1">
        <a:spcBef>
          <a:spcPct val="0"/>
        </a:spcBef>
        <a:spcAft>
          <a:spcPct val="0"/>
        </a:spcAft>
        <a:defRPr sz="4000">
          <a:solidFill>
            <a:schemeClr val="bg1"/>
          </a:solidFill>
          <a:latin typeface="Microsoft Sans Serif" pitchFamily="34" charset="0"/>
        </a:defRPr>
      </a:lvl4pPr>
      <a:lvl5pPr algn="l" rtl="0" eaLnBrk="1" fontAlgn="base" hangingPunct="1">
        <a:spcBef>
          <a:spcPct val="0"/>
        </a:spcBef>
        <a:spcAft>
          <a:spcPct val="0"/>
        </a:spcAft>
        <a:defRPr sz="4000">
          <a:solidFill>
            <a:schemeClr val="bg1"/>
          </a:solidFill>
          <a:latin typeface="Microsoft Sans Serif" pitchFamily="34" charset="0"/>
        </a:defRPr>
      </a:lvl5pPr>
      <a:lvl6pPr marL="457200" algn="l" rtl="0" eaLnBrk="1" fontAlgn="base" hangingPunct="1">
        <a:spcBef>
          <a:spcPct val="0"/>
        </a:spcBef>
        <a:spcAft>
          <a:spcPct val="0"/>
        </a:spcAft>
        <a:defRPr sz="4000">
          <a:solidFill>
            <a:schemeClr val="bg1"/>
          </a:solidFill>
          <a:latin typeface="Microsoft Sans Serif" pitchFamily="34" charset="0"/>
        </a:defRPr>
      </a:lvl6pPr>
      <a:lvl7pPr marL="914400" algn="l" rtl="0" eaLnBrk="1" fontAlgn="base" hangingPunct="1">
        <a:spcBef>
          <a:spcPct val="0"/>
        </a:spcBef>
        <a:spcAft>
          <a:spcPct val="0"/>
        </a:spcAft>
        <a:defRPr sz="4000">
          <a:solidFill>
            <a:schemeClr val="bg1"/>
          </a:solidFill>
          <a:latin typeface="Microsoft Sans Serif" pitchFamily="34" charset="0"/>
        </a:defRPr>
      </a:lvl7pPr>
      <a:lvl8pPr marL="1371600" algn="l" rtl="0" eaLnBrk="1" fontAlgn="base" hangingPunct="1">
        <a:spcBef>
          <a:spcPct val="0"/>
        </a:spcBef>
        <a:spcAft>
          <a:spcPct val="0"/>
        </a:spcAft>
        <a:defRPr sz="4000">
          <a:solidFill>
            <a:schemeClr val="bg1"/>
          </a:solidFill>
          <a:latin typeface="Microsoft Sans Serif" pitchFamily="34" charset="0"/>
        </a:defRPr>
      </a:lvl8pPr>
      <a:lvl9pPr marL="1828800" algn="l" rtl="0" eaLnBrk="1" fontAlgn="base" hangingPunct="1">
        <a:spcBef>
          <a:spcPct val="0"/>
        </a:spcBef>
        <a:spcAft>
          <a:spcPct val="0"/>
        </a:spcAft>
        <a:defRPr sz="4000">
          <a:solidFill>
            <a:schemeClr val="bg1"/>
          </a:solidFill>
          <a:latin typeface="Microsoft Sans Serif" pitchFamily="34" charset="0"/>
        </a:defRPr>
      </a:lvl9pPr>
    </p:titleStyle>
    <p:bodyStyle>
      <a:lvl1pPr marL="342900" indent="-342900" algn="l" rtl="0" eaLnBrk="1" fontAlgn="base" hangingPunct="1">
        <a:spcBef>
          <a:spcPct val="20000"/>
        </a:spcBef>
        <a:spcAft>
          <a:spcPct val="0"/>
        </a:spcAft>
        <a:buChar char="•"/>
        <a:defRPr sz="3200">
          <a:solidFill>
            <a:schemeClr val="bg1"/>
          </a:solidFill>
          <a:latin typeface="+mn-lt"/>
          <a:ea typeface="+mn-ea"/>
          <a:cs typeface="+mn-cs"/>
        </a:defRPr>
      </a:lvl1pPr>
      <a:lvl2pPr marL="742950" indent="-285750" algn="l" rtl="0" eaLnBrk="1" fontAlgn="base" hangingPunct="1">
        <a:spcBef>
          <a:spcPct val="20000"/>
        </a:spcBef>
        <a:spcAft>
          <a:spcPct val="0"/>
        </a:spcAft>
        <a:buChar char="–"/>
        <a:defRPr sz="2800">
          <a:solidFill>
            <a:schemeClr val="bg1"/>
          </a:solidFill>
          <a:latin typeface="+mn-lt"/>
        </a:defRPr>
      </a:lvl2pPr>
      <a:lvl3pPr marL="1143000" indent="-228600" algn="l" rtl="0" eaLnBrk="1" fontAlgn="base" hangingPunct="1">
        <a:spcBef>
          <a:spcPct val="20000"/>
        </a:spcBef>
        <a:spcAft>
          <a:spcPct val="0"/>
        </a:spcAft>
        <a:buChar char="•"/>
        <a:defRPr sz="2400">
          <a:solidFill>
            <a:schemeClr val="bg1"/>
          </a:solidFill>
          <a:latin typeface="+mn-lt"/>
        </a:defRPr>
      </a:lvl3pPr>
      <a:lvl4pPr marL="1600200" indent="-228600" algn="l" rtl="0" eaLnBrk="1" fontAlgn="base" hangingPunct="1">
        <a:spcBef>
          <a:spcPct val="20000"/>
        </a:spcBef>
        <a:spcAft>
          <a:spcPct val="0"/>
        </a:spcAft>
        <a:buChar char="–"/>
        <a:defRPr sz="2000">
          <a:solidFill>
            <a:schemeClr val="bg1"/>
          </a:solidFill>
          <a:latin typeface="+mn-lt"/>
        </a:defRPr>
      </a:lvl4pPr>
      <a:lvl5pPr marL="2057400" indent="-228600" algn="l" rtl="0" eaLnBrk="1" fontAlgn="base" hangingPunct="1">
        <a:spcBef>
          <a:spcPct val="20000"/>
        </a:spcBef>
        <a:spcAft>
          <a:spcPct val="0"/>
        </a:spcAft>
        <a:buChar char="»"/>
        <a:defRPr sz="2000">
          <a:solidFill>
            <a:schemeClr val="bg1"/>
          </a:solidFill>
          <a:latin typeface="+mn-lt"/>
        </a:defRPr>
      </a:lvl5pPr>
      <a:lvl6pPr marL="2514600" indent="-228600" algn="l" rtl="0" eaLnBrk="1" fontAlgn="base" hangingPunct="1">
        <a:spcBef>
          <a:spcPct val="20000"/>
        </a:spcBef>
        <a:spcAft>
          <a:spcPct val="0"/>
        </a:spcAft>
        <a:buChar char="»"/>
        <a:defRPr sz="2000">
          <a:solidFill>
            <a:schemeClr val="bg1"/>
          </a:solidFill>
          <a:latin typeface="+mn-lt"/>
        </a:defRPr>
      </a:lvl6pPr>
      <a:lvl7pPr marL="2971800" indent="-228600" algn="l" rtl="0" eaLnBrk="1" fontAlgn="base" hangingPunct="1">
        <a:spcBef>
          <a:spcPct val="20000"/>
        </a:spcBef>
        <a:spcAft>
          <a:spcPct val="0"/>
        </a:spcAft>
        <a:buChar char="»"/>
        <a:defRPr sz="2000">
          <a:solidFill>
            <a:schemeClr val="bg1"/>
          </a:solidFill>
          <a:latin typeface="+mn-lt"/>
        </a:defRPr>
      </a:lvl7pPr>
      <a:lvl8pPr marL="3429000" indent="-228600" algn="l" rtl="0" eaLnBrk="1" fontAlgn="base" hangingPunct="1">
        <a:spcBef>
          <a:spcPct val="20000"/>
        </a:spcBef>
        <a:spcAft>
          <a:spcPct val="0"/>
        </a:spcAft>
        <a:buChar char="»"/>
        <a:defRPr sz="2000">
          <a:solidFill>
            <a:schemeClr val="bg1"/>
          </a:solidFill>
          <a:latin typeface="+mn-lt"/>
        </a:defRPr>
      </a:lvl8pPr>
      <a:lvl9pPr marL="3886200" indent="-228600" algn="l" rtl="0" eaLnBrk="1" fontAlgn="base" hangingPunct="1">
        <a:spcBef>
          <a:spcPct val="20000"/>
        </a:spcBef>
        <a:spcAft>
          <a:spcPct val="0"/>
        </a:spcAft>
        <a:buChar char="»"/>
        <a:defRPr sz="2000">
          <a:solidFill>
            <a:schemeClr val="bg1"/>
          </a:solidFill>
          <a:latin typeface="+mn-lt"/>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Rectangle 5"/>
          <p:cNvSpPr>
            <a:spLocks noGrp="1" noChangeArrowheads="1"/>
          </p:cNvSpPr>
          <p:nvPr>
            <p:ph type="ctrTitle"/>
          </p:nvPr>
        </p:nvSpPr>
        <p:spPr>
          <a:solidFill>
            <a:schemeClr val="accent2">
              <a:lumMod val="40000"/>
              <a:lumOff val="60000"/>
              <a:alpha val="60000"/>
            </a:schemeClr>
          </a:solidFill>
        </p:spPr>
        <p:txBody>
          <a:bodyPr/>
          <a:lstStyle/>
          <a:p>
            <a:r>
              <a:rPr lang="pt-BR" dirty="0">
                <a:solidFill>
                  <a:srgbClr val="471E08"/>
                </a:solidFill>
              </a:rPr>
              <a:t>Melancolia</a:t>
            </a:r>
            <a:br>
              <a:rPr lang="pt-BR" dirty="0">
                <a:solidFill>
                  <a:srgbClr val="471E08"/>
                </a:solidFill>
              </a:rPr>
            </a:br>
            <a:r>
              <a:rPr lang="pt-BR" sz="5400" dirty="0">
                <a:solidFill>
                  <a:schemeClr val="bg2">
                    <a:lumMod val="50000"/>
                  </a:schemeClr>
                </a:solidFill>
              </a:rPr>
              <a:t>Conviver e melhorar</a:t>
            </a:r>
            <a:endParaRPr lang="pt-BR" dirty="0">
              <a:solidFill>
                <a:schemeClr val="bg2">
                  <a:lumMod val="50000"/>
                </a:schemeClr>
              </a:solidFill>
            </a:endParaRPr>
          </a:p>
        </p:txBody>
      </p:sp>
      <p:sp>
        <p:nvSpPr>
          <p:cNvPr id="3" name="Subtítulo 2">
            <a:extLst>
              <a:ext uri="{FF2B5EF4-FFF2-40B4-BE49-F238E27FC236}">
                <a16:creationId xmlns:a16="http://schemas.microsoft.com/office/drawing/2014/main" id="{4D699860-79FD-B246-A974-6D3E75D8BAF1}"/>
              </a:ext>
            </a:extLst>
          </p:cNvPr>
          <p:cNvSpPr>
            <a:spLocks noGrp="1"/>
          </p:cNvSpPr>
          <p:nvPr>
            <p:ph type="subTitle" idx="1"/>
          </p:nvPr>
        </p:nvSpPr>
        <p:spPr/>
        <p:txBody>
          <a:bodyPr/>
          <a:lstStyle/>
          <a:p>
            <a:pPr algn="ctr"/>
            <a:r>
              <a:rPr lang="pt-BR" sz="1400" dirty="0">
                <a:latin typeface="Arial" panose="020B0604020202020204" pitchFamily="34" charset="0"/>
                <a:cs typeface="Arial" panose="020B0604020202020204" pitchFamily="34" charset="0"/>
              </a:rPr>
              <a:t>Grupo Espírita </a:t>
            </a:r>
            <a:r>
              <a:rPr lang="pt-BR" sz="1400" dirty="0" err="1">
                <a:latin typeface="Arial" panose="020B0604020202020204" pitchFamily="34" charset="0"/>
                <a:cs typeface="Arial" panose="020B0604020202020204" pitchFamily="34" charset="0"/>
              </a:rPr>
              <a:t>Guillon</a:t>
            </a:r>
            <a:r>
              <a:rPr lang="pt-BR" sz="1400" dirty="0">
                <a:latin typeface="Arial" panose="020B0604020202020204" pitchFamily="34" charset="0"/>
                <a:cs typeface="Arial" panose="020B0604020202020204" pitchFamily="34" charset="0"/>
              </a:rPr>
              <a:t> Ribeiro</a:t>
            </a:r>
          </a:p>
          <a:p>
            <a:pPr algn="ctr"/>
            <a:r>
              <a:rPr lang="pt-BR" sz="1400" dirty="0">
                <a:latin typeface="Arial" panose="020B0604020202020204" pitchFamily="34" charset="0"/>
                <a:cs typeface="Arial" panose="020B0604020202020204" pitchFamily="34" charset="0"/>
              </a:rPr>
              <a:t>Escola de Evangelização de Pacientes</a:t>
            </a: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m 5"/>
          <p:cNvPicPr>
            <a:picLocks noChangeAspect="1"/>
          </p:cNvPicPr>
          <p:nvPr/>
        </p:nvPicPr>
        <p:blipFill rotWithShape="1">
          <a:blip r:embed="rId3"/>
          <a:srcRect l="18687" t="33600" r="4864" b="4001"/>
          <a:stretch/>
        </p:blipFill>
        <p:spPr>
          <a:xfrm>
            <a:off x="2997481" y="3717032"/>
            <a:ext cx="4825438" cy="278803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8" name="Título 17">
            <a:extLst>
              <a:ext uri="{FF2B5EF4-FFF2-40B4-BE49-F238E27FC236}">
                <a16:creationId xmlns:a16="http://schemas.microsoft.com/office/drawing/2014/main" id="{5224BB1C-881B-F64D-A182-A5FD23343A22}"/>
              </a:ext>
            </a:extLst>
          </p:cNvPr>
          <p:cNvSpPr txBox="1">
            <a:spLocks noGrp="1"/>
          </p:cNvSpPr>
          <p:nvPr>
            <p:ph type="title"/>
          </p:nvPr>
        </p:nvSpPr>
        <p:spPr/>
        <p:txBody>
          <a:bodyPr/>
          <a:lstStyle/>
          <a:p>
            <a:r>
              <a:rPr lang="pt-BR" dirty="0"/>
              <a:t>Melancolia - conceito</a:t>
            </a:r>
          </a:p>
        </p:txBody>
      </p:sp>
      <p:sp>
        <p:nvSpPr>
          <p:cNvPr id="20" name="Espaço Reservado para Conteúdo 19">
            <a:extLst>
              <a:ext uri="{FF2B5EF4-FFF2-40B4-BE49-F238E27FC236}">
                <a16:creationId xmlns:a16="http://schemas.microsoft.com/office/drawing/2014/main" id="{E28965EF-0DC5-DB45-974D-4EEFC1514770}"/>
              </a:ext>
            </a:extLst>
          </p:cNvPr>
          <p:cNvSpPr>
            <a:spLocks noGrp="1"/>
          </p:cNvSpPr>
          <p:nvPr>
            <p:ph idx="1"/>
          </p:nvPr>
        </p:nvSpPr>
        <p:spPr/>
        <p:txBody>
          <a:bodyPr/>
          <a:lstStyle/>
          <a:p>
            <a:r>
              <a:rPr lang="pt-BR" dirty="0"/>
              <a:t>“Sentimento de vaga e doce tristeza que compraz e favorece o devaneio e a meditação.”</a:t>
            </a:r>
          </a:p>
          <a:p>
            <a:pPr lvl="4"/>
            <a:r>
              <a:rPr lang="pt-BR" dirty="0"/>
              <a:t>(</a:t>
            </a:r>
            <a:r>
              <a:rPr lang="pt-BR" i="1" dirty="0"/>
              <a:t>Dicionário eletrônico Houaiss da língua portuguesa</a:t>
            </a:r>
            <a:r>
              <a:rPr lang="pt-BR" dirty="0"/>
              <a:t>)</a:t>
            </a:r>
          </a:p>
        </p:txBody>
      </p:sp>
    </p:spTree>
    <p:extLst>
      <p:ext uri="{BB962C8B-B14F-4D97-AF65-F5344CB8AC3E}">
        <p14:creationId xmlns:p14="http://schemas.microsoft.com/office/powerpoint/2010/main" val="51764691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5">
            <a:extLst>
              <a:ext uri="{FF2B5EF4-FFF2-40B4-BE49-F238E27FC236}">
                <a16:creationId xmlns:a16="http://schemas.microsoft.com/office/drawing/2014/main" id="{11DE1672-DE17-5B4F-BEF6-24DC95893EB2}"/>
              </a:ext>
            </a:extLst>
          </p:cNvPr>
          <p:cNvSpPr>
            <a:spLocks noGrp="1"/>
          </p:cNvSpPr>
          <p:nvPr>
            <p:ph type="title"/>
          </p:nvPr>
        </p:nvSpPr>
        <p:spPr/>
        <p:txBody>
          <a:bodyPr/>
          <a:lstStyle/>
          <a:p>
            <a:r>
              <a:rPr lang="pt-BR" dirty="0"/>
              <a:t>Compreendendo a melancolia</a:t>
            </a:r>
          </a:p>
        </p:txBody>
      </p:sp>
      <p:sp>
        <p:nvSpPr>
          <p:cNvPr id="7" name="Espaço Reservado para Conteúdo 6">
            <a:extLst>
              <a:ext uri="{FF2B5EF4-FFF2-40B4-BE49-F238E27FC236}">
                <a16:creationId xmlns:a16="http://schemas.microsoft.com/office/drawing/2014/main" id="{D7DC3AD2-3C84-1348-8183-245FA2FE7691}"/>
              </a:ext>
            </a:extLst>
          </p:cNvPr>
          <p:cNvSpPr>
            <a:spLocks noGrp="1"/>
          </p:cNvSpPr>
          <p:nvPr>
            <p:ph idx="1"/>
          </p:nvPr>
        </p:nvSpPr>
        <p:spPr/>
        <p:txBody>
          <a:bodyPr>
            <a:normAutofit lnSpcReduction="10000"/>
          </a:bodyPr>
          <a:lstStyle/>
          <a:p>
            <a:r>
              <a:rPr lang="pt-BR" dirty="0"/>
              <a:t>“</a:t>
            </a:r>
            <a:r>
              <a:rPr lang="pt-BR" i="1" dirty="0"/>
              <a:t>Sabeis por que uma vaga tristeza se apodera por vezes de vossos corações, e vos faz sentir a vida tão amarga? </a:t>
            </a:r>
          </a:p>
          <a:p>
            <a:pPr marL="2408238" lvl="1" indent="-277813"/>
            <a:r>
              <a:rPr lang="pt-BR" dirty="0"/>
              <a:t>É o vosso Espírito que aspira à felicidade e à liberdade, mas, ligado ao corpo que lhe serve de prisão, se cansa em vãos esforços para escapar. E, vendo que esses esforços são inúteis, cai no desânimo, fazendo o corpo sofrer sua influência, com a languidez, o abatimento e uma espécie de apatia, que de vós se apoderam, tornando-vos infelizes.”</a:t>
            </a:r>
          </a:p>
          <a:p>
            <a:pPr marL="2846388" lvl="2" indent="-234950"/>
            <a:r>
              <a:rPr lang="pt-BR" i="1" dirty="0"/>
              <a:t>François de </a:t>
            </a:r>
            <a:r>
              <a:rPr lang="pt-BR" i="1" dirty="0" err="1"/>
              <a:t>Genéve</a:t>
            </a:r>
            <a:endParaRPr lang="pt-BR" i="1" dirty="0"/>
          </a:p>
          <a:p>
            <a:pPr lvl="4"/>
            <a:r>
              <a:rPr lang="pt-BR" dirty="0"/>
              <a:t>(ALLAN KARDEC. </a:t>
            </a:r>
            <a:r>
              <a:rPr lang="pt-BR" i="1" dirty="0"/>
              <a:t>O Evangelho Segundo o Espiritismo</a:t>
            </a:r>
            <a:r>
              <a:rPr lang="pt-BR" dirty="0"/>
              <a:t>, cap. 8, item 25)</a:t>
            </a:r>
          </a:p>
        </p:txBody>
      </p:sp>
      <p:pic>
        <p:nvPicPr>
          <p:cNvPr id="17101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47134"/>
          <a:stretch/>
        </p:blipFill>
        <p:spPr bwMode="auto">
          <a:xfrm>
            <a:off x="1905001" y="3404267"/>
            <a:ext cx="1852302" cy="204095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285049161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C6022F7-978B-4141-9F49-9463BB36DEED}"/>
              </a:ext>
            </a:extLst>
          </p:cNvPr>
          <p:cNvSpPr>
            <a:spLocks noGrp="1"/>
          </p:cNvSpPr>
          <p:nvPr>
            <p:ph type="title"/>
          </p:nvPr>
        </p:nvSpPr>
        <p:spPr/>
        <p:txBody>
          <a:bodyPr>
            <a:normAutofit/>
          </a:bodyPr>
          <a:lstStyle/>
          <a:p>
            <a:r>
              <a:rPr lang="pt-BR" dirty="0"/>
              <a:t>Quando a melancolia não é ruim?</a:t>
            </a:r>
          </a:p>
        </p:txBody>
      </p:sp>
      <p:sp>
        <p:nvSpPr>
          <p:cNvPr id="3" name="Espaço Reservado para Conteúdo 2">
            <a:extLst>
              <a:ext uri="{FF2B5EF4-FFF2-40B4-BE49-F238E27FC236}">
                <a16:creationId xmlns:a16="http://schemas.microsoft.com/office/drawing/2014/main" id="{922E4655-CD47-2243-8CD9-992D49444EAF}"/>
              </a:ext>
            </a:extLst>
          </p:cNvPr>
          <p:cNvSpPr>
            <a:spLocks noGrp="1"/>
          </p:cNvSpPr>
          <p:nvPr>
            <p:ph idx="1"/>
          </p:nvPr>
        </p:nvSpPr>
        <p:spPr/>
        <p:txBody>
          <a:bodyPr>
            <a:normAutofit/>
          </a:bodyPr>
          <a:lstStyle/>
          <a:p>
            <a:r>
              <a:rPr lang="pt-BR" dirty="0"/>
              <a:t>Quando ocorre “... por falta de algo, por desejo de conseguir-se alguma coisa não lograda...</a:t>
            </a:r>
          </a:p>
          <a:p>
            <a:r>
              <a:rPr lang="pt-BR" dirty="0"/>
              <a:t>Essa expressão da emoção vibrante caracteriza o bom estado de saúde mental, porque é uma fase de curta duração, abrindo campo para novas percepções dos valores mais elevados que não estão sendo  considerados e logo se transformam em recursos portadores de bem-estar.”</a:t>
            </a:r>
          </a:p>
          <a:p>
            <a:pPr lvl="4"/>
            <a:r>
              <a:rPr lang="pt-BR" dirty="0"/>
              <a:t>(JOANNA DE </a:t>
            </a:r>
            <a:r>
              <a:rPr lang="pt-BR" dirty="0" err="1"/>
              <a:t>ÂNGELIS</a:t>
            </a:r>
            <a:r>
              <a:rPr lang="pt-BR" dirty="0"/>
              <a:t>. </a:t>
            </a:r>
            <a:r>
              <a:rPr lang="pt-BR" i="1" dirty="0"/>
              <a:t>Em busca da verdade</a:t>
            </a:r>
            <a:r>
              <a:rPr lang="pt-BR" dirty="0"/>
              <a:t>, lição “Rejubila-se”.)</a:t>
            </a:r>
          </a:p>
          <a:p>
            <a:endParaRPr lang="pt-BR" dirty="0"/>
          </a:p>
          <a:p>
            <a:endParaRPr lang="pt-BR" dirty="0"/>
          </a:p>
        </p:txBody>
      </p:sp>
    </p:spTree>
    <p:extLst>
      <p:ext uri="{BB962C8B-B14F-4D97-AF65-F5344CB8AC3E}">
        <p14:creationId xmlns:p14="http://schemas.microsoft.com/office/powerpoint/2010/main" val="7832521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rotWithShape="1">
          <a:blip r:embed="rId3"/>
          <a:srcRect l="2682" t="18772"/>
          <a:stretch/>
        </p:blipFill>
        <p:spPr>
          <a:xfrm>
            <a:off x="3229652" y="5085184"/>
            <a:ext cx="4361096" cy="155793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Título 2">
            <a:extLst>
              <a:ext uri="{FF2B5EF4-FFF2-40B4-BE49-F238E27FC236}">
                <a16:creationId xmlns:a16="http://schemas.microsoft.com/office/drawing/2014/main" id="{3115D3BA-8D11-FC43-A746-B068EE00B3C1}"/>
              </a:ext>
            </a:extLst>
          </p:cNvPr>
          <p:cNvSpPr>
            <a:spLocks noGrp="1"/>
          </p:cNvSpPr>
          <p:nvPr>
            <p:ph type="title"/>
          </p:nvPr>
        </p:nvSpPr>
        <p:spPr/>
        <p:txBody>
          <a:bodyPr>
            <a:normAutofit fontScale="90000"/>
          </a:bodyPr>
          <a:lstStyle/>
          <a:p>
            <a:r>
              <a:rPr lang="pt-BR" dirty="0"/>
              <a:t>Quando a melancolia vira desequilíbrio?</a:t>
            </a:r>
          </a:p>
        </p:txBody>
      </p:sp>
      <p:sp>
        <p:nvSpPr>
          <p:cNvPr id="6" name="Espaço Reservado para Conteúdo 5">
            <a:extLst>
              <a:ext uri="{FF2B5EF4-FFF2-40B4-BE49-F238E27FC236}">
                <a16:creationId xmlns:a16="http://schemas.microsoft.com/office/drawing/2014/main" id="{BEF4338E-B88B-FA48-98B4-DDA1E99B506A}"/>
              </a:ext>
            </a:extLst>
          </p:cNvPr>
          <p:cNvSpPr>
            <a:spLocks noGrp="1"/>
          </p:cNvSpPr>
          <p:nvPr>
            <p:ph idx="1"/>
          </p:nvPr>
        </p:nvSpPr>
        <p:spPr>
          <a:xfrm>
            <a:off x="1905000" y="1990725"/>
            <a:ext cx="7010400" cy="3090987"/>
          </a:xfrm>
        </p:spPr>
        <p:txBody>
          <a:bodyPr>
            <a:normAutofit fontScale="92500" lnSpcReduction="10000"/>
          </a:bodyPr>
          <a:lstStyle/>
          <a:p>
            <a:r>
              <a:rPr lang="pt-BR" dirty="0"/>
              <a:t>Quando “... contribui para o desinteresse pela vida, para a falta de observância da beleza que existe em toda parte.</a:t>
            </a:r>
          </a:p>
          <a:p>
            <a:r>
              <a:rPr lang="pt-BR" dirty="0"/>
              <a:t>Esses pacientes trazem de reencarnações anteriores alguma culpa que se transformou em autopunição, trabalhando para que não experimentem alegria, inconscientemente por acreditarem que não a merecem.”</a:t>
            </a:r>
          </a:p>
          <a:p>
            <a:pPr lvl="4"/>
            <a:r>
              <a:rPr lang="pt-BR" dirty="0"/>
              <a:t>(JOANNA DE </a:t>
            </a:r>
            <a:r>
              <a:rPr lang="pt-BR" dirty="0" err="1"/>
              <a:t>ÂNGELIS</a:t>
            </a:r>
            <a:r>
              <a:rPr lang="pt-BR" dirty="0"/>
              <a:t>. </a:t>
            </a:r>
            <a:r>
              <a:rPr lang="pt-BR" i="1" dirty="0"/>
              <a:t>Em busca da verdade</a:t>
            </a:r>
            <a:r>
              <a:rPr lang="pt-BR" dirty="0"/>
              <a:t>, lição “Rejubila-se”.)</a:t>
            </a:r>
          </a:p>
          <a:p>
            <a:endParaRPr lang="pt-BR" dirty="0"/>
          </a:p>
        </p:txBody>
      </p:sp>
    </p:spTree>
    <p:extLst>
      <p:ext uri="{BB962C8B-B14F-4D97-AF65-F5344CB8AC3E}">
        <p14:creationId xmlns:p14="http://schemas.microsoft.com/office/powerpoint/2010/main" val="262231214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10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72200" y="2204864"/>
            <a:ext cx="2337439" cy="287684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3" name="Título 2">
            <a:extLst>
              <a:ext uri="{FF2B5EF4-FFF2-40B4-BE49-F238E27FC236}">
                <a16:creationId xmlns:a16="http://schemas.microsoft.com/office/drawing/2014/main" id="{983CDD45-8069-1042-9AFD-6E07C6B6C067}"/>
              </a:ext>
            </a:extLst>
          </p:cNvPr>
          <p:cNvSpPr>
            <a:spLocks noGrp="1"/>
          </p:cNvSpPr>
          <p:nvPr>
            <p:ph type="title"/>
          </p:nvPr>
        </p:nvSpPr>
        <p:spPr/>
        <p:txBody>
          <a:bodyPr/>
          <a:lstStyle/>
          <a:p>
            <a:r>
              <a:rPr lang="pt-BR" dirty="0"/>
              <a:t>A autodestruição é uma saída?</a:t>
            </a:r>
          </a:p>
        </p:txBody>
      </p:sp>
      <p:sp>
        <p:nvSpPr>
          <p:cNvPr id="6" name="Espaço Reservado para Conteúdo 5">
            <a:extLst>
              <a:ext uri="{FF2B5EF4-FFF2-40B4-BE49-F238E27FC236}">
                <a16:creationId xmlns:a16="http://schemas.microsoft.com/office/drawing/2014/main" id="{EC6F8AE0-4D4D-EF49-9185-745B94B45BDD}"/>
              </a:ext>
            </a:extLst>
          </p:cNvPr>
          <p:cNvSpPr>
            <a:spLocks noGrp="1"/>
          </p:cNvSpPr>
          <p:nvPr>
            <p:ph idx="1"/>
          </p:nvPr>
        </p:nvSpPr>
        <p:spPr>
          <a:xfrm>
            <a:off x="1905000" y="1990725"/>
            <a:ext cx="4251176" cy="4534620"/>
          </a:xfrm>
        </p:spPr>
        <p:txBody>
          <a:bodyPr>
            <a:normAutofit fontScale="92500" lnSpcReduction="10000"/>
          </a:bodyPr>
          <a:lstStyle/>
          <a:p>
            <a:r>
              <a:rPr lang="pt-BR" dirty="0"/>
              <a:t>“A imensa decepção dos suicidas é perceber no Além que não podem fugir de si mesmos. Problemas são considerados desafios da vida promovendo  o desenvolvimento interior.</a:t>
            </a:r>
          </a:p>
          <a:p>
            <a:r>
              <a:rPr lang="pt-BR" b="1" dirty="0"/>
              <a:t>A autodestruição além de inútil</a:t>
            </a:r>
            <a:r>
              <a:rPr lang="pt-BR" dirty="0"/>
              <a:t>, intensifica a dor já existente, por interferir no processo natural da existência terrena.”</a:t>
            </a:r>
          </a:p>
          <a:p>
            <a:pPr lvl="4"/>
            <a:r>
              <a:rPr lang="pt-BR" dirty="0"/>
              <a:t>(LOURDES CATHERINE. </a:t>
            </a:r>
            <a:r>
              <a:rPr lang="pt-BR" i="1" dirty="0"/>
              <a:t>Conviver e melhorar</a:t>
            </a:r>
            <a:r>
              <a:rPr lang="pt-BR" dirty="0"/>
              <a:t>, </a:t>
            </a:r>
            <a:br>
              <a:rPr lang="pt-BR" dirty="0"/>
            </a:br>
            <a:r>
              <a:rPr lang="pt-BR" dirty="0"/>
              <a:t>cap. 4.)</a:t>
            </a:r>
          </a:p>
        </p:txBody>
      </p:sp>
    </p:spTree>
    <p:extLst>
      <p:ext uri="{BB962C8B-B14F-4D97-AF65-F5344CB8AC3E}">
        <p14:creationId xmlns:p14="http://schemas.microsoft.com/office/powerpoint/2010/main" val="296601801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2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0" y="2157028"/>
            <a:ext cx="2543944" cy="254394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2" name="Título 1">
            <a:extLst>
              <a:ext uri="{FF2B5EF4-FFF2-40B4-BE49-F238E27FC236}">
                <a16:creationId xmlns:a16="http://schemas.microsoft.com/office/drawing/2014/main" id="{5B8E3FC4-31DE-124D-BB55-310BF623BB8E}"/>
              </a:ext>
            </a:extLst>
          </p:cNvPr>
          <p:cNvSpPr>
            <a:spLocks noGrp="1"/>
          </p:cNvSpPr>
          <p:nvPr>
            <p:ph type="title"/>
          </p:nvPr>
        </p:nvSpPr>
        <p:spPr/>
        <p:txBody>
          <a:bodyPr/>
          <a:lstStyle/>
          <a:p>
            <a:r>
              <a:rPr lang="pt-BR" dirty="0"/>
              <a:t>Presença de Deus</a:t>
            </a:r>
          </a:p>
        </p:txBody>
      </p:sp>
      <p:sp>
        <p:nvSpPr>
          <p:cNvPr id="3" name="Espaço Reservado para Conteúdo 2">
            <a:extLst>
              <a:ext uri="{FF2B5EF4-FFF2-40B4-BE49-F238E27FC236}">
                <a16:creationId xmlns:a16="http://schemas.microsoft.com/office/drawing/2014/main" id="{2EECD4DF-4F45-8142-85D2-E1D6E1FEDA97}"/>
              </a:ext>
            </a:extLst>
          </p:cNvPr>
          <p:cNvSpPr>
            <a:spLocks noGrp="1"/>
          </p:cNvSpPr>
          <p:nvPr>
            <p:ph idx="1"/>
          </p:nvPr>
        </p:nvSpPr>
        <p:spPr>
          <a:xfrm>
            <a:off x="4788024" y="1990725"/>
            <a:ext cx="4127376" cy="4534620"/>
          </a:xfrm>
        </p:spPr>
        <p:txBody>
          <a:bodyPr/>
          <a:lstStyle/>
          <a:p>
            <a:r>
              <a:rPr lang="pt-BR" dirty="0"/>
              <a:t>“Tudo que nos acontece é uma mensagem da Vida Mais Alta tentando equilibrar nosso mundo interior.”</a:t>
            </a:r>
          </a:p>
          <a:p>
            <a:pPr lvl="4"/>
            <a:r>
              <a:rPr lang="pt-BR" dirty="0"/>
              <a:t>(LOURDES CATHERINE. </a:t>
            </a:r>
            <a:r>
              <a:rPr lang="pt-BR" i="1" dirty="0"/>
              <a:t>Conviver e melhorar</a:t>
            </a:r>
            <a:r>
              <a:rPr lang="pt-BR" dirty="0"/>
              <a:t>, cap. 4.)</a:t>
            </a: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203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56176" y="2178720"/>
            <a:ext cx="2511722" cy="250055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2" name="Título 1">
            <a:extLst>
              <a:ext uri="{FF2B5EF4-FFF2-40B4-BE49-F238E27FC236}">
                <a16:creationId xmlns:a16="http://schemas.microsoft.com/office/drawing/2014/main" id="{8671EA84-8C96-EF4D-8192-465372DCF452}"/>
              </a:ext>
            </a:extLst>
          </p:cNvPr>
          <p:cNvSpPr>
            <a:spLocks noGrp="1"/>
          </p:cNvSpPr>
          <p:nvPr>
            <p:ph type="title"/>
          </p:nvPr>
        </p:nvSpPr>
        <p:spPr/>
        <p:txBody>
          <a:bodyPr/>
          <a:lstStyle/>
          <a:p>
            <a:r>
              <a:rPr lang="pt-BR" dirty="0"/>
              <a:t>As respostas estão dentro de nós</a:t>
            </a:r>
          </a:p>
        </p:txBody>
      </p:sp>
      <p:sp>
        <p:nvSpPr>
          <p:cNvPr id="3" name="Espaço Reservado para Conteúdo 2">
            <a:extLst>
              <a:ext uri="{FF2B5EF4-FFF2-40B4-BE49-F238E27FC236}">
                <a16:creationId xmlns:a16="http://schemas.microsoft.com/office/drawing/2014/main" id="{B11887FE-89C0-6345-84EB-C240C5953A26}"/>
              </a:ext>
            </a:extLst>
          </p:cNvPr>
          <p:cNvSpPr>
            <a:spLocks noGrp="1"/>
          </p:cNvSpPr>
          <p:nvPr>
            <p:ph idx="1"/>
          </p:nvPr>
        </p:nvSpPr>
        <p:spPr>
          <a:xfrm>
            <a:off x="1905000" y="1990725"/>
            <a:ext cx="3891136" cy="4534620"/>
          </a:xfrm>
        </p:spPr>
        <p:txBody>
          <a:bodyPr/>
          <a:lstStyle/>
          <a:p>
            <a:r>
              <a:rPr lang="pt-BR" dirty="0"/>
              <a:t>“... ninguém pode procurar nos outros um recado que está dentro de si. </a:t>
            </a:r>
            <a:r>
              <a:rPr lang="pt-BR" dirty="0" err="1"/>
              <a:t>Aprenda-mos</a:t>
            </a:r>
            <a:r>
              <a:rPr lang="pt-BR" dirty="0"/>
              <a:t> a ler essas </a:t>
            </a:r>
            <a:r>
              <a:rPr lang="pt-BR" dirty="0" err="1"/>
              <a:t>mensa-gens</a:t>
            </a:r>
            <a:r>
              <a:rPr lang="pt-BR" dirty="0"/>
              <a:t> impronunciáveis; elas são a chave da solução dos sofrimentos. As leis divinas estão em </a:t>
            </a:r>
            <a:r>
              <a:rPr lang="pt-BR" b="1" dirty="0"/>
              <a:t>nossa consciência</a:t>
            </a:r>
            <a:r>
              <a:rPr lang="pt-BR" dirty="0"/>
              <a:t>.”</a:t>
            </a:r>
          </a:p>
          <a:p>
            <a:pPr lvl="4"/>
            <a:r>
              <a:rPr lang="pt-BR" dirty="0"/>
              <a:t>(LOURDES CATHERINE. </a:t>
            </a:r>
            <a:r>
              <a:rPr lang="pt-BR" i="1" dirty="0"/>
              <a:t>Conviver e melhorar</a:t>
            </a:r>
            <a:r>
              <a:rPr lang="pt-BR" dirty="0"/>
              <a:t>, cap. 4.)</a:t>
            </a:r>
          </a:p>
          <a:p>
            <a:endParaRPr lang="pt-BR" dirty="0"/>
          </a:p>
          <a:p>
            <a:endParaRPr lang="pt-BR" dirty="0"/>
          </a:p>
        </p:txBody>
      </p:sp>
    </p:spTree>
    <p:extLst>
      <p:ext uri="{BB962C8B-B14F-4D97-AF65-F5344CB8AC3E}">
        <p14:creationId xmlns:p14="http://schemas.microsoft.com/office/powerpoint/2010/main" val="296601801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esultado de imagem"/>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31797" y="4084737"/>
            <a:ext cx="3156805" cy="236859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2" name="Título 1">
            <a:extLst>
              <a:ext uri="{FF2B5EF4-FFF2-40B4-BE49-F238E27FC236}">
                <a16:creationId xmlns:a16="http://schemas.microsoft.com/office/drawing/2014/main" id="{84B94955-9256-054C-A149-AF470E3F8E19}"/>
              </a:ext>
            </a:extLst>
          </p:cNvPr>
          <p:cNvSpPr>
            <a:spLocks noGrp="1"/>
          </p:cNvSpPr>
          <p:nvPr>
            <p:ph type="title"/>
          </p:nvPr>
        </p:nvSpPr>
        <p:spPr/>
        <p:txBody>
          <a:bodyPr/>
          <a:lstStyle/>
          <a:p>
            <a:r>
              <a:rPr lang="pt-BR" dirty="0"/>
              <a:t>Busque, lute e vença!</a:t>
            </a:r>
          </a:p>
        </p:txBody>
      </p:sp>
      <p:sp>
        <p:nvSpPr>
          <p:cNvPr id="3" name="Espaço Reservado para Conteúdo 2">
            <a:extLst>
              <a:ext uri="{FF2B5EF4-FFF2-40B4-BE49-F238E27FC236}">
                <a16:creationId xmlns:a16="http://schemas.microsoft.com/office/drawing/2014/main" id="{E44E0466-BB46-BB47-886A-092EF6359AB5}"/>
              </a:ext>
            </a:extLst>
          </p:cNvPr>
          <p:cNvSpPr>
            <a:spLocks noGrp="1"/>
          </p:cNvSpPr>
          <p:nvPr>
            <p:ph idx="1"/>
          </p:nvPr>
        </p:nvSpPr>
        <p:spPr>
          <a:xfrm>
            <a:off x="1905000" y="1990725"/>
            <a:ext cx="7010400" cy="1942331"/>
          </a:xfrm>
        </p:spPr>
        <p:txBody>
          <a:bodyPr>
            <a:normAutofit lnSpcReduction="10000"/>
          </a:bodyPr>
          <a:lstStyle/>
          <a:p>
            <a:r>
              <a:rPr lang="pt-BR" dirty="0"/>
              <a:t>“Não se faça de fraca e impotente; retire de seus olhos a angústia e a aflição.</a:t>
            </a:r>
          </a:p>
          <a:p>
            <a:r>
              <a:rPr lang="pt-BR" dirty="0"/>
              <a:t>Você pode transformar esse processo doloroso em fator saudável de crescimento e progresso.”</a:t>
            </a:r>
          </a:p>
          <a:p>
            <a:pPr lvl="4"/>
            <a:r>
              <a:rPr lang="pt-BR" dirty="0"/>
              <a:t>(LOURDES CATHERINE. </a:t>
            </a:r>
            <a:r>
              <a:rPr lang="pt-BR" i="1" dirty="0"/>
              <a:t>Conviver e melhorar</a:t>
            </a:r>
            <a:r>
              <a:rPr lang="pt-BR" dirty="0"/>
              <a:t>, cap. 4.)</a:t>
            </a:r>
          </a:p>
        </p:txBody>
      </p:sp>
    </p:spTree>
    <p:extLst>
      <p:ext uri="{BB962C8B-B14F-4D97-AF65-F5344CB8AC3E}">
        <p14:creationId xmlns:p14="http://schemas.microsoft.com/office/powerpoint/2010/main" val="296601801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D25194FF-6BF4-1546-8E1F-DA016D998699}"/>
              </a:ext>
            </a:extLst>
          </p:cNvPr>
          <p:cNvSpPr>
            <a:spLocks noGrp="1"/>
          </p:cNvSpPr>
          <p:nvPr>
            <p:ph type="title"/>
          </p:nvPr>
        </p:nvSpPr>
        <p:spPr/>
        <p:txBody>
          <a:bodyPr/>
          <a:lstStyle/>
          <a:p>
            <a:r>
              <a:rPr lang="pt-BR" dirty="0"/>
              <a:t>Como fazer?</a:t>
            </a:r>
          </a:p>
        </p:txBody>
      </p:sp>
      <p:sp>
        <p:nvSpPr>
          <p:cNvPr id="5" name="Espaço Reservado para Conteúdo 4">
            <a:extLst>
              <a:ext uri="{FF2B5EF4-FFF2-40B4-BE49-F238E27FC236}">
                <a16:creationId xmlns:a16="http://schemas.microsoft.com/office/drawing/2014/main" id="{F626B19B-DB3B-D44C-BB47-DE5580FA8F47}"/>
              </a:ext>
            </a:extLst>
          </p:cNvPr>
          <p:cNvSpPr>
            <a:spLocks noGrp="1"/>
          </p:cNvSpPr>
          <p:nvPr>
            <p:ph idx="1"/>
          </p:nvPr>
        </p:nvSpPr>
        <p:spPr>
          <a:xfrm>
            <a:off x="1905000" y="1990725"/>
            <a:ext cx="7010400" cy="4534620"/>
          </a:xfrm>
        </p:spPr>
        <p:txBody>
          <a:bodyPr>
            <a:normAutofit lnSpcReduction="10000"/>
          </a:bodyPr>
          <a:lstStyle/>
          <a:p>
            <a:r>
              <a:rPr lang="pt-BR" dirty="0"/>
              <a:t>“Pensamentos positivos em matéria de:</a:t>
            </a:r>
          </a:p>
          <a:p>
            <a:pPr lvl="1"/>
            <a:r>
              <a:rPr lang="pt-BR" dirty="0"/>
              <a:t>consciência tranquila, </a:t>
            </a:r>
          </a:p>
          <a:p>
            <a:pPr lvl="1"/>
            <a:r>
              <a:rPr lang="pt-BR" dirty="0"/>
              <a:t>limpeza de intenções, </a:t>
            </a:r>
          </a:p>
          <a:p>
            <a:pPr lvl="1"/>
            <a:r>
              <a:rPr lang="pt-BR" dirty="0"/>
              <a:t>reajuste de maneiras e </a:t>
            </a:r>
          </a:p>
          <a:p>
            <a:pPr lvl="1"/>
            <a:r>
              <a:rPr lang="pt-BR" dirty="0"/>
              <a:t>supressão de hábitos inferiores </a:t>
            </a:r>
          </a:p>
          <a:p>
            <a:pPr marL="14288"/>
            <a:r>
              <a:rPr lang="pt-BR" dirty="0"/>
              <a:t>são suportes indispensáveis para a edificação de vida melhor.</a:t>
            </a:r>
          </a:p>
          <a:p>
            <a:pPr marL="3167063"/>
            <a:r>
              <a:rPr lang="pt-BR" dirty="0"/>
              <a:t>Pense e fará o que pensa.</a:t>
            </a:r>
          </a:p>
          <a:p>
            <a:pPr marL="3167063"/>
            <a:r>
              <a:rPr lang="pt-BR" dirty="0"/>
              <a:t>Faça e você será aquilo que faz.”</a:t>
            </a:r>
          </a:p>
          <a:p>
            <a:pPr lvl="4"/>
            <a:r>
              <a:rPr lang="pt-BR" dirty="0"/>
              <a:t>(ANDRÉ LUIZ. </a:t>
            </a:r>
            <a:r>
              <a:rPr lang="pt-BR" i="1" dirty="0"/>
              <a:t>Busca e acharás</a:t>
            </a:r>
            <a:r>
              <a:rPr lang="pt-BR" dirty="0"/>
              <a:t>, </a:t>
            </a:r>
            <a:br>
              <a:rPr lang="pt-BR" dirty="0"/>
            </a:br>
            <a:r>
              <a:rPr lang="pt-BR" dirty="0"/>
              <a:t>lição “Tratamento e destino”.)</a:t>
            </a:r>
          </a:p>
        </p:txBody>
      </p:sp>
      <p:pic>
        <p:nvPicPr>
          <p:cNvPr id="17305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05000" y="4805814"/>
            <a:ext cx="2811016" cy="171953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296601801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rotWithShape="1">
          <a:blip r:embed="rId3"/>
          <a:srcRect l="44721"/>
          <a:stretch/>
        </p:blipFill>
        <p:spPr>
          <a:xfrm>
            <a:off x="6286977" y="2093529"/>
            <a:ext cx="2628423" cy="267094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Título 2">
            <a:extLst>
              <a:ext uri="{FF2B5EF4-FFF2-40B4-BE49-F238E27FC236}">
                <a16:creationId xmlns:a16="http://schemas.microsoft.com/office/drawing/2014/main" id="{4CC5FE81-234F-9A48-93A0-632DC0F8209C}"/>
              </a:ext>
            </a:extLst>
          </p:cNvPr>
          <p:cNvSpPr>
            <a:spLocks noGrp="1"/>
          </p:cNvSpPr>
          <p:nvPr>
            <p:ph type="title"/>
          </p:nvPr>
        </p:nvSpPr>
        <p:spPr/>
        <p:txBody>
          <a:bodyPr/>
          <a:lstStyle/>
          <a:p>
            <a:r>
              <a:rPr lang="pt-BR" dirty="0"/>
              <a:t>O que é preciso para mudar?</a:t>
            </a:r>
          </a:p>
        </p:txBody>
      </p:sp>
      <p:sp>
        <p:nvSpPr>
          <p:cNvPr id="6" name="Espaço Reservado para Conteúdo 5">
            <a:extLst>
              <a:ext uri="{FF2B5EF4-FFF2-40B4-BE49-F238E27FC236}">
                <a16:creationId xmlns:a16="http://schemas.microsoft.com/office/drawing/2014/main" id="{4D353293-D0FE-6B4F-B76A-24ACBBB7C960}"/>
              </a:ext>
            </a:extLst>
          </p:cNvPr>
          <p:cNvSpPr>
            <a:spLocks noGrp="1"/>
          </p:cNvSpPr>
          <p:nvPr>
            <p:ph idx="1"/>
          </p:nvPr>
        </p:nvSpPr>
        <p:spPr>
          <a:xfrm>
            <a:off x="1905000" y="1990725"/>
            <a:ext cx="3963144" cy="4534620"/>
          </a:xfrm>
        </p:spPr>
        <p:txBody>
          <a:bodyPr/>
          <a:lstStyle/>
          <a:p>
            <a:r>
              <a:rPr lang="pt-BR" dirty="0"/>
              <a:t>“Não basta mudar um mau comportamento </a:t>
            </a:r>
            <a:r>
              <a:rPr lang="pt-BR" dirty="0" err="1"/>
              <a:t>irrefletida-mente</a:t>
            </a:r>
            <a:r>
              <a:rPr lang="pt-BR" dirty="0"/>
              <a:t>; </a:t>
            </a:r>
            <a:r>
              <a:rPr lang="pt-BR" b="1" dirty="0"/>
              <a:t>é preciso mudar a causa</a:t>
            </a:r>
            <a:r>
              <a:rPr lang="pt-BR" dirty="0"/>
              <a:t> que provoca esse comportamento. Apenas assim poderá efetuar uma autêntica mudança.”</a:t>
            </a:r>
          </a:p>
          <a:p>
            <a:pPr lvl="4"/>
            <a:r>
              <a:rPr lang="pt-BR" dirty="0"/>
              <a:t>(LOURDES CATHERINE. </a:t>
            </a:r>
            <a:r>
              <a:rPr lang="pt-BR" i="1" dirty="0"/>
              <a:t>Conviver e melhorar</a:t>
            </a:r>
            <a:r>
              <a:rPr lang="pt-BR" dirty="0"/>
              <a:t>, cap. 4.)</a:t>
            </a:r>
          </a:p>
        </p:txBody>
      </p:sp>
    </p:spTree>
    <p:extLst>
      <p:ext uri="{BB962C8B-B14F-4D97-AF65-F5344CB8AC3E}">
        <p14:creationId xmlns:p14="http://schemas.microsoft.com/office/powerpoint/2010/main" val="296601801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2A90949-07FC-4B42-9192-26C572968E0A}"/>
              </a:ext>
            </a:extLst>
          </p:cNvPr>
          <p:cNvSpPr>
            <a:spLocks noGrp="1"/>
          </p:cNvSpPr>
          <p:nvPr>
            <p:ph type="title"/>
          </p:nvPr>
        </p:nvSpPr>
        <p:spPr/>
        <p:txBody>
          <a:bodyPr/>
          <a:lstStyle/>
          <a:p>
            <a:r>
              <a:rPr lang="pt-BR" dirty="0"/>
              <a:t>Não esperar resultados imediatos</a:t>
            </a:r>
          </a:p>
        </p:txBody>
      </p:sp>
      <p:sp>
        <p:nvSpPr>
          <p:cNvPr id="3" name="Espaço Reservado para Conteúdo 2">
            <a:extLst>
              <a:ext uri="{FF2B5EF4-FFF2-40B4-BE49-F238E27FC236}">
                <a16:creationId xmlns:a16="http://schemas.microsoft.com/office/drawing/2014/main" id="{202463B5-65C5-A648-9AB3-90D0A36771FA}"/>
              </a:ext>
            </a:extLst>
          </p:cNvPr>
          <p:cNvSpPr>
            <a:spLocks noGrp="1"/>
          </p:cNvSpPr>
          <p:nvPr>
            <p:ph idx="1"/>
          </p:nvPr>
        </p:nvSpPr>
        <p:spPr/>
        <p:txBody>
          <a:bodyPr>
            <a:normAutofit/>
          </a:bodyPr>
          <a:lstStyle/>
          <a:p>
            <a:r>
              <a:rPr lang="pt-BR" dirty="0"/>
              <a:t>“De início, não espere satisfação e felicidade imediatas, porque os efeitos negativos vão continuar cruzando o seu caminho - resultado de anos vividos entre padrões inadequados. </a:t>
            </a:r>
          </a:p>
          <a:p>
            <a:r>
              <a:rPr lang="pt-BR" dirty="0"/>
              <a:t>No entanto, quando descobrir esses padrões e começar a modifica-los de maneira </a:t>
            </a:r>
            <a:r>
              <a:rPr lang="pt-BR" b="1" dirty="0"/>
              <a:t>gradativa</a:t>
            </a:r>
            <a:r>
              <a:rPr lang="pt-BR" dirty="0"/>
              <a:t>, automaticamente terá início a redução das sensações desagradáveis e aflitivas que você experimenta.”</a:t>
            </a:r>
          </a:p>
          <a:p>
            <a:pPr lvl="4"/>
            <a:r>
              <a:rPr lang="pt-BR" dirty="0"/>
              <a:t>(LOURDES CATHERINE. </a:t>
            </a:r>
            <a:r>
              <a:rPr lang="pt-BR" i="1" dirty="0"/>
              <a:t>Conviver e melhorar</a:t>
            </a:r>
            <a:r>
              <a:rPr lang="pt-BR" dirty="0"/>
              <a:t>, cap. 4.)</a:t>
            </a:r>
          </a:p>
        </p:txBody>
      </p:sp>
    </p:spTree>
    <p:extLst>
      <p:ext uri="{BB962C8B-B14F-4D97-AF65-F5344CB8AC3E}">
        <p14:creationId xmlns:p14="http://schemas.microsoft.com/office/powerpoint/2010/main" val="296601801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C8609875-F7CA-8044-B07A-441831F89A7A}"/>
              </a:ext>
            </a:extLst>
          </p:cNvPr>
          <p:cNvSpPr>
            <a:spLocks noGrp="1"/>
          </p:cNvSpPr>
          <p:nvPr>
            <p:ph type="title"/>
          </p:nvPr>
        </p:nvSpPr>
        <p:spPr/>
        <p:txBody>
          <a:bodyPr/>
          <a:lstStyle/>
          <a:p>
            <a:r>
              <a:rPr lang="pt-BR" dirty="0"/>
              <a:t>Agindo em favor de nós mesmos</a:t>
            </a:r>
          </a:p>
        </p:txBody>
      </p:sp>
      <p:sp>
        <p:nvSpPr>
          <p:cNvPr id="6" name="Espaço Reservado para Conteúdo 5">
            <a:extLst>
              <a:ext uri="{FF2B5EF4-FFF2-40B4-BE49-F238E27FC236}">
                <a16:creationId xmlns:a16="http://schemas.microsoft.com/office/drawing/2014/main" id="{F59EDAD5-9348-9845-8AAE-41457BECCAC2}"/>
              </a:ext>
            </a:extLst>
          </p:cNvPr>
          <p:cNvSpPr>
            <a:spLocks noGrp="1"/>
          </p:cNvSpPr>
          <p:nvPr>
            <p:ph idx="1"/>
          </p:nvPr>
        </p:nvSpPr>
        <p:spPr/>
        <p:txBody>
          <a:bodyPr>
            <a:normAutofit fontScale="92500" lnSpcReduction="10000"/>
          </a:bodyPr>
          <a:lstStyle/>
          <a:p>
            <a:r>
              <a:rPr lang="pt-BR" dirty="0"/>
              <a:t>“Devemos reconhecer honestamente que está em nós a fonte que determina e controla nossas ações e reações.” </a:t>
            </a:r>
          </a:p>
          <a:p>
            <a:endParaRPr lang="pt-BR" dirty="0"/>
          </a:p>
          <a:p>
            <a:endParaRPr lang="pt-BR" dirty="0"/>
          </a:p>
          <a:p>
            <a:endParaRPr lang="pt-BR" dirty="0"/>
          </a:p>
          <a:p>
            <a:endParaRPr lang="pt-BR" dirty="0"/>
          </a:p>
          <a:p>
            <a:endParaRPr lang="pt-BR" dirty="0"/>
          </a:p>
          <a:p>
            <a:endParaRPr lang="pt-BR" dirty="0"/>
          </a:p>
          <a:p>
            <a:pPr algn="ctr"/>
            <a:r>
              <a:rPr lang="pt-BR" sz="2600" b="1" dirty="0"/>
              <a:t>“Somos responsáveis tanto pela nossa felicidade quanto pela nossa infelicidade.”</a:t>
            </a:r>
          </a:p>
          <a:p>
            <a:pPr lvl="4"/>
            <a:r>
              <a:rPr lang="pt-BR" dirty="0"/>
              <a:t>(LOURDES CATHERINE. </a:t>
            </a:r>
            <a:r>
              <a:rPr lang="pt-BR" i="1" dirty="0"/>
              <a:t>Conviver e melhorar</a:t>
            </a:r>
            <a:r>
              <a:rPr lang="pt-BR" dirty="0"/>
              <a:t>, cap. 4.)</a:t>
            </a:r>
          </a:p>
        </p:txBody>
      </p:sp>
      <p:pic>
        <p:nvPicPr>
          <p:cNvPr id="17613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46879" y="3140968"/>
            <a:ext cx="3126642" cy="208442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284576132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m 6"/>
          <p:cNvPicPr>
            <a:picLocks noChangeAspect="1"/>
          </p:cNvPicPr>
          <p:nvPr/>
        </p:nvPicPr>
        <p:blipFill rotWithShape="1">
          <a:blip r:embed="rId3"/>
          <a:srcRect l="49894" t="7934" r="17599" b="130"/>
          <a:stretch/>
        </p:blipFill>
        <p:spPr>
          <a:xfrm>
            <a:off x="6804248" y="2132856"/>
            <a:ext cx="1871590" cy="353053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Título 1">
            <a:extLst>
              <a:ext uri="{FF2B5EF4-FFF2-40B4-BE49-F238E27FC236}">
                <a16:creationId xmlns:a16="http://schemas.microsoft.com/office/drawing/2014/main" id="{6F19AC80-29FD-7948-8701-80FDC00F5C9A}"/>
              </a:ext>
            </a:extLst>
          </p:cNvPr>
          <p:cNvSpPr>
            <a:spLocks noGrp="1"/>
          </p:cNvSpPr>
          <p:nvPr>
            <p:ph type="title"/>
          </p:nvPr>
        </p:nvSpPr>
        <p:spPr/>
        <p:txBody>
          <a:bodyPr/>
          <a:lstStyle/>
          <a:p>
            <a:r>
              <a:rPr lang="pt-BR" dirty="0"/>
              <a:t>Tenha fé</a:t>
            </a:r>
          </a:p>
        </p:txBody>
      </p:sp>
      <p:sp>
        <p:nvSpPr>
          <p:cNvPr id="3" name="Espaço Reservado para Conteúdo 2">
            <a:extLst>
              <a:ext uri="{FF2B5EF4-FFF2-40B4-BE49-F238E27FC236}">
                <a16:creationId xmlns:a16="http://schemas.microsoft.com/office/drawing/2014/main" id="{30A30415-E28E-DD4D-A9AA-65572FB0F958}"/>
              </a:ext>
            </a:extLst>
          </p:cNvPr>
          <p:cNvSpPr>
            <a:spLocks noGrp="1"/>
          </p:cNvSpPr>
          <p:nvPr>
            <p:ph idx="1"/>
          </p:nvPr>
        </p:nvSpPr>
        <p:spPr>
          <a:xfrm>
            <a:off x="1905000" y="1990725"/>
            <a:ext cx="4611216" cy="4534620"/>
          </a:xfrm>
        </p:spPr>
        <p:txBody>
          <a:bodyPr/>
          <a:lstStyle/>
          <a:p>
            <a:r>
              <a:rPr lang="pt-BR" dirty="0"/>
              <a:t>“Não te encarceres no campo inferior, a contemplar tristezas, fracassos, desenganos!... Olha para o alto!... Repara as frondes imortais, balouçando-se ao sopro da Providência Divina!”</a:t>
            </a:r>
          </a:p>
          <a:p>
            <a:pPr lvl="4"/>
            <a:r>
              <a:rPr lang="pt-BR" dirty="0"/>
              <a:t>(EMMANUEL. </a:t>
            </a:r>
            <a:r>
              <a:rPr lang="pt-BR" i="1" dirty="0"/>
              <a:t>Vinha de luz</a:t>
            </a:r>
            <a:r>
              <a:rPr lang="pt-BR" dirty="0"/>
              <a:t>, cap. 10.)</a:t>
            </a:r>
          </a:p>
        </p:txBody>
      </p:sp>
    </p:spTree>
    <p:extLst>
      <p:ext uri="{BB962C8B-B14F-4D97-AF65-F5344CB8AC3E}">
        <p14:creationId xmlns:p14="http://schemas.microsoft.com/office/powerpoint/2010/main" val="414609414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theme/theme1.xml><?xml version="1.0" encoding="utf-8"?>
<a:theme xmlns:a="http://schemas.openxmlformats.org/drawingml/2006/main" name="powerpoint-template">
  <a:themeElements>
    <a:clrScheme name="powerpoint-template-24 10">
      <a:dk1>
        <a:srgbClr val="4D4D4D"/>
      </a:dk1>
      <a:lt1>
        <a:srgbClr val="FFFFFF"/>
      </a:lt1>
      <a:dk2>
        <a:srgbClr val="4D4D4D"/>
      </a:dk2>
      <a:lt2>
        <a:srgbClr val="DD6705"/>
      </a:lt2>
      <a:accent1>
        <a:srgbClr val="EB8B09"/>
      </a:accent1>
      <a:accent2>
        <a:srgbClr val="F5A437"/>
      </a:accent2>
      <a:accent3>
        <a:srgbClr val="FFFFFF"/>
      </a:accent3>
      <a:accent4>
        <a:srgbClr val="404040"/>
      </a:accent4>
      <a:accent5>
        <a:srgbClr val="F3C4AA"/>
      </a:accent5>
      <a:accent6>
        <a:srgbClr val="DE9431"/>
      </a:accent6>
      <a:hlink>
        <a:srgbClr val="FAB550"/>
      </a:hlink>
      <a:folHlink>
        <a:srgbClr val="DDDDDD"/>
      </a:folHlink>
    </a:clrScheme>
    <a:fontScheme name="powerpoint-template-24">
      <a:majorFont>
        <a:latin typeface="Microsoft Sans Serif"/>
        <a:ea typeface=""/>
        <a:cs typeface=""/>
      </a:majorFont>
      <a:minorFont>
        <a:latin typeface="Microsoft Sans Serif"/>
        <a:ea typeface=""/>
        <a:cs typeface=""/>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gradFill rotWithShape="1">
          <a:gsLst>
            <a:gs pos="0">
              <a:schemeClr val="bg2">
                <a:gamma/>
                <a:tint val="26667"/>
                <a:invGamma/>
              </a:schemeClr>
            </a:gs>
            <a:gs pos="100000">
              <a:schemeClr val="bg2">
                <a:alpha val="14999"/>
              </a:schemeClr>
            </a:gs>
          </a:gsLst>
          <a:lin ang="5400000" scaled="1"/>
        </a:gra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gradFill rotWithShape="1">
          <a:gsLst>
            <a:gs pos="0">
              <a:schemeClr val="bg2">
                <a:gamma/>
                <a:tint val="26667"/>
                <a:invGamma/>
              </a:schemeClr>
            </a:gs>
            <a:gs pos="100000">
              <a:schemeClr val="bg2">
                <a:alpha val="14999"/>
              </a:schemeClr>
            </a:gs>
          </a:gsLst>
          <a:lin ang="5400000" scaled="1"/>
        </a:gra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powerpoint-template-24 1">
        <a:dk1>
          <a:srgbClr val="4D4D4D"/>
        </a:dk1>
        <a:lt1>
          <a:srgbClr val="FFFFFF"/>
        </a:lt1>
        <a:dk2>
          <a:srgbClr val="4D4D4D"/>
        </a:dk2>
        <a:lt2>
          <a:srgbClr val="CC0000"/>
        </a:lt2>
        <a:accent1>
          <a:srgbClr val="FF9933"/>
        </a:accent1>
        <a:accent2>
          <a:srgbClr val="009900"/>
        </a:accent2>
        <a:accent3>
          <a:srgbClr val="FFFFFF"/>
        </a:accent3>
        <a:accent4>
          <a:srgbClr val="404040"/>
        </a:accent4>
        <a:accent5>
          <a:srgbClr val="FFCAAD"/>
        </a:accent5>
        <a:accent6>
          <a:srgbClr val="008A00"/>
        </a:accent6>
        <a:hlink>
          <a:srgbClr val="3366FF"/>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2">
        <a:dk1>
          <a:srgbClr val="4D4D4D"/>
        </a:dk1>
        <a:lt1>
          <a:srgbClr val="FFFFFF"/>
        </a:lt1>
        <a:dk2>
          <a:srgbClr val="4D4D4D"/>
        </a:dk2>
        <a:lt2>
          <a:srgbClr val="B92D14"/>
        </a:lt2>
        <a:accent1>
          <a:srgbClr val="D34E13"/>
        </a:accent1>
        <a:accent2>
          <a:srgbClr val="DC9009"/>
        </a:accent2>
        <a:accent3>
          <a:srgbClr val="FFFFFF"/>
        </a:accent3>
        <a:accent4>
          <a:srgbClr val="404040"/>
        </a:accent4>
        <a:accent5>
          <a:srgbClr val="E6B2AA"/>
        </a:accent5>
        <a:accent6>
          <a:srgbClr val="C78207"/>
        </a:accent6>
        <a:hlink>
          <a:srgbClr val="EEC633"/>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3">
        <a:dk1>
          <a:srgbClr val="4D4D4D"/>
        </a:dk1>
        <a:lt1>
          <a:srgbClr val="FFFFFF"/>
        </a:lt1>
        <a:dk2>
          <a:srgbClr val="4D4D4D"/>
        </a:dk2>
        <a:lt2>
          <a:srgbClr val="AE6310"/>
        </a:lt2>
        <a:accent1>
          <a:srgbClr val="E79613"/>
        </a:accent1>
        <a:accent2>
          <a:srgbClr val="E1720D"/>
        </a:accent2>
        <a:accent3>
          <a:srgbClr val="FFFFFF"/>
        </a:accent3>
        <a:accent4>
          <a:srgbClr val="404040"/>
        </a:accent4>
        <a:accent5>
          <a:srgbClr val="F1C9AA"/>
        </a:accent5>
        <a:accent6>
          <a:srgbClr val="CC670B"/>
        </a:accent6>
        <a:hlink>
          <a:srgbClr val="C6470A"/>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4">
        <a:dk1>
          <a:srgbClr val="4D4D4D"/>
        </a:dk1>
        <a:lt1>
          <a:srgbClr val="FFFFFF"/>
        </a:lt1>
        <a:dk2>
          <a:srgbClr val="4D4D4D"/>
        </a:dk2>
        <a:lt2>
          <a:srgbClr val="C75F06"/>
        </a:lt2>
        <a:accent1>
          <a:srgbClr val="E07D06"/>
        </a:accent1>
        <a:accent2>
          <a:srgbClr val="F2A016"/>
        </a:accent2>
        <a:accent3>
          <a:srgbClr val="FFFFFF"/>
        </a:accent3>
        <a:accent4>
          <a:srgbClr val="404040"/>
        </a:accent4>
        <a:accent5>
          <a:srgbClr val="EDBFAA"/>
        </a:accent5>
        <a:accent6>
          <a:srgbClr val="DB9113"/>
        </a:accent6>
        <a:hlink>
          <a:srgbClr val="F7C91C"/>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5">
        <a:dk1>
          <a:srgbClr val="4D4D4D"/>
        </a:dk1>
        <a:lt1>
          <a:srgbClr val="FFFFFF"/>
        </a:lt1>
        <a:dk2>
          <a:srgbClr val="4D4D4D"/>
        </a:dk2>
        <a:lt2>
          <a:srgbClr val="CE5C16"/>
        </a:lt2>
        <a:accent1>
          <a:srgbClr val="E3852B"/>
        </a:accent1>
        <a:accent2>
          <a:srgbClr val="E79235"/>
        </a:accent2>
        <a:accent3>
          <a:srgbClr val="FFFFFF"/>
        </a:accent3>
        <a:accent4>
          <a:srgbClr val="404040"/>
        </a:accent4>
        <a:accent5>
          <a:srgbClr val="EFC2AC"/>
        </a:accent5>
        <a:accent6>
          <a:srgbClr val="D1842F"/>
        </a:accent6>
        <a:hlink>
          <a:srgbClr val="F09E38"/>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6">
        <a:dk1>
          <a:srgbClr val="4D4D4D"/>
        </a:dk1>
        <a:lt1>
          <a:srgbClr val="FFFFFF"/>
        </a:lt1>
        <a:dk2>
          <a:srgbClr val="4D4D4D"/>
        </a:dk2>
        <a:lt2>
          <a:srgbClr val="BD5D16"/>
        </a:lt2>
        <a:accent1>
          <a:srgbClr val="ED5B10"/>
        </a:accent1>
        <a:accent2>
          <a:srgbClr val="F5A526"/>
        </a:accent2>
        <a:accent3>
          <a:srgbClr val="FFFFFF"/>
        </a:accent3>
        <a:accent4>
          <a:srgbClr val="404040"/>
        </a:accent4>
        <a:accent5>
          <a:srgbClr val="F4B5AA"/>
        </a:accent5>
        <a:accent6>
          <a:srgbClr val="DE9521"/>
        </a:accent6>
        <a:hlink>
          <a:srgbClr val="FABD4B"/>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7">
        <a:dk1>
          <a:srgbClr val="4D4D4D"/>
        </a:dk1>
        <a:lt1>
          <a:srgbClr val="FFFFFF"/>
        </a:lt1>
        <a:dk2>
          <a:srgbClr val="4D4D4D"/>
        </a:dk2>
        <a:lt2>
          <a:srgbClr val="B33617"/>
        </a:lt2>
        <a:accent1>
          <a:srgbClr val="DC6900"/>
        </a:accent1>
        <a:accent2>
          <a:srgbClr val="ED9500"/>
        </a:accent2>
        <a:accent3>
          <a:srgbClr val="FFFFFF"/>
        </a:accent3>
        <a:accent4>
          <a:srgbClr val="404040"/>
        </a:accent4>
        <a:accent5>
          <a:srgbClr val="EBB9AA"/>
        </a:accent5>
        <a:accent6>
          <a:srgbClr val="D78700"/>
        </a:accent6>
        <a:hlink>
          <a:srgbClr val="F8BE17"/>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8">
        <a:dk1>
          <a:srgbClr val="4D4D4D"/>
        </a:dk1>
        <a:lt1>
          <a:srgbClr val="FFFFFF"/>
        </a:lt1>
        <a:dk2>
          <a:srgbClr val="4D4D4D"/>
        </a:dk2>
        <a:lt2>
          <a:srgbClr val="FE3902"/>
        </a:lt2>
        <a:accent1>
          <a:srgbClr val="FF6B03"/>
        </a:accent1>
        <a:accent2>
          <a:srgbClr val="FF8308"/>
        </a:accent2>
        <a:accent3>
          <a:srgbClr val="FFFFFF"/>
        </a:accent3>
        <a:accent4>
          <a:srgbClr val="404040"/>
        </a:accent4>
        <a:accent5>
          <a:srgbClr val="FFBAAA"/>
        </a:accent5>
        <a:accent6>
          <a:srgbClr val="E77606"/>
        </a:accent6>
        <a:hlink>
          <a:srgbClr val="FFA90B"/>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9">
        <a:dk1>
          <a:srgbClr val="4D4D4D"/>
        </a:dk1>
        <a:lt1>
          <a:srgbClr val="FFFFFF"/>
        </a:lt1>
        <a:dk2>
          <a:srgbClr val="4D4D4D"/>
        </a:dk2>
        <a:lt2>
          <a:srgbClr val="C75F06"/>
        </a:lt2>
        <a:accent1>
          <a:srgbClr val="E07D06"/>
        </a:accent1>
        <a:accent2>
          <a:srgbClr val="E5930D"/>
        </a:accent2>
        <a:accent3>
          <a:srgbClr val="FFFFFF"/>
        </a:accent3>
        <a:accent4>
          <a:srgbClr val="404040"/>
        </a:accent4>
        <a:accent5>
          <a:srgbClr val="EDBFAA"/>
        </a:accent5>
        <a:accent6>
          <a:srgbClr val="CF850B"/>
        </a:accent6>
        <a:hlink>
          <a:srgbClr val="F99F1B"/>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10">
        <a:dk1>
          <a:srgbClr val="4D4D4D"/>
        </a:dk1>
        <a:lt1>
          <a:srgbClr val="FFFFFF"/>
        </a:lt1>
        <a:dk2>
          <a:srgbClr val="4D4D4D"/>
        </a:dk2>
        <a:lt2>
          <a:srgbClr val="DD6705"/>
        </a:lt2>
        <a:accent1>
          <a:srgbClr val="EB8B09"/>
        </a:accent1>
        <a:accent2>
          <a:srgbClr val="F5A437"/>
        </a:accent2>
        <a:accent3>
          <a:srgbClr val="FFFFFF"/>
        </a:accent3>
        <a:accent4>
          <a:srgbClr val="404040"/>
        </a:accent4>
        <a:accent5>
          <a:srgbClr val="F3C4AA"/>
        </a:accent5>
        <a:accent6>
          <a:srgbClr val="DE9431"/>
        </a:accent6>
        <a:hlink>
          <a:srgbClr val="FAB550"/>
        </a:hlink>
        <a:folHlink>
          <a:srgbClr val="DDDDDD"/>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o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powerpoint-template</Template>
  <TotalTime>757</TotalTime>
  <Words>1887</Words>
  <Application>Microsoft Macintosh PowerPoint</Application>
  <PresentationFormat>Apresentação na tela (4:3)</PresentationFormat>
  <Paragraphs>108</Paragraphs>
  <Slides>14</Slides>
  <Notes>14</Notes>
  <HiddenSlides>0</HiddenSlides>
  <MMClips>0</MMClips>
  <ScaleCrop>false</ScaleCrop>
  <HeadingPairs>
    <vt:vector size="6" baseType="variant">
      <vt:variant>
        <vt:lpstr>Fontes usadas</vt:lpstr>
      </vt:variant>
      <vt:variant>
        <vt:i4>5</vt:i4>
      </vt:variant>
      <vt:variant>
        <vt:lpstr>Tema</vt:lpstr>
      </vt:variant>
      <vt:variant>
        <vt:i4>1</vt:i4>
      </vt:variant>
      <vt:variant>
        <vt:lpstr>Títulos de slides</vt:lpstr>
      </vt:variant>
      <vt:variant>
        <vt:i4>14</vt:i4>
      </vt:variant>
    </vt:vector>
  </HeadingPairs>
  <TitlesOfParts>
    <vt:vector size="20" baseType="lpstr">
      <vt:lpstr>Agency FB</vt:lpstr>
      <vt:lpstr>Arial</vt:lpstr>
      <vt:lpstr>Fonte do Sistema</vt:lpstr>
      <vt:lpstr>Microsoft Sans Serif</vt:lpstr>
      <vt:lpstr>Remachine Script Personal Use</vt:lpstr>
      <vt:lpstr>powerpoint-template</vt:lpstr>
      <vt:lpstr>Melancolia Conviver e melhorar</vt:lpstr>
      <vt:lpstr>Melancolia - conceito</vt:lpstr>
      <vt:lpstr>Compreendendo a melancolia</vt:lpstr>
      <vt:lpstr>Quando a melancolia não é ruim?</vt:lpstr>
      <vt:lpstr>Quando a melancolia vira desequilíbrio?</vt:lpstr>
      <vt:lpstr>A autodestruição é uma saída?</vt:lpstr>
      <vt:lpstr>Presença de Deus</vt:lpstr>
      <vt:lpstr>As respostas estão dentro de nós</vt:lpstr>
      <vt:lpstr>Busque, lute e vença!</vt:lpstr>
      <vt:lpstr>Como fazer?</vt:lpstr>
      <vt:lpstr>O que é preciso para mudar?</vt:lpstr>
      <vt:lpstr>Não esperar resultados imediatos</vt:lpstr>
      <vt:lpstr>Agindo em favor de nós mesmos</vt:lpstr>
      <vt:lpstr>Tenha fé</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Name of presentation</dc:title>
  <dc:creator>Paula</dc:creator>
  <cp:lastModifiedBy>Adriano Alves</cp:lastModifiedBy>
  <cp:revision>53</cp:revision>
  <dcterms:created xsi:type="dcterms:W3CDTF">2013-11-13T18:38:48Z</dcterms:created>
  <dcterms:modified xsi:type="dcterms:W3CDTF">2018-12-26T18:00:27Z</dcterms:modified>
</cp:coreProperties>
</file>