
<file path=[Content_Types].xml><?xml version="1.0" encoding="utf-8"?>
<Types xmlns="http://schemas.openxmlformats.org/package/2006/content-types">
  <Default Extension="xml" ContentType="application/xml"/>
  <Default Extension="jpeg" ContentType="image/jpeg"/>
  <Default Extension="png" ContentType="image/png"/>
  <Default Extension="wdp" ContentType="image/vnd.ms-photo"/>
  <Default Extension="rels" ContentType="application/vnd.openxmlformats-package.relationships+xml"/>
  <Default Extension="tiff" ContentType="image/tif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50" r:id="rId1"/>
  </p:sldMasterIdLst>
  <p:notesMasterIdLst>
    <p:notesMasterId r:id="rId13"/>
  </p:notesMasterIdLst>
  <p:sldIdLst>
    <p:sldId id="256" r:id="rId2"/>
    <p:sldId id="257" r:id="rId3"/>
    <p:sldId id="258" r:id="rId4"/>
    <p:sldId id="260" r:id="rId5"/>
    <p:sldId id="261" r:id="rId6"/>
    <p:sldId id="262" r:id="rId7"/>
    <p:sldId id="264" r:id="rId8"/>
    <p:sldId id="267" r:id="rId9"/>
    <p:sldId id="268" r:id="rId10"/>
    <p:sldId id="265" r:id="rId11"/>
    <p:sldId id="266" r:id="rId12"/>
  </p:sldIdLst>
  <p:sldSz cx="9144000" cy="6858000" type="screen4x3"/>
  <p:notesSz cx="6858000" cy="9144000"/>
  <p:defaultText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8496"/>
    <p:restoredTop sz="74451" autoAdjust="0"/>
  </p:normalViewPr>
  <p:slideViewPr>
    <p:cSldViewPr showGuides="1">
      <p:cViewPr varScale="1">
        <p:scale>
          <a:sx n="88" d="100"/>
          <a:sy n="88" d="100"/>
        </p:scale>
        <p:origin x="616" y="184"/>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notesMaster" Target="notesMasters/notesMaster1.xml"/><Relationship Id="rId14" Type="http://schemas.openxmlformats.org/officeDocument/2006/relationships/presProps" Target="presProps.xml"/><Relationship Id="rId15" Type="http://schemas.openxmlformats.org/officeDocument/2006/relationships/viewProps" Target="viewProps.xml"/><Relationship Id="rId16" Type="http://schemas.openxmlformats.org/officeDocument/2006/relationships/theme" Target="theme/theme1.xml"/><Relationship Id="rId17"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ço Reservado para Cabeçalho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pt-BR"/>
          </a:p>
        </p:txBody>
      </p:sp>
      <p:sp>
        <p:nvSpPr>
          <p:cNvPr id="3" name="Espaço Reservado para Data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00790E6-00AA-4961-8572-D6A0AE39AE74}" type="datetimeFigureOut">
              <a:rPr lang="pt-BR" smtClean="0"/>
              <a:t>01/05/16</a:t>
            </a:fld>
            <a:endParaRPr lang="pt-BR"/>
          </a:p>
        </p:txBody>
      </p:sp>
      <p:sp>
        <p:nvSpPr>
          <p:cNvPr id="4" name="Espaço Reservado para Imagem de Slide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pt-BR"/>
          </a:p>
        </p:txBody>
      </p:sp>
      <p:sp>
        <p:nvSpPr>
          <p:cNvPr id="5" name="Espaço Reservado para Anotações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6" name="Espaço Reservado para Rodapé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pt-BR"/>
          </a:p>
        </p:txBody>
      </p:sp>
      <p:sp>
        <p:nvSpPr>
          <p:cNvPr id="7" name="Espaço Reservado para Número de Slide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74555FB-9A21-4327-8E79-8586CD96C905}" type="slidenum">
              <a:rPr lang="pt-BR" smtClean="0"/>
              <a:t>‹n.º›</a:t>
            </a:fld>
            <a:endParaRPr lang="pt-BR"/>
          </a:p>
        </p:txBody>
      </p:sp>
    </p:spTree>
    <p:extLst>
      <p:ext uri="{BB962C8B-B14F-4D97-AF65-F5344CB8AC3E}">
        <p14:creationId xmlns:p14="http://schemas.microsoft.com/office/powerpoint/2010/main" val="427637165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dirty="0"/>
          </a:p>
        </p:txBody>
      </p:sp>
      <p:sp>
        <p:nvSpPr>
          <p:cNvPr id="4" name="Espaço Reservado para Número de Slide 3"/>
          <p:cNvSpPr>
            <a:spLocks noGrp="1"/>
          </p:cNvSpPr>
          <p:nvPr>
            <p:ph type="sldNum" sz="quarter" idx="10"/>
          </p:nvPr>
        </p:nvSpPr>
        <p:spPr/>
        <p:txBody>
          <a:bodyPr/>
          <a:lstStyle/>
          <a:p>
            <a:fld id="{B74555FB-9A21-4327-8E79-8586CD96C905}" type="slidenum">
              <a:rPr lang="pt-BR" smtClean="0"/>
              <a:t>1</a:t>
            </a:fld>
            <a:endParaRPr lang="pt-BR"/>
          </a:p>
        </p:txBody>
      </p:sp>
    </p:spTree>
    <p:extLst>
      <p:ext uri="{BB962C8B-B14F-4D97-AF65-F5344CB8AC3E}">
        <p14:creationId xmlns:p14="http://schemas.microsoft.com/office/powerpoint/2010/main" val="318490281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r>
              <a:rPr lang="pt-BR" dirty="0" smtClean="0"/>
              <a:t>Esclarecer que embora a criança se</a:t>
            </a:r>
            <a:r>
              <a:rPr lang="pt-BR" baseline="0" dirty="0" smtClean="0"/>
              <a:t> mostre frágil e indefesa, deveremos nos lembrar que é um espírito e que já teve sucessivas reencarnações. Em cada encarnação, o espírito acumula experiências que se traduzem nos ensinamentos que já adquiriu ou nas dificuldades que ainda precisa vencer para sua evolução. </a:t>
            </a:r>
            <a:endParaRPr lang="pt-BR" dirty="0"/>
          </a:p>
        </p:txBody>
      </p:sp>
      <p:sp>
        <p:nvSpPr>
          <p:cNvPr id="4" name="Espaço Reservado para Número de Slide 3"/>
          <p:cNvSpPr>
            <a:spLocks noGrp="1"/>
          </p:cNvSpPr>
          <p:nvPr>
            <p:ph type="sldNum" sz="quarter" idx="10"/>
          </p:nvPr>
        </p:nvSpPr>
        <p:spPr/>
        <p:txBody>
          <a:bodyPr/>
          <a:lstStyle/>
          <a:p>
            <a:fld id="{B74555FB-9A21-4327-8E79-8586CD96C905}" type="slidenum">
              <a:rPr lang="pt-BR" smtClean="0"/>
              <a:t>2</a:t>
            </a:fld>
            <a:endParaRPr lang="pt-BR"/>
          </a:p>
        </p:txBody>
      </p:sp>
    </p:spTree>
    <p:extLst>
      <p:ext uri="{BB962C8B-B14F-4D97-AF65-F5344CB8AC3E}">
        <p14:creationId xmlns:p14="http://schemas.microsoft.com/office/powerpoint/2010/main" val="115920868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r>
              <a:rPr lang="pt-BR" dirty="0" smtClean="0"/>
              <a:t>A criança de hoje, é o espírito de ontem</a:t>
            </a:r>
            <a:r>
              <a:rPr lang="pt-BR" baseline="0" dirty="0" smtClean="0"/>
              <a:t> que necessita de aprender por meio da reencarnação. Quando está na </a:t>
            </a:r>
            <a:r>
              <a:rPr lang="pt-BR" baseline="0" dirty="0" err="1" smtClean="0"/>
              <a:t>erraticidade</a:t>
            </a:r>
            <a:r>
              <a:rPr lang="pt-BR" baseline="0" dirty="0" smtClean="0"/>
              <a:t>, planeja a próxima existência, vinculando-se àqueles com quem necessita de aprender. Os espíritos, assim, se vinculam por afinidades boas ou más dependendo do que escolheram ao longos de suas reencarnações. Em uma mesma família, podem se reencontrar espíritos amigos ou adversários de outros tempos.</a:t>
            </a:r>
            <a:endParaRPr lang="pt-BR" dirty="0"/>
          </a:p>
        </p:txBody>
      </p:sp>
      <p:sp>
        <p:nvSpPr>
          <p:cNvPr id="4" name="Espaço Reservado para Número de Slide 3"/>
          <p:cNvSpPr>
            <a:spLocks noGrp="1"/>
          </p:cNvSpPr>
          <p:nvPr>
            <p:ph type="sldNum" sz="quarter" idx="10"/>
          </p:nvPr>
        </p:nvSpPr>
        <p:spPr/>
        <p:txBody>
          <a:bodyPr/>
          <a:lstStyle/>
          <a:p>
            <a:fld id="{B74555FB-9A21-4327-8E79-8586CD96C905}" type="slidenum">
              <a:rPr lang="pt-BR" smtClean="0"/>
              <a:t>3</a:t>
            </a:fld>
            <a:endParaRPr lang="pt-BR"/>
          </a:p>
        </p:txBody>
      </p:sp>
    </p:spTree>
    <p:extLst>
      <p:ext uri="{BB962C8B-B14F-4D97-AF65-F5344CB8AC3E}">
        <p14:creationId xmlns:p14="http://schemas.microsoft.com/office/powerpoint/2010/main" val="379977253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pt-BR" dirty="0" smtClean="0"/>
              <a:t>O tipo de vínculo que envolvem</a:t>
            </a:r>
            <a:r>
              <a:rPr lang="pt-BR" baseline="0" dirty="0" smtClean="0"/>
              <a:t> pais e filhos marcam os espíritos que reencarnam em uma mesma família gerando simpatias ou despertando ódios ou rancores que se explicam por meio da reencarnação. Desta forma, pais e filhos reencarnam juntos e será necessário muito entendimento e renúncia, para que esses espíritos aprendam a se amar e a serem caridosos uns com os outros.</a:t>
            </a:r>
            <a:endParaRPr lang="pt-BR" dirty="0" smtClean="0"/>
          </a:p>
          <a:p>
            <a:endParaRPr lang="pt-BR" dirty="0"/>
          </a:p>
        </p:txBody>
      </p:sp>
      <p:sp>
        <p:nvSpPr>
          <p:cNvPr id="4" name="Espaço Reservado para Número de Slide 3"/>
          <p:cNvSpPr>
            <a:spLocks noGrp="1"/>
          </p:cNvSpPr>
          <p:nvPr>
            <p:ph type="sldNum" sz="quarter" idx="10"/>
          </p:nvPr>
        </p:nvSpPr>
        <p:spPr/>
        <p:txBody>
          <a:bodyPr/>
          <a:lstStyle/>
          <a:p>
            <a:fld id="{B74555FB-9A21-4327-8E79-8586CD96C905}" type="slidenum">
              <a:rPr lang="pt-BR" smtClean="0"/>
              <a:t>4</a:t>
            </a:fld>
            <a:endParaRPr lang="pt-BR"/>
          </a:p>
        </p:txBody>
      </p:sp>
    </p:spTree>
    <p:extLst>
      <p:ext uri="{BB962C8B-B14F-4D97-AF65-F5344CB8AC3E}">
        <p14:creationId xmlns:p14="http://schemas.microsoft.com/office/powerpoint/2010/main" val="378933705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r>
              <a:rPr lang="pt-BR" dirty="0" smtClean="0"/>
              <a:t>Devido ao antagonismo existente entre os pais</a:t>
            </a:r>
            <a:r>
              <a:rPr lang="pt-BR" baseline="0" dirty="0" smtClean="0"/>
              <a:t> e o futuro </a:t>
            </a:r>
            <a:r>
              <a:rPr lang="pt-BR" baseline="0" dirty="0" err="1" smtClean="0"/>
              <a:t>reencarnante</a:t>
            </a:r>
            <a:r>
              <a:rPr lang="pt-BR" baseline="0" dirty="0" smtClean="0"/>
              <a:t>, a mulher grávida pode ter uma séries de indisposições orgânicas que poderão desencadear um aborto espontâneo. Isso pode se dar por causa da rejeição dos pais em relação ao filho ou do espírito que reencarnará que desiste por medo de fracassar na futura existência ou por não suportar o desdém e rejeição de seus futuros pais. </a:t>
            </a:r>
          </a:p>
          <a:p>
            <a:endParaRPr lang="pt-BR" baseline="0" dirty="0" smtClean="0"/>
          </a:p>
          <a:p>
            <a:r>
              <a:rPr lang="pt-BR" baseline="0" dirty="0" smtClean="0"/>
              <a:t>Durante a gravidez, é aconselhável aos pais cultivarem a prece, rogando a Deus e aos bons espíritos que acompanham o processo </a:t>
            </a:r>
            <a:r>
              <a:rPr lang="pt-BR" baseline="0" dirty="0" err="1" smtClean="0"/>
              <a:t>reencarnatório</a:t>
            </a:r>
            <a:r>
              <a:rPr lang="pt-BR" baseline="0" dirty="0" smtClean="0"/>
              <a:t>, que os auxiliem durante todo o processo de ligação do espírito à sua família. </a:t>
            </a:r>
            <a:endParaRPr lang="pt-BR" dirty="0"/>
          </a:p>
        </p:txBody>
      </p:sp>
      <p:sp>
        <p:nvSpPr>
          <p:cNvPr id="4" name="Espaço Reservado para Número de Slide 3"/>
          <p:cNvSpPr>
            <a:spLocks noGrp="1"/>
          </p:cNvSpPr>
          <p:nvPr>
            <p:ph type="sldNum" sz="quarter" idx="10"/>
          </p:nvPr>
        </p:nvSpPr>
        <p:spPr/>
        <p:txBody>
          <a:bodyPr/>
          <a:lstStyle/>
          <a:p>
            <a:fld id="{B74555FB-9A21-4327-8E79-8586CD96C905}" type="slidenum">
              <a:rPr lang="pt-BR" smtClean="0"/>
              <a:t>5</a:t>
            </a:fld>
            <a:endParaRPr lang="pt-BR"/>
          </a:p>
        </p:txBody>
      </p:sp>
    </p:spTree>
    <p:extLst>
      <p:ext uri="{BB962C8B-B14F-4D97-AF65-F5344CB8AC3E}">
        <p14:creationId xmlns:p14="http://schemas.microsoft.com/office/powerpoint/2010/main" val="373511868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r>
              <a:rPr lang="pt-BR" dirty="0" smtClean="0"/>
              <a:t>Se a vinculação do espírito não é somente ao corpo físico,</a:t>
            </a:r>
            <a:r>
              <a:rPr lang="pt-BR" baseline="0" dirty="0" smtClean="0"/>
              <a:t> mas também psiquicamente à mãe e ao pai, é necessário entender que todos podem sofrer processos obsessivos. Lembremos que fazemos parte de uma família universal e o fato de reencarnarmos não nos desvinculam daqueles que em outras existências foram nossos amigos ou inimigos. Durante a gravidez, devido a perseguições espirituais, o espírito que reencarna pode continuar sofrendo a influencia espiritual de antigos comparsas. As vibrações e conduta da mãe, neste sentido, se positivas, podem ajudar no tratamento de seu filho, bem como dos espíritos obsessores que o influenciam. </a:t>
            </a:r>
            <a:endParaRPr lang="pt-BR" dirty="0"/>
          </a:p>
        </p:txBody>
      </p:sp>
      <p:sp>
        <p:nvSpPr>
          <p:cNvPr id="4" name="Espaço Reservado para Número de Slide 3"/>
          <p:cNvSpPr>
            <a:spLocks noGrp="1"/>
          </p:cNvSpPr>
          <p:nvPr>
            <p:ph type="sldNum" sz="quarter" idx="10"/>
          </p:nvPr>
        </p:nvSpPr>
        <p:spPr/>
        <p:txBody>
          <a:bodyPr/>
          <a:lstStyle/>
          <a:p>
            <a:fld id="{B74555FB-9A21-4327-8E79-8586CD96C905}" type="slidenum">
              <a:rPr lang="pt-BR" smtClean="0"/>
              <a:t>6</a:t>
            </a:fld>
            <a:endParaRPr lang="pt-BR"/>
          </a:p>
        </p:txBody>
      </p:sp>
    </p:spTree>
    <p:extLst>
      <p:ext uri="{BB962C8B-B14F-4D97-AF65-F5344CB8AC3E}">
        <p14:creationId xmlns:p14="http://schemas.microsoft.com/office/powerpoint/2010/main" val="7736459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r>
              <a:rPr lang="pt-BR" dirty="0" smtClean="0"/>
              <a:t>As</a:t>
            </a:r>
            <a:r>
              <a:rPr lang="pt-BR" baseline="0" dirty="0" smtClean="0"/>
              <a:t> obsessões podem iniciar durante a infância. É importante lembrar que a criança está em um corpo novo, mas o espírito é milenar e traz inúmeras experiências de outras reencarnações. Traz também reminiscências de vidas anteriores, podendo se lembrar de tormentos e traumas que se revelam na atual existência.</a:t>
            </a:r>
            <a:endParaRPr lang="pt-BR" dirty="0"/>
          </a:p>
        </p:txBody>
      </p:sp>
      <p:sp>
        <p:nvSpPr>
          <p:cNvPr id="4" name="Espaço Reservado para Número de Slide 3"/>
          <p:cNvSpPr>
            <a:spLocks noGrp="1"/>
          </p:cNvSpPr>
          <p:nvPr>
            <p:ph type="sldNum" sz="quarter" idx="10"/>
          </p:nvPr>
        </p:nvSpPr>
        <p:spPr/>
        <p:txBody>
          <a:bodyPr/>
          <a:lstStyle/>
          <a:p>
            <a:fld id="{B74555FB-9A21-4327-8E79-8586CD96C905}" type="slidenum">
              <a:rPr lang="pt-BR" smtClean="0"/>
              <a:t>7</a:t>
            </a:fld>
            <a:endParaRPr lang="pt-BR"/>
          </a:p>
        </p:txBody>
      </p:sp>
    </p:spTree>
    <p:extLst>
      <p:ext uri="{BB962C8B-B14F-4D97-AF65-F5344CB8AC3E}">
        <p14:creationId xmlns:p14="http://schemas.microsoft.com/office/powerpoint/2010/main" val="248677558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r>
              <a:rPr lang="pt-BR" dirty="0" smtClean="0"/>
              <a:t>Os pais e adultos devem se lembrar que a criança aprende também pela observação. Desta forma, os pais devem buscar dar bons exemplos aos filhos. D</a:t>
            </a:r>
            <a:r>
              <a:rPr lang="pt-BR" baseline="0" dirty="0" smtClean="0"/>
              <a:t>eve-se seguir um máxima muito popular: “A palavra convence, mas o exemplo arrasta”.</a:t>
            </a:r>
          </a:p>
          <a:p>
            <a:endParaRPr lang="pt-BR" baseline="0" dirty="0" smtClean="0"/>
          </a:p>
          <a:p>
            <a:r>
              <a:rPr lang="pt-BR" baseline="0" dirty="0" smtClean="0"/>
              <a:t>Esclarecer aos ouvintes o quanto é contraditório para qualquer um, não somente para a criança, quando alguém diz que é necessário fazer algo, mas age de forma contrária ao que acabou de dizer. </a:t>
            </a:r>
            <a:r>
              <a:rPr lang="pt-BR" baseline="0" dirty="0" err="1" smtClean="0"/>
              <a:t>Mostar</a:t>
            </a:r>
            <a:r>
              <a:rPr lang="pt-BR" baseline="0" dirty="0" smtClean="0"/>
              <a:t> o vídeo “</a:t>
            </a:r>
            <a:r>
              <a:rPr lang="pt-BR" baseline="0" dirty="0" err="1" smtClean="0"/>
              <a:t>Children</a:t>
            </a:r>
            <a:r>
              <a:rPr lang="pt-BR" baseline="0" dirty="0" smtClean="0"/>
              <a:t> </a:t>
            </a:r>
            <a:r>
              <a:rPr lang="pt-BR" baseline="0" dirty="0" err="1" smtClean="0"/>
              <a:t>see</a:t>
            </a:r>
            <a:r>
              <a:rPr lang="pt-BR" baseline="0" dirty="0" smtClean="0"/>
              <a:t>, </a:t>
            </a:r>
            <a:r>
              <a:rPr lang="pt-BR" baseline="0" dirty="0" err="1" smtClean="0"/>
              <a:t>children</a:t>
            </a:r>
            <a:r>
              <a:rPr lang="pt-BR" baseline="0" dirty="0" smtClean="0"/>
              <a:t> do”.</a:t>
            </a:r>
          </a:p>
          <a:p>
            <a:endParaRPr lang="pt-BR" baseline="0" dirty="0" smtClean="0"/>
          </a:p>
          <a:p>
            <a:r>
              <a:rPr lang="pt-BR" baseline="0" dirty="0" smtClean="0"/>
              <a:t>Link: https://www.youtube.com/watch?v=5JrtpCM4yMM . (1 minuto de duração)</a:t>
            </a:r>
            <a:endParaRPr lang="pt-BR" dirty="0"/>
          </a:p>
        </p:txBody>
      </p:sp>
      <p:sp>
        <p:nvSpPr>
          <p:cNvPr id="4" name="Espaço Reservado para Número de Slide 3"/>
          <p:cNvSpPr>
            <a:spLocks noGrp="1"/>
          </p:cNvSpPr>
          <p:nvPr>
            <p:ph type="sldNum" sz="quarter" idx="10"/>
          </p:nvPr>
        </p:nvSpPr>
        <p:spPr/>
        <p:txBody>
          <a:bodyPr/>
          <a:lstStyle/>
          <a:p>
            <a:fld id="{B74555FB-9A21-4327-8E79-8586CD96C905}" type="slidenum">
              <a:rPr lang="pt-BR" smtClean="0"/>
              <a:t>9</a:t>
            </a:fld>
            <a:endParaRPr lang="pt-BR"/>
          </a:p>
        </p:txBody>
      </p:sp>
    </p:spTree>
    <p:extLst>
      <p:ext uri="{BB962C8B-B14F-4D97-AF65-F5344CB8AC3E}">
        <p14:creationId xmlns:p14="http://schemas.microsoft.com/office/powerpoint/2010/main" val="105761982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r>
              <a:rPr lang="pt-BR" dirty="0" smtClean="0"/>
              <a:t>Para o tratamento de obsessões de crianças, usar a mesma metodologia adotada para os adultos</a:t>
            </a:r>
            <a:r>
              <a:rPr lang="pt-BR" baseline="0" dirty="0" smtClean="0"/>
              <a:t> na Casa Espírita. </a:t>
            </a:r>
            <a:endParaRPr lang="pt-BR" dirty="0"/>
          </a:p>
        </p:txBody>
      </p:sp>
      <p:sp>
        <p:nvSpPr>
          <p:cNvPr id="4" name="Espaço Reservado para Número de Slide 3"/>
          <p:cNvSpPr>
            <a:spLocks noGrp="1"/>
          </p:cNvSpPr>
          <p:nvPr>
            <p:ph type="sldNum" sz="quarter" idx="10"/>
          </p:nvPr>
        </p:nvSpPr>
        <p:spPr/>
        <p:txBody>
          <a:bodyPr/>
          <a:lstStyle/>
          <a:p>
            <a:fld id="{B74555FB-9A21-4327-8E79-8586CD96C905}" type="slidenum">
              <a:rPr lang="pt-BR" smtClean="0"/>
              <a:t>10</a:t>
            </a:fld>
            <a:endParaRPr lang="pt-BR"/>
          </a:p>
        </p:txBody>
      </p:sp>
    </p:spTree>
    <p:extLst>
      <p:ext uri="{BB962C8B-B14F-4D97-AF65-F5344CB8AC3E}">
        <p14:creationId xmlns:p14="http://schemas.microsoft.com/office/powerpoint/2010/main" val="348014181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r>
              <a:rPr lang="pt-BR" dirty="0" smtClean="0"/>
              <a:t>Finalizar a palestra relembrando as recomendações dadas no</a:t>
            </a:r>
            <a:r>
              <a:rPr lang="pt-BR" baseline="0" dirty="0" smtClean="0"/>
              <a:t> Evangelho Segundo o Espiritismo, mensagem de Santo Agostinho.</a:t>
            </a:r>
            <a:endParaRPr lang="pt-BR" dirty="0"/>
          </a:p>
        </p:txBody>
      </p:sp>
      <p:sp>
        <p:nvSpPr>
          <p:cNvPr id="4" name="Espaço Reservado para Número de Slide 3"/>
          <p:cNvSpPr>
            <a:spLocks noGrp="1"/>
          </p:cNvSpPr>
          <p:nvPr>
            <p:ph type="sldNum" sz="quarter" idx="10"/>
          </p:nvPr>
        </p:nvSpPr>
        <p:spPr/>
        <p:txBody>
          <a:bodyPr/>
          <a:lstStyle/>
          <a:p>
            <a:fld id="{B74555FB-9A21-4327-8E79-8586CD96C905}" type="slidenum">
              <a:rPr lang="pt-BR" smtClean="0"/>
              <a:t>11</a:t>
            </a:fld>
            <a:endParaRPr lang="pt-BR"/>
          </a:p>
        </p:txBody>
      </p:sp>
    </p:spTree>
    <p:extLst>
      <p:ext uri="{BB962C8B-B14F-4D97-AF65-F5344CB8AC3E}">
        <p14:creationId xmlns:p14="http://schemas.microsoft.com/office/powerpoint/2010/main" val="72014459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tiff"/></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tiff"/></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e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e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e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eg"/></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e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e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eg"/></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Slide de título">
    <p:spTree>
      <p:nvGrpSpPr>
        <p:cNvPr id="1" name=""/>
        <p:cNvGrpSpPr/>
        <p:nvPr/>
      </p:nvGrpSpPr>
      <p:grpSpPr>
        <a:xfrm>
          <a:off x="0" y="0"/>
          <a:ext cx="0" cy="0"/>
          <a:chOff x="0" y="0"/>
          <a:chExt cx="0" cy="0"/>
        </a:xfrm>
      </p:grpSpPr>
      <p:pic>
        <p:nvPicPr>
          <p:cNvPr id="22" name="Imagem 21"/>
          <p:cNvPicPr>
            <a:picLocks noChangeAspect="1"/>
          </p:cNvPicPr>
          <p:nvPr userDrawn="1"/>
        </p:nvPicPr>
        <p:blipFill>
          <a:blip r:embed="rId2"/>
          <a:stretch>
            <a:fillRect/>
          </a:stretch>
        </p:blipFill>
        <p:spPr>
          <a:xfrm>
            <a:off x="558800" y="457200"/>
            <a:ext cx="8026400" cy="5943600"/>
          </a:xfrm>
          <a:prstGeom prst="rect">
            <a:avLst/>
          </a:prstGeom>
        </p:spPr>
      </p:pic>
      <p:sp>
        <p:nvSpPr>
          <p:cNvPr id="16" name="Freeform 5"/>
          <p:cNvSpPr>
            <a:spLocks noEditPoints="1"/>
          </p:cNvSpPr>
          <p:nvPr/>
        </p:nvSpPr>
        <p:spPr bwMode="gray">
          <a:xfrm>
            <a:off x="0" y="0"/>
            <a:ext cx="9144000" cy="6858000"/>
          </a:xfrm>
          <a:custGeom>
            <a:avLst/>
            <a:gdLst/>
            <a:ahLst/>
            <a:cxnLst/>
            <a:rect l="0" t="0" r="r" b="b"/>
            <a:pathLst>
              <a:path w="5760" h="4320">
                <a:moveTo>
                  <a:pt x="0" y="0"/>
                </a:moveTo>
                <a:lnTo>
                  <a:pt x="0" y="4320"/>
                </a:lnTo>
                <a:lnTo>
                  <a:pt x="5760" y="4320"/>
                </a:lnTo>
                <a:lnTo>
                  <a:pt x="5760" y="0"/>
                </a:lnTo>
                <a:lnTo>
                  <a:pt x="0" y="0"/>
                </a:lnTo>
                <a:close/>
                <a:moveTo>
                  <a:pt x="5444" y="4004"/>
                </a:moveTo>
                <a:lnTo>
                  <a:pt x="324" y="4004"/>
                </a:lnTo>
                <a:lnTo>
                  <a:pt x="324" y="324"/>
                </a:lnTo>
                <a:lnTo>
                  <a:pt x="5444" y="324"/>
                </a:lnTo>
                <a:lnTo>
                  <a:pt x="5444" y="4004"/>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sp>
      <p:sp>
        <p:nvSpPr>
          <p:cNvPr id="2" name="Title 1"/>
          <p:cNvSpPr>
            <a:spLocks noGrp="1"/>
          </p:cNvSpPr>
          <p:nvPr>
            <p:ph type="ctrTitle"/>
          </p:nvPr>
        </p:nvSpPr>
        <p:spPr>
          <a:xfrm>
            <a:off x="866440" y="548681"/>
            <a:ext cx="5917679" cy="2232248"/>
          </a:xfrm>
        </p:spPr>
        <p:txBody>
          <a:bodyPr anchor="b"/>
          <a:lstStyle>
            <a:lvl1pPr>
              <a:defRPr sz="4800"/>
            </a:lvl1pPr>
          </a:lstStyle>
          <a:p>
            <a:r>
              <a:rPr lang="pt-BR" dirty="0" smtClean="0"/>
              <a:t>Clique para editar estilo do título mestre</a:t>
            </a:r>
            <a:endParaRPr lang="en-US" dirty="0"/>
          </a:p>
        </p:txBody>
      </p:sp>
      <p:sp>
        <p:nvSpPr>
          <p:cNvPr id="3" name="Subtitle 2"/>
          <p:cNvSpPr>
            <a:spLocks noGrp="1"/>
          </p:cNvSpPr>
          <p:nvPr>
            <p:ph type="subTitle" idx="1"/>
          </p:nvPr>
        </p:nvSpPr>
        <p:spPr>
          <a:xfrm>
            <a:off x="866441" y="2780928"/>
            <a:ext cx="2841464" cy="1944216"/>
          </a:xfrm>
        </p:spPr>
        <p:txBody>
          <a:bodyPr anchor="t"/>
          <a:lstStyle>
            <a:lvl1pPr marL="0" indent="0" algn="l">
              <a:buNone/>
              <a:defRPr cap="all">
                <a:solidFill>
                  <a:schemeClr val="accent1">
                    <a:lumMod val="60000"/>
                    <a:lumOff val="4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pt-BR" smtClean="0"/>
              <a:t>Clique para editar o estilo do subtítulo mestre</a:t>
            </a:r>
            <a:endParaRPr lang="en-US" dirty="0"/>
          </a:p>
        </p:txBody>
      </p:sp>
      <p:sp>
        <p:nvSpPr>
          <p:cNvPr id="4" name="Date Placeholder 3"/>
          <p:cNvSpPr>
            <a:spLocks noGrp="1"/>
          </p:cNvSpPr>
          <p:nvPr>
            <p:ph type="dt" sz="half" idx="10"/>
          </p:nvPr>
        </p:nvSpPr>
        <p:spPr bwMode="gray">
          <a:xfrm rot="5400000">
            <a:off x="7498080" y="1828800"/>
            <a:ext cx="990599" cy="228659"/>
          </a:xfrm>
        </p:spPr>
        <p:txBody>
          <a:bodyPr anchor="t"/>
          <a:lstStyle>
            <a:lvl1pPr algn="l">
              <a:defRPr b="0" i="0">
                <a:solidFill>
                  <a:schemeClr val="bg1">
                    <a:alpha val="60000"/>
                  </a:schemeClr>
                </a:solidFill>
              </a:defRPr>
            </a:lvl1pPr>
          </a:lstStyle>
          <a:p>
            <a:fld id="{4FA5DE11-6CF4-4056-A06A-49030C7FD34B}" type="datetimeFigureOut">
              <a:rPr lang="pt-BR" smtClean="0"/>
              <a:t>01/05/16</a:t>
            </a:fld>
            <a:endParaRPr lang="pt-BR"/>
          </a:p>
        </p:txBody>
      </p:sp>
      <p:sp>
        <p:nvSpPr>
          <p:cNvPr id="5" name="Footer Placeholder 4"/>
          <p:cNvSpPr>
            <a:spLocks noGrp="1"/>
          </p:cNvSpPr>
          <p:nvPr>
            <p:ph type="ftr" sz="quarter" idx="11"/>
          </p:nvPr>
        </p:nvSpPr>
        <p:spPr bwMode="gray">
          <a:xfrm rot="5400000">
            <a:off x="6236208" y="3264408"/>
            <a:ext cx="3859795" cy="228660"/>
          </a:xfrm>
        </p:spPr>
        <p:txBody>
          <a:bodyPr/>
          <a:lstStyle>
            <a:lvl1pPr>
              <a:defRPr b="0" i="0">
                <a:solidFill>
                  <a:schemeClr val="bg1">
                    <a:alpha val="60000"/>
                  </a:schemeClr>
                </a:solidFill>
              </a:defRPr>
            </a:lvl1pPr>
          </a:lstStyle>
          <a:p>
            <a:endParaRPr lang="pt-BR"/>
          </a:p>
        </p:txBody>
      </p:sp>
      <p:sp>
        <p:nvSpPr>
          <p:cNvPr id="11" name="Rectangle 10"/>
          <p:cNvSpPr/>
          <p:nvPr/>
        </p:nvSpPr>
        <p:spPr>
          <a:xfrm>
            <a:off x="7745644" y="0"/>
            <a:ext cx="685800" cy="1099458"/>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8" name="Slide Number Placeholder 5"/>
          <p:cNvSpPr>
            <a:spLocks noGrp="1"/>
          </p:cNvSpPr>
          <p:nvPr>
            <p:ph type="sldNum" sz="quarter" idx="12"/>
          </p:nvPr>
        </p:nvSpPr>
        <p:spPr>
          <a:xfrm>
            <a:off x="7678616" y="295730"/>
            <a:ext cx="791308" cy="767687"/>
          </a:xfrm>
          <a:prstGeom prst="rect">
            <a:avLst/>
          </a:prstGeom>
        </p:spPr>
        <p:txBody>
          <a:bodyPr anchor="b"/>
          <a:lstStyle>
            <a:lvl1pPr algn="ctr">
              <a:defRPr sz="2800"/>
            </a:lvl1pPr>
          </a:lstStyle>
          <a:p>
            <a:fld id="{AA1D41BB-FCA0-4561-B215-F83FB232ACBB}" type="slidenum">
              <a:rPr lang="pt-BR" smtClean="0"/>
              <a:t>‹n.º›</a:t>
            </a:fld>
            <a:endParaRPr lang="pt-BR"/>
          </a:p>
        </p:txBody>
      </p:sp>
    </p:spTree>
    <p:extLst>
      <p:ext uri="{BB962C8B-B14F-4D97-AF65-F5344CB8AC3E}">
        <p14:creationId xmlns:p14="http://schemas.microsoft.com/office/powerpoint/2010/main" val="571098091"/>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itle 1"/>
          <p:cNvSpPr>
            <a:spLocks noGrp="1"/>
          </p:cNvSpPr>
          <p:nvPr>
            <p:ph type="title"/>
          </p:nvPr>
        </p:nvSpPr>
        <p:spPr>
          <a:xfrm>
            <a:off x="865970" y="927098"/>
            <a:ext cx="6343672" cy="709865"/>
          </a:xfrm>
        </p:spPr>
        <p:txBody>
          <a:bodyPr anchor="ctr"/>
          <a:lstStyle>
            <a:lvl1pPr>
              <a:defRPr sz="3200"/>
            </a:lvl1pPr>
          </a:lstStyle>
          <a:p>
            <a:r>
              <a:rPr lang="pt-BR" smtClean="0"/>
              <a:t>Clique para editar estilo do título mestre</a:t>
            </a:r>
            <a:endParaRPr lang="en-US" dirty="0"/>
          </a:p>
        </p:txBody>
      </p:sp>
      <p:sp>
        <p:nvSpPr>
          <p:cNvPr id="3" name="Content Placeholder 2"/>
          <p:cNvSpPr>
            <a:spLocks noGrp="1"/>
          </p:cNvSpPr>
          <p:nvPr>
            <p:ph idx="1"/>
          </p:nvPr>
        </p:nvSpPr>
        <p:spPr/>
        <p:txBody>
          <a:bodyPr anchor="ctr"/>
          <a:lstStyle>
            <a:lvl1pPr marL="342900" indent="-342900" algn="just">
              <a:spcBef>
                <a:spcPts val="800"/>
              </a:spcBef>
              <a:buSzPct val="100000"/>
              <a:buFont typeface="AppleSymbols" charset="0"/>
              <a:buChar char="⎖"/>
              <a:defRPr sz="2000"/>
            </a:lvl1pPr>
            <a:lvl2pPr marL="685800" indent="-283464" algn="just">
              <a:spcBef>
                <a:spcPts val="600"/>
              </a:spcBef>
              <a:buSzPct val="100000"/>
              <a:buFont typeface="AppleSymbols" charset="0"/>
              <a:buChar char="⎖"/>
              <a:defRPr sz="1800"/>
            </a:lvl2pPr>
            <a:lvl3pPr marL="960120" indent="-228600" algn="just">
              <a:spcBef>
                <a:spcPts val="500"/>
              </a:spcBef>
              <a:buSzPct val="100000"/>
              <a:buFont typeface="AppleSymbols" charset="0"/>
              <a:buChar char="⎖"/>
              <a:defRPr sz="1600"/>
            </a:lvl3pPr>
            <a:lvl4pPr marL="1234440" indent="-228600" algn="just">
              <a:spcBef>
                <a:spcPts val="400"/>
              </a:spcBef>
              <a:buSzPct val="100000"/>
              <a:buFont typeface="AppleSymbols" charset="0"/>
              <a:buChar char="⎖"/>
              <a:defRPr sz="1500"/>
            </a:lvl4pPr>
            <a:lvl5pPr marL="1280160" indent="0" algn="r">
              <a:spcBef>
                <a:spcPts val="600"/>
              </a:spcBef>
              <a:spcAft>
                <a:spcPts val="1200"/>
              </a:spcAft>
              <a:buNone/>
              <a:defRPr sz="1300"/>
            </a:lvl5pPr>
          </a:lstStyle>
          <a:p>
            <a:pPr lvl="0"/>
            <a:r>
              <a:rPr lang="pt-BR" dirty="0" smtClean="0"/>
              <a:t>Clique para editar os estilos de texto mestres</a:t>
            </a:r>
          </a:p>
          <a:p>
            <a:pPr lvl="1"/>
            <a:r>
              <a:rPr lang="pt-BR" dirty="0" smtClean="0"/>
              <a:t>Segundo nível</a:t>
            </a:r>
          </a:p>
          <a:p>
            <a:pPr lvl="2"/>
            <a:r>
              <a:rPr lang="pt-BR" dirty="0" smtClean="0"/>
              <a:t>Terceiro nível</a:t>
            </a:r>
          </a:p>
          <a:p>
            <a:pPr lvl="3"/>
            <a:r>
              <a:rPr lang="pt-BR" dirty="0" smtClean="0"/>
              <a:t>Quarto nível</a:t>
            </a:r>
          </a:p>
          <a:p>
            <a:pPr lvl="4"/>
            <a:r>
              <a:rPr lang="pt-BR" dirty="0" smtClean="0"/>
              <a:t>Quinto nível</a:t>
            </a:r>
            <a:endParaRPr lang="en-US" dirty="0"/>
          </a:p>
        </p:txBody>
      </p:sp>
      <p:sp>
        <p:nvSpPr>
          <p:cNvPr id="4" name="Date Placeholder 3"/>
          <p:cNvSpPr>
            <a:spLocks noGrp="1"/>
          </p:cNvSpPr>
          <p:nvPr>
            <p:ph type="dt" sz="half" idx="10"/>
          </p:nvPr>
        </p:nvSpPr>
        <p:spPr/>
        <p:txBody>
          <a:bodyPr/>
          <a:lstStyle/>
          <a:p>
            <a:fld id="{4FA5DE11-6CF4-4056-A06A-49030C7FD34B}" type="datetimeFigureOut">
              <a:rPr lang="pt-BR" smtClean="0"/>
              <a:t>01/05/16</a:t>
            </a:fld>
            <a:endParaRPr lang="pt-BR"/>
          </a:p>
        </p:txBody>
      </p:sp>
      <p:sp>
        <p:nvSpPr>
          <p:cNvPr id="5" name="Footer Placeholder 4"/>
          <p:cNvSpPr>
            <a:spLocks noGrp="1"/>
          </p:cNvSpPr>
          <p:nvPr>
            <p:ph type="ftr" sz="quarter" idx="11"/>
          </p:nvPr>
        </p:nvSpPr>
        <p:spPr/>
        <p:txBody>
          <a:bodyPr/>
          <a:lstStyle/>
          <a:p>
            <a:endParaRPr lang="pt-BR"/>
          </a:p>
        </p:txBody>
      </p:sp>
      <p:sp>
        <p:nvSpPr>
          <p:cNvPr id="6" name="Slide Number Placeholder 5"/>
          <p:cNvSpPr>
            <a:spLocks noGrp="1"/>
          </p:cNvSpPr>
          <p:nvPr>
            <p:ph type="sldNum" sz="quarter" idx="12"/>
          </p:nvPr>
        </p:nvSpPr>
        <p:spPr>
          <a:xfrm>
            <a:off x="7678616" y="295730"/>
            <a:ext cx="791308" cy="767687"/>
          </a:xfrm>
          <a:prstGeom prst="rect">
            <a:avLst/>
          </a:prstGeom>
        </p:spPr>
        <p:txBody>
          <a:bodyPr anchor="b"/>
          <a:lstStyle>
            <a:lvl1pPr algn="ctr">
              <a:defRPr sz="2800"/>
            </a:lvl1pPr>
          </a:lstStyle>
          <a:p>
            <a:fld id="{AA1D41BB-FCA0-4561-B215-F83FB232ACBB}" type="slidenum">
              <a:rPr lang="pt-BR" smtClean="0"/>
              <a:t>‹n.º›</a:t>
            </a:fld>
            <a:endParaRPr lang="pt-BR"/>
          </a:p>
        </p:txBody>
      </p:sp>
    </p:spTree>
    <p:extLst>
      <p:ext uri="{BB962C8B-B14F-4D97-AF65-F5344CB8AC3E}">
        <p14:creationId xmlns:p14="http://schemas.microsoft.com/office/powerpoint/2010/main" val="845363465"/>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Cabeçalho da Seção">
    <p:spTree>
      <p:nvGrpSpPr>
        <p:cNvPr id="1" name=""/>
        <p:cNvGrpSpPr/>
        <p:nvPr/>
      </p:nvGrpSpPr>
      <p:grpSpPr>
        <a:xfrm>
          <a:off x="0" y="0"/>
          <a:ext cx="0" cy="0"/>
          <a:chOff x="0" y="0"/>
          <a:chExt cx="0" cy="0"/>
        </a:xfrm>
      </p:grpSpPr>
      <p:pic>
        <p:nvPicPr>
          <p:cNvPr id="9" name="Imagem 8"/>
          <p:cNvPicPr>
            <a:picLocks noChangeAspect="1"/>
          </p:cNvPicPr>
          <p:nvPr userDrawn="1"/>
        </p:nvPicPr>
        <p:blipFill>
          <a:blip r:embed="rId2"/>
          <a:stretch>
            <a:fillRect/>
          </a:stretch>
        </p:blipFill>
        <p:spPr>
          <a:xfrm>
            <a:off x="260599" y="381000"/>
            <a:ext cx="4521200" cy="6096000"/>
          </a:xfrm>
          <a:prstGeom prst="rect">
            <a:avLst/>
          </a:prstGeom>
        </p:spPr>
      </p:pic>
      <p:sp>
        <p:nvSpPr>
          <p:cNvPr id="11" name="Freeform 10"/>
          <p:cNvSpPr/>
          <p:nvPr userDrawn="1"/>
        </p:nvSpPr>
        <p:spPr bwMode="gray">
          <a:xfrm rot="16200000">
            <a:off x="3105027" y="1765596"/>
            <a:ext cx="5995993" cy="3326809"/>
          </a:xfrm>
          <a:custGeom>
            <a:avLst/>
            <a:gdLst/>
            <a:ahLst/>
            <a:cxnLst/>
            <a:rect l="0" t="0" r="r" b="b"/>
            <a:pathLst>
              <a:path w="4960" h="2752">
                <a:moveTo>
                  <a:pt x="0" y="0"/>
                </a:moveTo>
                <a:lnTo>
                  <a:pt x="0" y="324"/>
                </a:lnTo>
                <a:lnTo>
                  <a:pt x="0" y="1992"/>
                </a:lnTo>
                <a:lnTo>
                  <a:pt x="0" y="2752"/>
                </a:lnTo>
                <a:lnTo>
                  <a:pt x="4960" y="2752"/>
                </a:lnTo>
                <a:lnTo>
                  <a:pt x="4960" y="1992"/>
                </a:lnTo>
                <a:lnTo>
                  <a:pt x="4960" y="324"/>
                </a:lnTo>
                <a:lnTo>
                  <a:pt x="4960" y="0"/>
                </a:lnTo>
                <a:lnTo>
                  <a:pt x="4960" y="0"/>
                </a:lnTo>
                <a:lnTo>
                  <a:pt x="4734" y="34"/>
                </a:lnTo>
                <a:lnTo>
                  <a:pt x="4510" y="64"/>
                </a:lnTo>
                <a:lnTo>
                  <a:pt x="4284" y="90"/>
                </a:lnTo>
                <a:lnTo>
                  <a:pt x="4060" y="114"/>
                </a:lnTo>
                <a:lnTo>
                  <a:pt x="3836" y="132"/>
                </a:lnTo>
                <a:lnTo>
                  <a:pt x="3614" y="146"/>
                </a:lnTo>
                <a:lnTo>
                  <a:pt x="3392" y="158"/>
                </a:lnTo>
                <a:lnTo>
                  <a:pt x="3174" y="166"/>
                </a:lnTo>
                <a:lnTo>
                  <a:pt x="2960" y="172"/>
                </a:lnTo>
                <a:lnTo>
                  <a:pt x="2748" y="174"/>
                </a:lnTo>
                <a:lnTo>
                  <a:pt x="2542" y="174"/>
                </a:lnTo>
                <a:lnTo>
                  <a:pt x="2338" y="174"/>
                </a:lnTo>
                <a:lnTo>
                  <a:pt x="2140" y="170"/>
                </a:lnTo>
                <a:lnTo>
                  <a:pt x="1948" y="164"/>
                </a:lnTo>
                <a:lnTo>
                  <a:pt x="1762" y="156"/>
                </a:lnTo>
                <a:lnTo>
                  <a:pt x="1582" y="148"/>
                </a:lnTo>
                <a:lnTo>
                  <a:pt x="1410" y="138"/>
                </a:lnTo>
                <a:lnTo>
                  <a:pt x="1244" y="128"/>
                </a:lnTo>
                <a:lnTo>
                  <a:pt x="1088" y="116"/>
                </a:lnTo>
                <a:lnTo>
                  <a:pt x="938" y="104"/>
                </a:lnTo>
                <a:lnTo>
                  <a:pt x="668" y="78"/>
                </a:lnTo>
                <a:lnTo>
                  <a:pt x="438" y="54"/>
                </a:lnTo>
                <a:lnTo>
                  <a:pt x="254" y="34"/>
                </a:lnTo>
                <a:lnTo>
                  <a:pt x="116" y="16"/>
                </a:lnTo>
                <a:lnTo>
                  <a:pt x="0" y="0"/>
                </a:lnTo>
                <a:lnTo>
                  <a:pt x="0" y="0"/>
                </a:lnTo>
                <a:close/>
              </a:path>
            </a:pathLst>
          </a:custGeom>
          <a:solidFill>
            <a:schemeClr val="bg1"/>
          </a:solidFill>
          <a:ln>
            <a:noFill/>
          </a:ln>
        </p:spPr>
      </p:sp>
      <p:sp>
        <p:nvSpPr>
          <p:cNvPr id="18" name="Freeform 5"/>
          <p:cNvSpPr/>
          <p:nvPr/>
        </p:nvSpPr>
        <p:spPr bwMode="gray">
          <a:xfrm rot="15687606">
            <a:off x="3320102" y="1458373"/>
            <a:ext cx="2377690" cy="317748"/>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9" name="Freeform 5"/>
          <p:cNvSpPr>
            <a:spLocks noEditPoints="1"/>
          </p:cNvSpPr>
          <p:nvPr/>
        </p:nvSpPr>
        <p:spPr bwMode="gray">
          <a:xfrm>
            <a:off x="0" y="0"/>
            <a:ext cx="9144000" cy="6858000"/>
          </a:xfrm>
          <a:custGeom>
            <a:avLst/>
            <a:gdLst/>
            <a:ahLst/>
            <a:cxnLst/>
            <a:rect l="0" t="0" r="r" b="b"/>
            <a:pathLst>
              <a:path w="5760" h="4320">
                <a:moveTo>
                  <a:pt x="0" y="0"/>
                </a:moveTo>
                <a:lnTo>
                  <a:pt x="0" y="4320"/>
                </a:lnTo>
                <a:lnTo>
                  <a:pt x="5760" y="4320"/>
                </a:lnTo>
                <a:lnTo>
                  <a:pt x="5760" y="0"/>
                </a:lnTo>
                <a:lnTo>
                  <a:pt x="0" y="0"/>
                </a:lnTo>
                <a:close/>
                <a:moveTo>
                  <a:pt x="5444" y="4004"/>
                </a:moveTo>
                <a:lnTo>
                  <a:pt x="324" y="4004"/>
                </a:lnTo>
                <a:lnTo>
                  <a:pt x="324" y="324"/>
                </a:lnTo>
                <a:lnTo>
                  <a:pt x="5444" y="324"/>
                </a:lnTo>
                <a:lnTo>
                  <a:pt x="5444" y="4004"/>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sp>
      <p:sp>
        <p:nvSpPr>
          <p:cNvPr id="2" name="Title 1"/>
          <p:cNvSpPr>
            <a:spLocks noGrp="1"/>
          </p:cNvSpPr>
          <p:nvPr>
            <p:ph type="title"/>
          </p:nvPr>
        </p:nvSpPr>
        <p:spPr>
          <a:xfrm>
            <a:off x="5111105" y="1391452"/>
            <a:ext cx="3090672" cy="2469596"/>
          </a:xfrm>
        </p:spPr>
        <p:txBody>
          <a:bodyPr anchor="b"/>
          <a:lstStyle>
            <a:lvl1pPr algn="l">
              <a:defRPr sz="3200" b="0" cap="none">
                <a:solidFill>
                  <a:schemeClr val="tx1"/>
                </a:solidFill>
              </a:defRPr>
            </a:lvl1pPr>
          </a:lstStyle>
          <a:p>
            <a:r>
              <a:rPr lang="pt-BR" smtClean="0"/>
              <a:t>Clique para editar estilo do título mestre</a:t>
            </a:r>
            <a:endParaRPr lang="en-US" dirty="0"/>
          </a:p>
        </p:txBody>
      </p:sp>
      <p:sp>
        <p:nvSpPr>
          <p:cNvPr id="3" name="Text Placeholder 2"/>
          <p:cNvSpPr>
            <a:spLocks noGrp="1"/>
          </p:cNvSpPr>
          <p:nvPr>
            <p:ph type="body" idx="1"/>
          </p:nvPr>
        </p:nvSpPr>
        <p:spPr>
          <a:xfrm>
            <a:off x="5119261" y="3874060"/>
            <a:ext cx="3082516" cy="2195959"/>
          </a:xfrm>
        </p:spPr>
        <p:txBody>
          <a:bodyPr anchor="t"/>
          <a:lstStyle>
            <a:lvl1pPr marL="0" indent="0" algn="l">
              <a:buNone/>
              <a:defRPr sz="2000" cap="all">
                <a:solidFill>
                  <a:schemeClr val="accent1">
                    <a:lumMod val="60000"/>
                    <a:lumOff val="4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pt-BR" smtClean="0"/>
              <a:t>Clique para editar os estilos de texto mestres</a:t>
            </a:r>
          </a:p>
        </p:txBody>
      </p:sp>
      <p:sp>
        <p:nvSpPr>
          <p:cNvPr id="4" name="Date Placeholder 3"/>
          <p:cNvSpPr>
            <a:spLocks noGrp="1"/>
          </p:cNvSpPr>
          <p:nvPr>
            <p:ph type="dt" sz="half" idx="10"/>
          </p:nvPr>
        </p:nvSpPr>
        <p:spPr/>
        <p:txBody>
          <a:bodyPr/>
          <a:lstStyle/>
          <a:p>
            <a:fld id="{4FA5DE11-6CF4-4056-A06A-49030C7FD34B}" type="datetimeFigureOut">
              <a:rPr lang="pt-BR" smtClean="0"/>
              <a:t>01/05/16</a:t>
            </a:fld>
            <a:endParaRPr lang="pt-BR"/>
          </a:p>
        </p:txBody>
      </p:sp>
      <p:sp>
        <p:nvSpPr>
          <p:cNvPr id="5" name="Footer Placeholder 4"/>
          <p:cNvSpPr>
            <a:spLocks noGrp="1"/>
          </p:cNvSpPr>
          <p:nvPr>
            <p:ph type="ftr" sz="quarter" idx="11"/>
          </p:nvPr>
        </p:nvSpPr>
        <p:spPr/>
        <p:txBody>
          <a:bodyPr/>
          <a:lstStyle/>
          <a:p>
            <a:endParaRPr lang="pt-BR"/>
          </a:p>
        </p:txBody>
      </p:sp>
      <p:sp>
        <p:nvSpPr>
          <p:cNvPr id="8" name="Rectangle 7"/>
          <p:cNvSpPr/>
          <p:nvPr/>
        </p:nvSpPr>
        <p:spPr>
          <a:xfrm>
            <a:off x="7745644" y="0"/>
            <a:ext cx="685800" cy="1099458"/>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a:xfrm>
            <a:off x="7678616" y="295730"/>
            <a:ext cx="791308" cy="767687"/>
          </a:xfrm>
          <a:prstGeom prst="rect">
            <a:avLst/>
          </a:prstGeom>
        </p:spPr>
        <p:txBody>
          <a:bodyPr anchor="b"/>
          <a:lstStyle>
            <a:lvl1pPr algn="ctr">
              <a:defRPr sz="2800"/>
            </a:lvl1pPr>
          </a:lstStyle>
          <a:p>
            <a:fld id="{AA1D41BB-FCA0-4561-B215-F83FB232ACBB}" type="slidenum">
              <a:rPr lang="pt-BR" smtClean="0"/>
              <a:t>‹n.º›</a:t>
            </a:fld>
            <a:endParaRPr lang="pt-BR"/>
          </a:p>
        </p:txBody>
      </p:sp>
    </p:spTree>
    <p:extLst>
      <p:ext uri="{BB962C8B-B14F-4D97-AF65-F5344CB8AC3E}">
        <p14:creationId xmlns:p14="http://schemas.microsoft.com/office/powerpoint/2010/main" val="678594566"/>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 name="Title 1"/>
          <p:cNvSpPr>
            <a:spLocks noGrp="1"/>
          </p:cNvSpPr>
          <p:nvPr>
            <p:ph type="title"/>
          </p:nvPr>
        </p:nvSpPr>
        <p:spPr/>
        <p:txBody>
          <a:bodyPr anchor="ctr"/>
          <a:lstStyle/>
          <a:p>
            <a:r>
              <a:rPr lang="pt-BR" smtClean="0"/>
              <a:t>Clique para editar estilo do título mestre</a:t>
            </a:r>
            <a:endParaRPr lang="en-US" dirty="0"/>
          </a:p>
        </p:txBody>
      </p:sp>
      <p:sp>
        <p:nvSpPr>
          <p:cNvPr id="3" name="Content Placeholder 2"/>
          <p:cNvSpPr>
            <a:spLocks noGrp="1"/>
          </p:cNvSpPr>
          <p:nvPr>
            <p:ph sz="half" idx="1"/>
          </p:nvPr>
        </p:nvSpPr>
        <p:spPr>
          <a:xfrm>
            <a:off x="866440" y="2489200"/>
            <a:ext cx="3636980" cy="3530603"/>
          </a:xfrm>
        </p:spPr>
        <p:txBody>
          <a:bodyPr>
            <a:normAutofit/>
          </a:bodyPr>
          <a:lstStyle/>
          <a:p>
            <a:pPr lvl="0"/>
            <a:r>
              <a:rPr lang="pt-BR" smtClean="0"/>
              <a:t>Clique para editar os estilos de texto mestres</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en-US" dirty="0"/>
          </a:p>
        </p:txBody>
      </p:sp>
      <p:sp>
        <p:nvSpPr>
          <p:cNvPr id="4" name="Content Placeholder 3"/>
          <p:cNvSpPr>
            <a:spLocks noGrp="1"/>
          </p:cNvSpPr>
          <p:nvPr>
            <p:ph sz="half" idx="2"/>
          </p:nvPr>
        </p:nvSpPr>
        <p:spPr>
          <a:xfrm>
            <a:off x="4640581" y="2489203"/>
            <a:ext cx="3636980" cy="3530600"/>
          </a:xfrm>
        </p:spPr>
        <p:txBody>
          <a:bodyPr>
            <a:normAutofit/>
          </a:bodyPr>
          <a:lstStyle/>
          <a:p>
            <a:pPr lvl="0"/>
            <a:r>
              <a:rPr lang="pt-BR" smtClean="0"/>
              <a:t>Clique para editar os estilos de texto mestres</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en-US" dirty="0"/>
          </a:p>
        </p:txBody>
      </p:sp>
      <p:sp>
        <p:nvSpPr>
          <p:cNvPr id="5" name="Date Placeholder 4"/>
          <p:cNvSpPr>
            <a:spLocks noGrp="1"/>
          </p:cNvSpPr>
          <p:nvPr>
            <p:ph type="dt" sz="half" idx="10"/>
          </p:nvPr>
        </p:nvSpPr>
        <p:spPr/>
        <p:txBody>
          <a:bodyPr/>
          <a:lstStyle/>
          <a:p>
            <a:fld id="{4FA5DE11-6CF4-4056-A06A-49030C7FD34B}" type="datetimeFigureOut">
              <a:rPr lang="pt-BR" smtClean="0"/>
              <a:t>01/05/16</a:t>
            </a:fld>
            <a:endParaRPr lang="pt-BR"/>
          </a:p>
        </p:txBody>
      </p:sp>
      <p:sp>
        <p:nvSpPr>
          <p:cNvPr id="6" name="Footer Placeholder 5"/>
          <p:cNvSpPr>
            <a:spLocks noGrp="1"/>
          </p:cNvSpPr>
          <p:nvPr>
            <p:ph type="ftr" sz="quarter" idx="11"/>
          </p:nvPr>
        </p:nvSpPr>
        <p:spPr/>
        <p:txBody>
          <a:bodyPr/>
          <a:lstStyle/>
          <a:p>
            <a:endParaRPr lang="pt-BR"/>
          </a:p>
        </p:txBody>
      </p:sp>
      <p:sp>
        <p:nvSpPr>
          <p:cNvPr id="7" name="Slide Number Placeholder 6"/>
          <p:cNvSpPr>
            <a:spLocks noGrp="1"/>
          </p:cNvSpPr>
          <p:nvPr>
            <p:ph type="sldNum" sz="quarter" idx="12"/>
          </p:nvPr>
        </p:nvSpPr>
        <p:spPr>
          <a:xfrm>
            <a:off x="7678616" y="295730"/>
            <a:ext cx="791308" cy="767687"/>
          </a:xfrm>
          <a:prstGeom prst="rect">
            <a:avLst/>
          </a:prstGeom>
        </p:spPr>
        <p:txBody>
          <a:bodyPr anchor="b"/>
          <a:lstStyle>
            <a:lvl1pPr algn="ctr">
              <a:defRPr sz="2800"/>
            </a:lvl1pPr>
          </a:lstStyle>
          <a:p>
            <a:fld id="{AA1D41BB-FCA0-4561-B215-F83FB232ACBB}" type="slidenum">
              <a:rPr lang="pt-BR" smtClean="0"/>
              <a:t>‹n.º›</a:t>
            </a:fld>
            <a:endParaRPr lang="pt-BR"/>
          </a:p>
        </p:txBody>
      </p:sp>
    </p:spTree>
    <p:extLst>
      <p:ext uri="{BB962C8B-B14F-4D97-AF65-F5344CB8AC3E}">
        <p14:creationId xmlns:p14="http://schemas.microsoft.com/office/powerpoint/2010/main" val="30979270"/>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pt-BR" smtClean="0"/>
              <a:t>Clique para editar estilo do título mestre</a:t>
            </a:r>
            <a:endParaRPr lang="en-US" dirty="0"/>
          </a:p>
        </p:txBody>
      </p:sp>
      <p:sp>
        <p:nvSpPr>
          <p:cNvPr id="3" name="Text Placeholder 2"/>
          <p:cNvSpPr>
            <a:spLocks noGrp="1"/>
          </p:cNvSpPr>
          <p:nvPr>
            <p:ph type="body" idx="1"/>
          </p:nvPr>
        </p:nvSpPr>
        <p:spPr>
          <a:xfrm>
            <a:off x="869918" y="2489200"/>
            <a:ext cx="3633502" cy="759290"/>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smtClean="0"/>
              <a:t>Clique para editar os estilos de texto mestres</a:t>
            </a:r>
          </a:p>
        </p:txBody>
      </p:sp>
      <p:sp>
        <p:nvSpPr>
          <p:cNvPr id="4" name="Content Placeholder 3"/>
          <p:cNvSpPr>
            <a:spLocks noGrp="1"/>
          </p:cNvSpPr>
          <p:nvPr>
            <p:ph sz="half" idx="2"/>
          </p:nvPr>
        </p:nvSpPr>
        <p:spPr>
          <a:xfrm>
            <a:off x="866440" y="3248490"/>
            <a:ext cx="3636980" cy="2771311"/>
          </a:xfrm>
        </p:spPr>
        <p:txBody>
          <a:bodyPr>
            <a:normAutofit/>
          </a:bodyPr>
          <a:lstStyle/>
          <a:p>
            <a:pPr lvl="0"/>
            <a:r>
              <a:rPr lang="pt-BR" smtClean="0"/>
              <a:t>Clique para editar os estilos de texto mestres</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en-US" dirty="0"/>
          </a:p>
        </p:txBody>
      </p:sp>
      <p:sp>
        <p:nvSpPr>
          <p:cNvPr id="5" name="Text Placeholder 4"/>
          <p:cNvSpPr>
            <a:spLocks noGrp="1"/>
          </p:cNvSpPr>
          <p:nvPr>
            <p:ph type="body" sz="quarter" idx="3"/>
          </p:nvPr>
        </p:nvSpPr>
        <p:spPr>
          <a:xfrm>
            <a:off x="4640581" y="2489200"/>
            <a:ext cx="3636979" cy="756635"/>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smtClean="0"/>
              <a:t>Clique para editar os estilos de texto mestres</a:t>
            </a:r>
          </a:p>
        </p:txBody>
      </p:sp>
      <p:sp>
        <p:nvSpPr>
          <p:cNvPr id="6" name="Content Placeholder 5"/>
          <p:cNvSpPr>
            <a:spLocks noGrp="1"/>
          </p:cNvSpPr>
          <p:nvPr>
            <p:ph sz="quarter" idx="4"/>
          </p:nvPr>
        </p:nvSpPr>
        <p:spPr>
          <a:xfrm>
            <a:off x="4640581" y="3245835"/>
            <a:ext cx="3636980" cy="2773967"/>
          </a:xfrm>
        </p:spPr>
        <p:txBody>
          <a:bodyPr>
            <a:normAutofit/>
          </a:bodyPr>
          <a:lstStyle/>
          <a:p>
            <a:pPr lvl="0"/>
            <a:r>
              <a:rPr lang="pt-BR" smtClean="0"/>
              <a:t>Clique para editar os estilos de texto mestres</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en-US" dirty="0"/>
          </a:p>
        </p:txBody>
      </p:sp>
      <p:sp>
        <p:nvSpPr>
          <p:cNvPr id="7" name="Date Placeholder 6"/>
          <p:cNvSpPr>
            <a:spLocks noGrp="1"/>
          </p:cNvSpPr>
          <p:nvPr>
            <p:ph type="dt" sz="half" idx="10"/>
          </p:nvPr>
        </p:nvSpPr>
        <p:spPr/>
        <p:txBody>
          <a:bodyPr/>
          <a:lstStyle/>
          <a:p>
            <a:fld id="{4FA5DE11-6CF4-4056-A06A-49030C7FD34B}" type="datetimeFigureOut">
              <a:rPr lang="pt-BR" smtClean="0"/>
              <a:t>01/05/16</a:t>
            </a:fld>
            <a:endParaRPr lang="pt-BR"/>
          </a:p>
        </p:txBody>
      </p:sp>
      <p:sp>
        <p:nvSpPr>
          <p:cNvPr id="8" name="Footer Placeholder 7"/>
          <p:cNvSpPr>
            <a:spLocks noGrp="1"/>
          </p:cNvSpPr>
          <p:nvPr>
            <p:ph type="ftr" sz="quarter" idx="11"/>
          </p:nvPr>
        </p:nvSpPr>
        <p:spPr/>
        <p:txBody>
          <a:bodyPr/>
          <a:lstStyle/>
          <a:p>
            <a:endParaRPr lang="pt-BR"/>
          </a:p>
        </p:txBody>
      </p:sp>
      <p:sp>
        <p:nvSpPr>
          <p:cNvPr id="9" name="Slide Number Placeholder 8"/>
          <p:cNvSpPr>
            <a:spLocks noGrp="1"/>
          </p:cNvSpPr>
          <p:nvPr>
            <p:ph type="sldNum" sz="quarter" idx="12"/>
          </p:nvPr>
        </p:nvSpPr>
        <p:spPr>
          <a:xfrm>
            <a:off x="7678616" y="295730"/>
            <a:ext cx="791308" cy="767687"/>
          </a:xfrm>
          <a:prstGeom prst="rect">
            <a:avLst/>
          </a:prstGeom>
        </p:spPr>
        <p:txBody>
          <a:bodyPr anchor="b"/>
          <a:lstStyle>
            <a:lvl1pPr algn="ctr">
              <a:defRPr sz="2800"/>
            </a:lvl1pPr>
          </a:lstStyle>
          <a:p>
            <a:fld id="{AA1D41BB-FCA0-4561-B215-F83FB232ACBB}" type="slidenum">
              <a:rPr lang="pt-BR" smtClean="0"/>
              <a:t>‹n.º›</a:t>
            </a:fld>
            <a:endParaRPr lang="pt-BR"/>
          </a:p>
        </p:txBody>
      </p:sp>
    </p:spTree>
    <p:extLst>
      <p:ext uri="{BB962C8B-B14F-4D97-AF65-F5344CB8AC3E}">
        <p14:creationId xmlns:p14="http://schemas.microsoft.com/office/powerpoint/2010/main" val="1793307601"/>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smtClean="0"/>
              <a:t>Clique para editar estilo do título mestre</a:t>
            </a:r>
            <a:endParaRPr lang="en-US" dirty="0"/>
          </a:p>
        </p:txBody>
      </p:sp>
      <p:sp>
        <p:nvSpPr>
          <p:cNvPr id="3" name="Date Placeholder 2"/>
          <p:cNvSpPr>
            <a:spLocks noGrp="1"/>
          </p:cNvSpPr>
          <p:nvPr>
            <p:ph type="dt" sz="half" idx="10"/>
          </p:nvPr>
        </p:nvSpPr>
        <p:spPr/>
        <p:txBody>
          <a:bodyPr/>
          <a:lstStyle/>
          <a:p>
            <a:fld id="{4FA5DE11-6CF4-4056-A06A-49030C7FD34B}" type="datetimeFigureOut">
              <a:rPr lang="pt-BR" smtClean="0"/>
              <a:t>01/05/16</a:t>
            </a:fld>
            <a:endParaRPr lang="pt-BR"/>
          </a:p>
        </p:txBody>
      </p:sp>
      <p:sp>
        <p:nvSpPr>
          <p:cNvPr id="4" name="Footer Placeholder 3"/>
          <p:cNvSpPr>
            <a:spLocks noGrp="1"/>
          </p:cNvSpPr>
          <p:nvPr>
            <p:ph type="ftr" sz="quarter" idx="11"/>
          </p:nvPr>
        </p:nvSpPr>
        <p:spPr/>
        <p:txBody>
          <a:bodyPr/>
          <a:lstStyle/>
          <a:p>
            <a:endParaRPr lang="pt-BR"/>
          </a:p>
        </p:txBody>
      </p:sp>
      <p:sp>
        <p:nvSpPr>
          <p:cNvPr id="5" name="Slide Number Placeholder 4"/>
          <p:cNvSpPr>
            <a:spLocks noGrp="1"/>
          </p:cNvSpPr>
          <p:nvPr>
            <p:ph type="sldNum" sz="quarter" idx="12"/>
          </p:nvPr>
        </p:nvSpPr>
        <p:spPr>
          <a:xfrm>
            <a:off x="7678616" y="295730"/>
            <a:ext cx="791308" cy="767687"/>
          </a:xfrm>
          <a:prstGeom prst="rect">
            <a:avLst/>
          </a:prstGeom>
        </p:spPr>
        <p:txBody>
          <a:bodyPr anchor="b"/>
          <a:lstStyle>
            <a:lvl1pPr algn="ctr">
              <a:defRPr sz="2800"/>
            </a:lvl1pPr>
          </a:lstStyle>
          <a:p>
            <a:fld id="{AA1D41BB-FCA0-4561-B215-F83FB232ACBB}" type="slidenum">
              <a:rPr lang="pt-BR" smtClean="0"/>
              <a:t>‹n.º›</a:t>
            </a:fld>
            <a:endParaRPr lang="pt-BR"/>
          </a:p>
        </p:txBody>
      </p:sp>
    </p:spTree>
    <p:extLst>
      <p:ext uri="{BB962C8B-B14F-4D97-AF65-F5344CB8AC3E}">
        <p14:creationId xmlns:p14="http://schemas.microsoft.com/office/powerpoint/2010/main" val="2126899805"/>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5" name="Rectangle 4"/>
          <p:cNvSpPr/>
          <p:nvPr/>
        </p:nvSpPr>
        <p:spPr>
          <a:xfrm>
            <a:off x="7745644" y="0"/>
            <a:ext cx="685800" cy="1099458"/>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Date Placeholder 1"/>
          <p:cNvSpPr>
            <a:spLocks noGrp="1"/>
          </p:cNvSpPr>
          <p:nvPr>
            <p:ph type="dt" sz="half" idx="10"/>
          </p:nvPr>
        </p:nvSpPr>
        <p:spPr/>
        <p:txBody>
          <a:bodyPr/>
          <a:lstStyle/>
          <a:p>
            <a:fld id="{4FA5DE11-6CF4-4056-A06A-49030C7FD34B}" type="datetimeFigureOut">
              <a:rPr lang="pt-BR" smtClean="0"/>
              <a:t>01/05/16</a:t>
            </a:fld>
            <a:endParaRPr lang="pt-BR"/>
          </a:p>
        </p:txBody>
      </p:sp>
      <p:sp>
        <p:nvSpPr>
          <p:cNvPr id="3" name="Footer Placeholder 2"/>
          <p:cNvSpPr>
            <a:spLocks noGrp="1"/>
          </p:cNvSpPr>
          <p:nvPr>
            <p:ph type="ftr" sz="quarter" idx="11"/>
          </p:nvPr>
        </p:nvSpPr>
        <p:spPr/>
        <p:txBody>
          <a:bodyPr/>
          <a:lstStyle/>
          <a:p>
            <a:endParaRPr lang="pt-BR"/>
          </a:p>
        </p:txBody>
      </p:sp>
      <p:sp>
        <p:nvSpPr>
          <p:cNvPr id="4" name="Slide Number Placeholder 3"/>
          <p:cNvSpPr>
            <a:spLocks noGrp="1"/>
          </p:cNvSpPr>
          <p:nvPr>
            <p:ph type="sldNum" sz="quarter" idx="12"/>
          </p:nvPr>
        </p:nvSpPr>
        <p:spPr>
          <a:xfrm>
            <a:off x="7678616" y="295730"/>
            <a:ext cx="791308" cy="767687"/>
          </a:xfrm>
          <a:prstGeom prst="rect">
            <a:avLst/>
          </a:prstGeom>
        </p:spPr>
        <p:txBody>
          <a:bodyPr/>
          <a:lstStyle>
            <a:lvl1pPr algn="ctr">
              <a:defRPr sz="2800"/>
            </a:lvl1pPr>
          </a:lstStyle>
          <a:p>
            <a:fld id="{AA1D41BB-FCA0-4561-B215-F83FB232ACBB}" type="slidenum">
              <a:rPr lang="pt-BR" smtClean="0"/>
              <a:t>‹n.º›</a:t>
            </a:fld>
            <a:endParaRPr lang="pt-BR"/>
          </a:p>
        </p:txBody>
      </p:sp>
    </p:spTree>
    <p:extLst>
      <p:ext uri="{BB962C8B-B14F-4D97-AF65-F5344CB8AC3E}">
        <p14:creationId xmlns:p14="http://schemas.microsoft.com/office/powerpoint/2010/main" val="1423792516"/>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údo com Legenda">
    <p:spTree>
      <p:nvGrpSpPr>
        <p:cNvPr id="1" name=""/>
        <p:cNvGrpSpPr/>
        <p:nvPr/>
      </p:nvGrpSpPr>
      <p:grpSpPr>
        <a:xfrm>
          <a:off x="0" y="0"/>
          <a:ext cx="0" cy="0"/>
          <a:chOff x="0" y="0"/>
          <a:chExt cx="0" cy="0"/>
        </a:xfrm>
      </p:grpSpPr>
      <p:grpSp>
        <p:nvGrpSpPr>
          <p:cNvPr id="8" name="Group 7"/>
          <p:cNvGrpSpPr/>
          <p:nvPr/>
        </p:nvGrpSpPr>
        <p:grpSpPr>
          <a:xfrm>
            <a:off x="-1588" y="0"/>
            <a:ext cx="9145588" cy="6860798"/>
            <a:chOff x="-1588" y="0"/>
            <a:chExt cx="9145588" cy="6860798"/>
          </a:xfrm>
        </p:grpSpPr>
        <p:sp>
          <p:nvSpPr>
            <p:cNvPr id="13" name="Rectangle 12"/>
            <p:cNvSpPr/>
            <p:nvPr/>
          </p:nvSpPr>
          <p:spPr>
            <a:xfrm>
              <a:off x="0" y="0"/>
              <a:ext cx="9118832"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rcRect/>
              <a:stretch>
                <a:fillRect l="-16713" r="-16989"/>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Oval 13"/>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629943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5689832" y="0"/>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6299432" y="5870198"/>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1588"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a:xfrm>
              <a:off x="5283673" y="402165"/>
              <a:ext cx="3465769"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2" name="Freeform 11"/>
            <p:cNvSpPr/>
            <p:nvPr/>
          </p:nvSpPr>
          <p:spPr bwMode="gray">
            <a:xfrm rot="16200000">
              <a:off x="2548536" y="1765596"/>
              <a:ext cx="5995993" cy="3326809"/>
            </a:xfrm>
            <a:custGeom>
              <a:avLst/>
              <a:gdLst/>
              <a:ahLst/>
              <a:cxnLst/>
              <a:rect l="0" t="0" r="r" b="b"/>
              <a:pathLst>
                <a:path w="4960" h="2752">
                  <a:moveTo>
                    <a:pt x="0" y="0"/>
                  </a:moveTo>
                  <a:lnTo>
                    <a:pt x="0" y="324"/>
                  </a:lnTo>
                  <a:lnTo>
                    <a:pt x="0" y="1992"/>
                  </a:lnTo>
                  <a:lnTo>
                    <a:pt x="0" y="2752"/>
                  </a:lnTo>
                  <a:lnTo>
                    <a:pt x="4960" y="2752"/>
                  </a:lnTo>
                  <a:lnTo>
                    <a:pt x="4960" y="1992"/>
                  </a:lnTo>
                  <a:lnTo>
                    <a:pt x="4960" y="324"/>
                  </a:lnTo>
                  <a:lnTo>
                    <a:pt x="4960" y="0"/>
                  </a:lnTo>
                  <a:lnTo>
                    <a:pt x="4960" y="0"/>
                  </a:lnTo>
                  <a:lnTo>
                    <a:pt x="4734" y="34"/>
                  </a:lnTo>
                  <a:lnTo>
                    <a:pt x="4510" y="64"/>
                  </a:lnTo>
                  <a:lnTo>
                    <a:pt x="4284" y="90"/>
                  </a:lnTo>
                  <a:lnTo>
                    <a:pt x="4060" y="114"/>
                  </a:lnTo>
                  <a:lnTo>
                    <a:pt x="3836" y="132"/>
                  </a:lnTo>
                  <a:lnTo>
                    <a:pt x="3614" y="146"/>
                  </a:lnTo>
                  <a:lnTo>
                    <a:pt x="3392" y="158"/>
                  </a:lnTo>
                  <a:lnTo>
                    <a:pt x="3174" y="166"/>
                  </a:lnTo>
                  <a:lnTo>
                    <a:pt x="2960" y="172"/>
                  </a:lnTo>
                  <a:lnTo>
                    <a:pt x="2748" y="174"/>
                  </a:lnTo>
                  <a:lnTo>
                    <a:pt x="2542" y="174"/>
                  </a:lnTo>
                  <a:lnTo>
                    <a:pt x="2338" y="174"/>
                  </a:lnTo>
                  <a:lnTo>
                    <a:pt x="2140" y="170"/>
                  </a:lnTo>
                  <a:lnTo>
                    <a:pt x="1948" y="164"/>
                  </a:lnTo>
                  <a:lnTo>
                    <a:pt x="1762" y="156"/>
                  </a:lnTo>
                  <a:lnTo>
                    <a:pt x="1582" y="148"/>
                  </a:lnTo>
                  <a:lnTo>
                    <a:pt x="1410" y="138"/>
                  </a:lnTo>
                  <a:lnTo>
                    <a:pt x="1244" y="128"/>
                  </a:lnTo>
                  <a:lnTo>
                    <a:pt x="1088" y="116"/>
                  </a:lnTo>
                  <a:lnTo>
                    <a:pt x="938" y="104"/>
                  </a:lnTo>
                  <a:lnTo>
                    <a:pt x="668" y="78"/>
                  </a:lnTo>
                  <a:lnTo>
                    <a:pt x="438" y="54"/>
                  </a:lnTo>
                  <a:lnTo>
                    <a:pt x="254" y="34"/>
                  </a:lnTo>
                  <a:lnTo>
                    <a:pt x="116" y="16"/>
                  </a:lnTo>
                  <a:lnTo>
                    <a:pt x="0" y="0"/>
                  </a:lnTo>
                  <a:lnTo>
                    <a:pt x="0" y="0"/>
                  </a:lnTo>
                  <a:close/>
                </a:path>
              </a:pathLst>
            </a:custGeom>
            <a:solidFill>
              <a:schemeClr val="bg1"/>
            </a:solidFill>
            <a:ln>
              <a:noFill/>
            </a:ln>
          </p:spPr>
        </p:sp>
        <p:sp>
          <p:nvSpPr>
            <p:cNvPr id="22" name="Freeform 5"/>
            <p:cNvSpPr/>
            <p:nvPr/>
          </p:nvSpPr>
          <p:spPr bwMode="gray">
            <a:xfrm rot="15687606">
              <a:off x="2769747" y="1458373"/>
              <a:ext cx="2377690" cy="317748"/>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9" name="Freeform 5"/>
            <p:cNvSpPr>
              <a:spLocks noEditPoints="1"/>
            </p:cNvSpPr>
            <p:nvPr/>
          </p:nvSpPr>
          <p:spPr bwMode="gray">
            <a:xfrm>
              <a:off x="0" y="0"/>
              <a:ext cx="9144000" cy="6858000"/>
            </a:xfrm>
            <a:custGeom>
              <a:avLst/>
              <a:gdLst/>
              <a:ahLst/>
              <a:cxnLst/>
              <a:rect l="0" t="0" r="r" b="b"/>
              <a:pathLst>
                <a:path w="5760" h="4320">
                  <a:moveTo>
                    <a:pt x="0" y="0"/>
                  </a:moveTo>
                  <a:lnTo>
                    <a:pt x="0" y="4320"/>
                  </a:lnTo>
                  <a:lnTo>
                    <a:pt x="5760" y="4320"/>
                  </a:lnTo>
                  <a:lnTo>
                    <a:pt x="5760" y="0"/>
                  </a:lnTo>
                  <a:lnTo>
                    <a:pt x="0" y="0"/>
                  </a:lnTo>
                  <a:close/>
                  <a:moveTo>
                    <a:pt x="5444" y="4004"/>
                  </a:moveTo>
                  <a:lnTo>
                    <a:pt x="324" y="4004"/>
                  </a:lnTo>
                  <a:lnTo>
                    <a:pt x="324" y="324"/>
                  </a:lnTo>
                  <a:lnTo>
                    <a:pt x="5444" y="324"/>
                  </a:lnTo>
                  <a:lnTo>
                    <a:pt x="5444" y="4004"/>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sp>
      </p:grpSp>
      <p:sp>
        <p:nvSpPr>
          <p:cNvPr id="2" name="Title 1"/>
          <p:cNvSpPr>
            <a:spLocks noGrp="1"/>
          </p:cNvSpPr>
          <p:nvPr>
            <p:ph type="title"/>
          </p:nvPr>
        </p:nvSpPr>
        <p:spPr>
          <a:xfrm>
            <a:off x="866440" y="1447800"/>
            <a:ext cx="2712590" cy="1495588"/>
          </a:xfrm>
        </p:spPr>
        <p:txBody>
          <a:bodyPr anchor="b"/>
          <a:lstStyle>
            <a:lvl1pPr algn="l">
              <a:defRPr sz="2400" b="0"/>
            </a:lvl1pPr>
          </a:lstStyle>
          <a:p>
            <a:r>
              <a:rPr lang="pt-BR" smtClean="0"/>
              <a:t>Clique para editar estilo do título mestre</a:t>
            </a:r>
            <a:endParaRPr lang="en-US" dirty="0"/>
          </a:p>
        </p:txBody>
      </p:sp>
      <p:sp>
        <p:nvSpPr>
          <p:cNvPr id="3" name="Content Placeholder 2"/>
          <p:cNvSpPr>
            <a:spLocks noGrp="1"/>
          </p:cNvSpPr>
          <p:nvPr>
            <p:ph idx="1"/>
          </p:nvPr>
        </p:nvSpPr>
        <p:spPr>
          <a:xfrm>
            <a:off x="4568927" y="1447800"/>
            <a:ext cx="3632850" cy="4572000"/>
          </a:xfrm>
        </p:spPr>
        <p:txBody>
          <a:bodyPr anchor="ctr">
            <a:normAutofit/>
          </a:bodyPr>
          <a:lstStyle/>
          <a:p>
            <a:pPr lvl="0"/>
            <a:r>
              <a:rPr lang="pt-BR" smtClean="0"/>
              <a:t>Clique para editar os estilos de texto mestres</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en-US" dirty="0"/>
          </a:p>
        </p:txBody>
      </p:sp>
      <p:sp>
        <p:nvSpPr>
          <p:cNvPr id="4" name="Text Placeholder 3"/>
          <p:cNvSpPr>
            <a:spLocks noGrp="1"/>
          </p:cNvSpPr>
          <p:nvPr>
            <p:ph type="body" sz="half" idx="2"/>
          </p:nvPr>
        </p:nvSpPr>
        <p:spPr bwMode="gray">
          <a:xfrm>
            <a:off x="866441" y="3086845"/>
            <a:ext cx="2712589" cy="2933701"/>
          </a:xfrm>
        </p:spPr>
        <p:txBody>
          <a:bodyPr/>
          <a:lstStyle>
            <a:lvl1pPr marL="0" indent="0">
              <a:buNone/>
              <a:defRPr sz="14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smtClean="0"/>
              <a:t>Clique para editar os estilos de texto mestres</a:t>
            </a:r>
          </a:p>
        </p:txBody>
      </p:sp>
      <p:sp>
        <p:nvSpPr>
          <p:cNvPr id="5" name="Date Placeholder 4"/>
          <p:cNvSpPr>
            <a:spLocks noGrp="1"/>
          </p:cNvSpPr>
          <p:nvPr>
            <p:ph type="dt" sz="half" idx="10"/>
          </p:nvPr>
        </p:nvSpPr>
        <p:spPr/>
        <p:txBody>
          <a:bodyPr/>
          <a:lstStyle/>
          <a:p>
            <a:fld id="{4FA5DE11-6CF4-4056-A06A-49030C7FD34B}" type="datetimeFigureOut">
              <a:rPr lang="pt-BR" smtClean="0"/>
              <a:t>01/05/16</a:t>
            </a:fld>
            <a:endParaRPr lang="pt-BR"/>
          </a:p>
        </p:txBody>
      </p:sp>
      <p:sp>
        <p:nvSpPr>
          <p:cNvPr id="6" name="Footer Placeholder 5"/>
          <p:cNvSpPr>
            <a:spLocks noGrp="1"/>
          </p:cNvSpPr>
          <p:nvPr>
            <p:ph type="ftr" sz="quarter" idx="11"/>
          </p:nvPr>
        </p:nvSpPr>
        <p:spPr/>
        <p:txBody>
          <a:bodyPr/>
          <a:lstStyle/>
          <a:p>
            <a:endParaRPr lang="pt-BR"/>
          </a:p>
        </p:txBody>
      </p:sp>
      <p:sp>
        <p:nvSpPr>
          <p:cNvPr id="9" name="Rectangle 8"/>
          <p:cNvSpPr/>
          <p:nvPr/>
        </p:nvSpPr>
        <p:spPr>
          <a:xfrm>
            <a:off x="7745644" y="0"/>
            <a:ext cx="685800" cy="1099458"/>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a:xfrm>
            <a:off x="7678616" y="295730"/>
            <a:ext cx="791308" cy="767687"/>
          </a:xfrm>
          <a:prstGeom prst="rect">
            <a:avLst/>
          </a:prstGeom>
        </p:spPr>
        <p:txBody>
          <a:bodyPr/>
          <a:lstStyle>
            <a:lvl1pPr algn="ctr">
              <a:defRPr sz="2800"/>
            </a:lvl1pPr>
          </a:lstStyle>
          <a:p>
            <a:fld id="{AA1D41BB-FCA0-4561-B215-F83FB232ACBB}" type="slidenum">
              <a:rPr lang="pt-BR" smtClean="0"/>
              <a:t>‹n.º›</a:t>
            </a:fld>
            <a:endParaRPr lang="pt-BR"/>
          </a:p>
        </p:txBody>
      </p:sp>
    </p:spTree>
    <p:extLst>
      <p:ext uri="{BB962C8B-B14F-4D97-AF65-F5344CB8AC3E}">
        <p14:creationId xmlns:p14="http://schemas.microsoft.com/office/powerpoint/2010/main" val="1301672285"/>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m com Legenda">
    <p:spTree>
      <p:nvGrpSpPr>
        <p:cNvPr id="1" name=""/>
        <p:cNvGrpSpPr/>
        <p:nvPr/>
      </p:nvGrpSpPr>
      <p:grpSpPr>
        <a:xfrm>
          <a:off x="0" y="0"/>
          <a:ext cx="0" cy="0"/>
          <a:chOff x="0" y="0"/>
          <a:chExt cx="0" cy="0"/>
        </a:xfrm>
      </p:grpSpPr>
      <p:grpSp>
        <p:nvGrpSpPr>
          <p:cNvPr id="8" name="Group 7"/>
          <p:cNvGrpSpPr/>
          <p:nvPr/>
        </p:nvGrpSpPr>
        <p:grpSpPr>
          <a:xfrm>
            <a:off x="-1588" y="0"/>
            <a:ext cx="9145588" cy="6860798"/>
            <a:chOff x="-1588" y="0"/>
            <a:chExt cx="9145588" cy="6860798"/>
          </a:xfrm>
        </p:grpSpPr>
        <p:sp>
          <p:nvSpPr>
            <p:cNvPr id="13" name="Rectangle 12"/>
            <p:cNvSpPr/>
            <p:nvPr/>
          </p:nvSpPr>
          <p:spPr>
            <a:xfrm>
              <a:off x="0" y="0"/>
              <a:ext cx="9118832"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rcRect/>
              <a:stretch>
                <a:fillRect l="-16713" r="-16989"/>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Oval 13"/>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629943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5689832" y="0"/>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6299432" y="5870198"/>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1588"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a:xfrm>
              <a:off x="5283673" y="402165"/>
              <a:ext cx="3465769"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2" name="Freeform 11"/>
            <p:cNvSpPr/>
            <p:nvPr/>
          </p:nvSpPr>
          <p:spPr bwMode="gray">
            <a:xfrm rot="16200000">
              <a:off x="2852610" y="1765596"/>
              <a:ext cx="5995993" cy="3326809"/>
            </a:xfrm>
            <a:custGeom>
              <a:avLst/>
              <a:gdLst/>
              <a:ahLst/>
              <a:cxnLst/>
              <a:rect l="0" t="0" r="r" b="b"/>
              <a:pathLst>
                <a:path w="4960" h="2752">
                  <a:moveTo>
                    <a:pt x="0" y="0"/>
                  </a:moveTo>
                  <a:lnTo>
                    <a:pt x="0" y="324"/>
                  </a:lnTo>
                  <a:lnTo>
                    <a:pt x="0" y="1992"/>
                  </a:lnTo>
                  <a:lnTo>
                    <a:pt x="0" y="2752"/>
                  </a:lnTo>
                  <a:lnTo>
                    <a:pt x="4960" y="2752"/>
                  </a:lnTo>
                  <a:lnTo>
                    <a:pt x="4960" y="1992"/>
                  </a:lnTo>
                  <a:lnTo>
                    <a:pt x="4960" y="324"/>
                  </a:lnTo>
                  <a:lnTo>
                    <a:pt x="4960" y="0"/>
                  </a:lnTo>
                  <a:lnTo>
                    <a:pt x="4960" y="0"/>
                  </a:lnTo>
                  <a:lnTo>
                    <a:pt x="4734" y="34"/>
                  </a:lnTo>
                  <a:lnTo>
                    <a:pt x="4510" y="64"/>
                  </a:lnTo>
                  <a:lnTo>
                    <a:pt x="4284" y="90"/>
                  </a:lnTo>
                  <a:lnTo>
                    <a:pt x="4060" y="114"/>
                  </a:lnTo>
                  <a:lnTo>
                    <a:pt x="3836" y="132"/>
                  </a:lnTo>
                  <a:lnTo>
                    <a:pt x="3614" y="146"/>
                  </a:lnTo>
                  <a:lnTo>
                    <a:pt x="3392" y="158"/>
                  </a:lnTo>
                  <a:lnTo>
                    <a:pt x="3174" y="166"/>
                  </a:lnTo>
                  <a:lnTo>
                    <a:pt x="2960" y="172"/>
                  </a:lnTo>
                  <a:lnTo>
                    <a:pt x="2748" y="174"/>
                  </a:lnTo>
                  <a:lnTo>
                    <a:pt x="2542" y="174"/>
                  </a:lnTo>
                  <a:lnTo>
                    <a:pt x="2338" y="174"/>
                  </a:lnTo>
                  <a:lnTo>
                    <a:pt x="2140" y="170"/>
                  </a:lnTo>
                  <a:lnTo>
                    <a:pt x="1948" y="164"/>
                  </a:lnTo>
                  <a:lnTo>
                    <a:pt x="1762" y="156"/>
                  </a:lnTo>
                  <a:lnTo>
                    <a:pt x="1582" y="148"/>
                  </a:lnTo>
                  <a:lnTo>
                    <a:pt x="1410" y="138"/>
                  </a:lnTo>
                  <a:lnTo>
                    <a:pt x="1244" y="128"/>
                  </a:lnTo>
                  <a:lnTo>
                    <a:pt x="1088" y="116"/>
                  </a:lnTo>
                  <a:lnTo>
                    <a:pt x="938" y="104"/>
                  </a:lnTo>
                  <a:lnTo>
                    <a:pt x="668" y="78"/>
                  </a:lnTo>
                  <a:lnTo>
                    <a:pt x="438" y="54"/>
                  </a:lnTo>
                  <a:lnTo>
                    <a:pt x="254" y="34"/>
                  </a:lnTo>
                  <a:lnTo>
                    <a:pt x="116" y="16"/>
                  </a:lnTo>
                  <a:lnTo>
                    <a:pt x="0" y="0"/>
                  </a:lnTo>
                  <a:lnTo>
                    <a:pt x="0" y="0"/>
                  </a:lnTo>
                  <a:close/>
                </a:path>
              </a:pathLst>
            </a:custGeom>
            <a:solidFill>
              <a:schemeClr val="bg1"/>
            </a:solidFill>
            <a:ln>
              <a:noFill/>
            </a:ln>
          </p:spPr>
        </p:sp>
        <p:sp>
          <p:nvSpPr>
            <p:cNvPr id="24" name="Freeform 5"/>
            <p:cNvSpPr/>
            <p:nvPr/>
          </p:nvSpPr>
          <p:spPr bwMode="gray">
            <a:xfrm rot="15687606">
              <a:off x="3074559" y="1458373"/>
              <a:ext cx="2377690" cy="317748"/>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9" name="Freeform 5"/>
            <p:cNvSpPr>
              <a:spLocks noEditPoints="1"/>
            </p:cNvSpPr>
            <p:nvPr/>
          </p:nvSpPr>
          <p:spPr bwMode="gray">
            <a:xfrm>
              <a:off x="0" y="0"/>
              <a:ext cx="9144000" cy="6858000"/>
            </a:xfrm>
            <a:custGeom>
              <a:avLst/>
              <a:gdLst/>
              <a:ahLst/>
              <a:cxnLst/>
              <a:rect l="0" t="0" r="r" b="b"/>
              <a:pathLst>
                <a:path w="5760" h="4320">
                  <a:moveTo>
                    <a:pt x="0" y="0"/>
                  </a:moveTo>
                  <a:lnTo>
                    <a:pt x="0" y="4320"/>
                  </a:lnTo>
                  <a:lnTo>
                    <a:pt x="5760" y="4320"/>
                  </a:lnTo>
                  <a:lnTo>
                    <a:pt x="5760" y="0"/>
                  </a:lnTo>
                  <a:lnTo>
                    <a:pt x="0" y="0"/>
                  </a:lnTo>
                  <a:close/>
                  <a:moveTo>
                    <a:pt x="5444" y="4004"/>
                  </a:moveTo>
                  <a:lnTo>
                    <a:pt x="324" y="4004"/>
                  </a:lnTo>
                  <a:lnTo>
                    <a:pt x="324" y="324"/>
                  </a:lnTo>
                  <a:lnTo>
                    <a:pt x="5444" y="324"/>
                  </a:lnTo>
                  <a:lnTo>
                    <a:pt x="5444" y="4004"/>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sp>
      </p:grpSp>
      <p:sp>
        <p:nvSpPr>
          <p:cNvPr id="2" name="Title 1"/>
          <p:cNvSpPr>
            <a:spLocks noGrp="1"/>
          </p:cNvSpPr>
          <p:nvPr>
            <p:ph type="title"/>
          </p:nvPr>
        </p:nvSpPr>
        <p:spPr>
          <a:xfrm>
            <a:off x="866440" y="1381390"/>
            <a:ext cx="2987089" cy="1574808"/>
          </a:xfrm>
        </p:spPr>
        <p:txBody>
          <a:bodyPr anchor="b">
            <a:normAutofit/>
          </a:bodyPr>
          <a:lstStyle>
            <a:lvl1pPr algn="l">
              <a:defRPr sz="2400" b="0"/>
            </a:lvl1pPr>
          </a:lstStyle>
          <a:p>
            <a:r>
              <a:rPr lang="pt-BR" smtClean="0"/>
              <a:t>Clique para editar estilo do título mestre</a:t>
            </a:r>
            <a:endParaRPr lang="en-US" dirty="0"/>
          </a:p>
        </p:txBody>
      </p:sp>
      <p:sp>
        <p:nvSpPr>
          <p:cNvPr id="3" name="Picture Placeholder 2"/>
          <p:cNvSpPr>
            <a:spLocks noGrp="1" noChangeAspect="1"/>
          </p:cNvSpPr>
          <p:nvPr>
            <p:ph type="pic" idx="1"/>
          </p:nvPr>
        </p:nvSpPr>
        <p:spPr>
          <a:xfrm>
            <a:off x="4722909" y="1320800"/>
            <a:ext cx="2791102" cy="42164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pt-BR" smtClean="0"/>
              <a:t>Arraste a imagem para o espaço reservado ou clique no ícone para adicionar</a:t>
            </a:r>
            <a:endParaRPr lang="en-US" dirty="0"/>
          </a:p>
        </p:txBody>
      </p:sp>
      <p:sp>
        <p:nvSpPr>
          <p:cNvPr id="4" name="Text Placeholder 3"/>
          <p:cNvSpPr>
            <a:spLocks noGrp="1"/>
          </p:cNvSpPr>
          <p:nvPr>
            <p:ph type="body" sz="half" idx="2"/>
          </p:nvPr>
        </p:nvSpPr>
        <p:spPr>
          <a:xfrm>
            <a:off x="866440" y="3086100"/>
            <a:ext cx="2987089" cy="2451100"/>
          </a:xfrm>
        </p:spPr>
        <p:txBody>
          <a:bodyPr>
            <a:normAutofit/>
          </a:bodyPr>
          <a:lstStyle>
            <a:lvl1pPr marL="0" indent="0">
              <a:buNone/>
              <a:defRPr sz="14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smtClean="0"/>
              <a:t>Clique para editar os estilos de texto mestres</a:t>
            </a:r>
          </a:p>
        </p:txBody>
      </p:sp>
      <p:sp>
        <p:nvSpPr>
          <p:cNvPr id="5" name="Date Placeholder 4"/>
          <p:cNvSpPr>
            <a:spLocks noGrp="1"/>
          </p:cNvSpPr>
          <p:nvPr>
            <p:ph type="dt" sz="half" idx="10"/>
          </p:nvPr>
        </p:nvSpPr>
        <p:spPr/>
        <p:txBody>
          <a:bodyPr/>
          <a:lstStyle/>
          <a:p>
            <a:fld id="{4FA5DE11-6CF4-4056-A06A-49030C7FD34B}" type="datetimeFigureOut">
              <a:rPr lang="pt-BR" smtClean="0"/>
              <a:t>01/05/16</a:t>
            </a:fld>
            <a:endParaRPr lang="pt-BR"/>
          </a:p>
        </p:txBody>
      </p:sp>
      <p:sp>
        <p:nvSpPr>
          <p:cNvPr id="6" name="Footer Placeholder 5"/>
          <p:cNvSpPr>
            <a:spLocks noGrp="1"/>
          </p:cNvSpPr>
          <p:nvPr>
            <p:ph type="ftr" sz="quarter" idx="11"/>
          </p:nvPr>
        </p:nvSpPr>
        <p:spPr/>
        <p:txBody>
          <a:bodyPr/>
          <a:lstStyle/>
          <a:p>
            <a:endParaRPr lang="pt-BR"/>
          </a:p>
        </p:txBody>
      </p:sp>
      <p:sp>
        <p:nvSpPr>
          <p:cNvPr id="10" name="Rectangle 9"/>
          <p:cNvSpPr/>
          <p:nvPr/>
        </p:nvSpPr>
        <p:spPr>
          <a:xfrm>
            <a:off x="7745644" y="0"/>
            <a:ext cx="685800" cy="1099458"/>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a:xfrm>
            <a:off x="7678616" y="295730"/>
            <a:ext cx="791308" cy="767687"/>
          </a:xfrm>
          <a:prstGeom prst="rect">
            <a:avLst/>
          </a:prstGeom>
        </p:spPr>
        <p:txBody>
          <a:bodyPr/>
          <a:lstStyle>
            <a:lvl1pPr algn="ctr">
              <a:defRPr sz="2800"/>
            </a:lvl1pPr>
          </a:lstStyle>
          <a:p>
            <a:fld id="{AA1D41BB-FCA0-4561-B215-F83FB232ACBB}" type="slidenum">
              <a:rPr lang="pt-BR" smtClean="0"/>
              <a:t>‹n.º›</a:t>
            </a:fld>
            <a:endParaRPr lang="pt-BR"/>
          </a:p>
        </p:txBody>
      </p:sp>
    </p:spTree>
    <p:extLst>
      <p:ext uri="{BB962C8B-B14F-4D97-AF65-F5344CB8AC3E}">
        <p14:creationId xmlns:p14="http://schemas.microsoft.com/office/powerpoint/2010/main" val="846909585"/>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p:cSld name="Foto Panorâmica com Legenda">
    <p:spTree>
      <p:nvGrpSpPr>
        <p:cNvPr id="1" name=""/>
        <p:cNvGrpSpPr/>
        <p:nvPr/>
      </p:nvGrpSpPr>
      <p:grpSpPr>
        <a:xfrm>
          <a:off x="0" y="0"/>
          <a:ext cx="0" cy="0"/>
          <a:chOff x="0" y="0"/>
          <a:chExt cx="0" cy="0"/>
        </a:xfrm>
      </p:grpSpPr>
      <p:grpSp>
        <p:nvGrpSpPr>
          <p:cNvPr id="8" name="Group 7"/>
          <p:cNvGrpSpPr/>
          <p:nvPr/>
        </p:nvGrpSpPr>
        <p:grpSpPr>
          <a:xfrm>
            <a:off x="-1588" y="0"/>
            <a:ext cx="9145588" cy="6860798"/>
            <a:chOff x="-1588" y="0"/>
            <a:chExt cx="9145588" cy="6860798"/>
          </a:xfrm>
        </p:grpSpPr>
        <p:sp>
          <p:nvSpPr>
            <p:cNvPr id="12" name="Rectangle 11"/>
            <p:cNvSpPr/>
            <p:nvPr/>
          </p:nvSpPr>
          <p:spPr>
            <a:xfrm>
              <a:off x="0" y="0"/>
              <a:ext cx="9118832"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rcRect/>
              <a:stretch>
                <a:fillRect l="-16713" r="-16989"/>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Oval 12"/>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Oval 13"/>
            <p:cNvSpPr/>
            <p:nvPr/>
          </p:nvSpPr>
          <p:spPr>
            <a:xfrm>
              <a:off x="629943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5689832" y="0"/>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6299432" y="5870198"/>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1588"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Freeform 5"/>
            <p:cNvSpPr/>
            <p:nvPr/>
          </p:nvSpPr>
          <p:spPr bwMode="gray">
            <a:xfrm rot="10204164">
              <a:off x="426788" y="4564241"/>
              <a:ext cx="2377690" cy="317748"/>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6" name="Rectangle 15"/>
            <p:cNvSpPr/>
            <p:nvPr/>
          </p:nvSpPr>
          <p:spPr>
            <a:xfrm>
              <a:off x="421503" y="402165"/>
              <a:ext cx="8327939" cy="3141135"/>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1" name="Freeform 10"/>
            <p:cNvSpPr/>
            <p:nvPr/>
          </p:nvSpPr>
          <p:spPr bwMode="gray">
            <a:xfrm rot="10800000">
              <a:off x="485023" y="2670079"/>
              <a:ext cx="8182128" cy="2130508"/>
            </a:xfrm>
            <a:custGeom>
              <a:avLst/>
              <a:gdLst/>
              <a:ahLst/>
              <a:cxnLst/>
              <a:rect l="l" t="t" r="r" b="b"/>
              <a:pathLst>
                <a:path w="10000" h="9621">
                  <a:moveTo>
                    <a:pt x="0" y="0"/>
                  </a:moveTo>
                  <a:lnTo>
                    <a:pt x="0" y="2411"/>
                  </a:lnTo>
                  <a:lnTo>
                    <a:pt x="0" y="9586"/>
                  </a:lnTo>
                  <a:lnTo>
                    <a:pt x="0" y="9621"/>
                  </a:lnTo>
                  <a:lnTo>
                    <a:pt x="10000" y="9585"/>
                  </a:lnTo>
                  <a:cubicBezTo>
                    <a:pt x="9997" y="8144"/>
                    <a:pt x="10003" y="9571"/>
                    <a:pt x="10000" y="9586"/>
                  </a:cubicBezTo>
                  <a:cubicBezTo>
                    <a:pt x="9997" y="7194"/>
                    <a:pt x="9993" y="4803"/>
                    <a:pt x="9990" y="2411"/>
                  </a:cubicBezTo>
                  <a:lnTo>
                    <a:pt x="9990" y="0"/>
                  </a:lnTo>
                  <a:lnTo>
                    <a:pt x="9990" y="0"/>
                  </a:lnTo>
                  <a:lnTo>
                    <a:pt x="9534" y="253"/>
                  </a:lnTo>
                  <a:lnTo>
                    <a:pt x="9084" y="477"/>
                  </a:lnTo>
                  <a:lnTo>
                    <a:pt x="8628" y="669"/>
                  </a:lnTo>
                  <a:lnTo>
                    <a:pt x="8177" y="847"/>
                  </a:lnTo>
                  <a:lnTo>
                    <a:pt x="7726" y="984"/>
                  </a:lnTo>
                  <a:lnTo>
                    <a:pt x="7279" y="1087"/>
                  </a:lnTo>
                  <a:lnTo>
                    <a:pt x="6832" y="1176"/>
                  </a:lnTo>
                  <a:lnTo>
                    <a:pt x="6393" y="1236"/>
                  </a:lnTo>
                  <a:lnTo>
                    <a:pt x="5962" y="1279"/>
                  </a:lnTo>
                  <a:lnTo>
                    <a:pt x="5534" y="1294"/>
                  </a:lnTo>
                  <a:lnTo>
                    <a:pt x="5120" y="1294"/>
                  </a:lnTo>
                  <a:lnTo>
                    <a:pt x="4709" y="1294"/>
                  </a:lnTo>
                  <a:lnTo>
                    <a:pt x="4311" y="1266"/>
                  </a:lnTo>
                  <a:lnTo>
                    <a:pt x="3923" y="1221"/>
                  </a:lnTo>
                  <a:lnTo>
                    <a:pt x="3548" y="1161"/>
                  </a:lnTo>
                  <a:lnTo>
                    <a:pt x="3187" y="1101"/>
                  </a:lnTo>
                  <a:lnTo>
                    <a:pt x="2840" y="1026"/>
                  </a:lnTo>
                  <a:lnTo>
                    <a:pt x="2505" y="954"/>
                  </a:lnTo>
                  <a:lnTo>
                    <a:pt x="2192" y="865"/>
                  </a:lnTo>
                  <a:lnTo>
                    <a:pt x="1889" y="775"/>
                  </a:lnTo>
                  <a:lnTo>
                    <a:pt x="1346" y="579"/>
                  </a:lnTo>
                  <a:lnTo>
                    <a:pt x="882" y="400"/>
                  </a:lnTo>
                  <a:lnTo>
                    <a:pt x="511" y="253"/>
                  </a:lnTo>
                  <a:lnTo>
                    <a:pt x="234" y="118"/>
                  </a:lnTo>
                  <a:lnTo>
                    <a:pt x="0" y="0"/>
                  </a:lnTo>
                  <a:lnTo>
                    <a:pt x="0" y="0"/>
                  </a:lnTo>
                  <a:close/>
                </a:path>
              </a:pathLst>
            </a:custGeom>
            <a:solidFill>
              <a:schemeClr val="bg1"/>
            </a:solidFill>
            <a:ln>
              <a:noFill/>
            </a:ln>
          </p:spPr>
        </p:sp>
        <p:sp>
          <p:nvSpPr>
            <p:cNvPr id="20" name="Freeform 5"/>
            <p:cNvSpPr>
              <a:spLocks noEditPoints="1"/>
            </p:cNvSpPr>
            <p:nvPr/>
          </p:nvSpPr>
          <p:spPr bwMode="gray">
            <a:xfrm>
              <a:off x="0" y="0"/>
              <a:ext cx="9144000" cy="6858000"/>
            </a:xfrm>
            <a:custGeom>
              <a:avLst/>
              <a:gdLst/>
              <a:ahLst/>
              <a:cxnLst/>
              <a:rect l="0" t="0" r="r" b="b"/>
              <a:pathLst>
                <a:path w="5760" h="4320">
                  <a:moveTo>
                    <a:pt x="0" y="0"/>
                  </a:moveTo>
                  <a:lnTo>
                    <a:pt x="0" y="4320"/>
                  </a:lnTo>
                  <a:lnTo>
                    <a:pt x="5760" y="4320"/>
                  </a:lnTo>
                  <a:lnTo>
                    <a:pt x="5760" y="0"/>
                  </a:lnTo>
                  <a:lnTo>
                    <a:pt x="0" y="0"/>
                  </a:lnTo>
                  <a:close/>
                  <a:moveTo>
                    <a:pt x="5444" y="4004"/>
                  </a:moveTo>
                  <a:lnTo>
                    <a:pt x="324" y="4004"/>
                  </a:lnTo>
                  <a:lnTo>
                    <a:pt x="324" y="324"/>
                  </a:lnTo>
                  <a:lnTo>
                    <a:pt x="5444" y="324"/>
                  </a:lnTo>
                  <a:lnTo>
                    <a:pt x="5444" y="4004"/>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sp>
      </p:grpSp>
      <p:sp>
        <p:nvSpPr>
          <p:cNvPr id="2" name="Title 1"/>
          <p:cNvSpPr>
            <a:spLocks noGrp="1"/>
          </p:cNvSpPr>
          <p:nvPr>
            <p:ph type="title"/>
          </p:nvPr>
        </p:nvSpPr>
        <p:spPr>
          <a:xfrm>
            <a:off x="866441" y="4961454"/>
            <a:ext cx="6422004" cy="566738"/>
          </a:xfrm>
        </p:spPr>
        <p:txBody>
          <a:bodyPr anchor="b">
            <a:normAutofit/>
          </a:bodyPr>
          <a:lstStyle>
            <a:lvl1pPr algn="l">
              <a:defRPr sz="2400" b="0"/>
            </a:lvl1pPr>
          </a:lstStyle>
          <a:p>
            <a:r>
              <a:rPr lang="pt-BR" smtClean="0"/>
              <a:t>Clique para editar estilo do título mestre</a:t>
            </a:r>
            <a:endParaRPr lang="en-US" dirty="0"/>
          </a:p>
        </p:txBody>
      </p:sp>
      <p:sp>
        <p:nvSpPr>
          <p:cNvPr id="3" name="Picture Placeholder 2"/>
          <p:cNvSpPr>
            <a:spLocks noGrp="1" noChangeAspect="1"/>
          </p:cNvSpPr>
          <p:nvPr>
            <p:ph type="pic" idx="1"/>
          </p:nvPr>
        </p:nvSpPr>
        <p:spPr>
          <a:xfrm>
            <a:off x="866441" y="685800"/>
            <a:ext cx="6422004" cy="3429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pt-BR" smtClean="0"/>
              <a:t>Arraste a imagem para o espaço reservado ou clique no ícone para adicionar</a:t>
            </a:r>
            <a:endParaRPr lang="en-US" dirty="0"/>
          </a:p>
        </p:txBody>
      </p:sp>
      <p:sp>
        <p:nvSpPr>
          <p:cNvPr id="4" name="Text Placeholder 3"/>
          <p:cNvSpPr>
            <a:spLocks noGrp="1"/>
          </p:cNvSpPr>
          <p:nvPr>
            <p:ph type="body" sz="half" idx="2"/>
          </p:nvPr>
        </p:nvSpPr>
        <p:spPr bwMode="gray">
          <a:xfrm>
            <a:off x="866440" y="5528192"/>
            <a:ext cx="6422004" cy="493712"/>
          </a:xfrm>
        </p:spPr>
        <p:txBody>
          <a:bodyPr>
            <a:normAutofit/>
          </a:bodyPr>
          <a:lstStyle>
            <a:lvl1pPr marL="0" indent="0">
              <a:buNone/>
              <a:defRPr sz="12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smtClean="0"/>
              <a:t>Clique para editar os estilos de texto mestres</a:t>
            </a:r>
          </a:p>
        </p:txBody>
      </p:sp>
      <p:sp>
        <p:nvSpPr>
          <p:cNvPr id="5" name="Date Placeholder 4"/>
          <p:cNvSpPr>
            <a:spLocks noGrp="1"/>
          </p:cNvSpPr>
          <p:nvPr>
            <p:ph type="dt" sz="half" idx="10"/>
          </p:nvPr>
        </p:nvSpPr>
        <p:spPr/>
        <p:txBody>
          <a:bodyPr/>
          <a:lstStyle/>
          <a:p>
            <a:fld id="{4FA5DE11-6CF4-4056-A06A-49030C7FD34B}" type="datetimeFigureOut">
              <a:rPr lang="pt-BR" smtClean="0"/>
              <a:t>01/05/16</a:t>
            </a:fld>
            <a:endParaRPr lang="pt-BR"/>
          </a:p>
        </p:txBody>
      </p:sp>
      <p:sp>
        <p:nvSpPr>
          <p:cNvPr id="6" name="Footer Placeholder 5"/>
          <p:cNvSpPr>
            <a:spLocks noGrp="1"/>
          </p:cNvSpPr>
          <p:nvPr>
            <p:ph type="ftr" sz="quarter" idx="11"/>
          </p:nvPr>
        </p:nvSpPr>
        <p:spPr/>
        <p:txBody>
          <a:bodyPr/>
          <a:lstStyle/>
          <a:p>
            <a:endParaRPr lang="pt-BR"/>
          </a:p>
        </p:txBody>
      </p:sp>
      <p:sp>
        <p:nvSpPr>
          <p:cNvPr id="10" name="Rectangle 9"/>
          <p:cNvSpPr/>
          <p:nvPr/>
        </p:nvSpPr>
        <p:spPr>
          <a:xfrm>
            <a:off x="7745644" y="0"/>
            <a:ext cx="685800" cy="1099458"/>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a:xfrm>
            <a:off x="7678616" y="295730"/>
            <a:ext cx="791308" cy="767687"/>
          </a:xfrm>
          <a:prstGeom prst="rect">
            <a:avLst/>
          </a:prstGeom>
        </p:spPr>
        <p:txBody>
          <a:bodyPr/>
          <a:lstStyle>
            <a:lvl1pPr algn="ctr">
              <a:defRPr sz="2800"/>
            </a:lvl1pPr>
          </a:lstStyle>
          <a:p>
            <a:fld id="{AA1D41BB-FCA0-4561-B215-F83FB232ACBB}" type="slidenum">
              <a:rPr lang="pt-BR" smtClean="0"/>
              <a:t>‹n.º›</a:t>
            </a:fld>
            <a:endParaRPr lang="pt-BR"/>
          </a:p>
        </p:txBody>
      </p:sp>
    </p:spTree>
    <p:extLst>
      <p:ext uri="{BB962C8B-B14F-4D97-AF65-F5344CB8AC3E}">
        <p14:creationId xmlns:p14="http://schemas.microsoft.com/office/powerpoint/2010/main" val="997981131"/>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Título e Legenda">
    <p:spTree>
      <p:nvGrpSpPr>
        <p:cNvPr id="1" name=""/>
        <p:cNvGrpSpPr/>
        <p:nvPr/>
      </p:nvGrpSpPr>
      <p:grpSpPr>
        <a:xfrm>
          <a:off x="0" y="0"/>
          <a:ext cx="0" cy="0"/>
          <a:chOff x="0" y="0"/>
          <a:chExt cx="0" cy="0"/>
        </a:xfrm>
      </p:grpSpPr>
      <p:grpSp>
        <p:nvGrpSpPr>
          <p:cNvPr id="3" name="Group 2"/>
          <p:cNvGrpSpPr/>
          <p:nvPr/>
        </p:nvGrpSpPr>
        <p:grpSpPr>
          <a:xfrm>
            <a:off x="-1588" y="0"/>
            <a:ext cx="9145588" cy="6860798"/>
            <a:chOff x="-1588" y="0"/>
            <a:chExt cx="9145588" cy="6860798"/>
          </a:xfrm>
        </p:grpSpPr>
        <p:sp>
          <p:nvSpPr>
            <p:cNvPr id="12" name="Rectangle 11"/>
            <p:cNvSpPr/>
            <p:nvPr/>
          </p:nvSpPr>
          <p:spPr>
            <a:xfrm>
              <a:off x="0" y="0"/>
              <a:ext cx="9118832"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rcRect/>
              <a:stretch>
                <a:fillRect l="-16713" r="-16989"/>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Oval 13"/>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629943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5689832" y="0"/>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6299432" y="5870198"/>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1588"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2" name="Freeform 5"/>
            <p:cNvSpPr/>
            <p:nvPr/>
          </p:nvSpPr>
          <p:spPr bwMode="gray">
            <a:xfrm rot="21010068">
              <a:off x="6359946" y="2780895"/>
              <a:ext cx="2377690" cy="317748"/>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9" name="Rectangle 8"/>
            <p:cNvSpPr/>
            <p:nvPr/>
          </p:nvSpPr>
          <p:spPr>
            <a:xfrm>
              <a:off x="485023" y="4343399"/>
              <a:ext cx="8182128" cy="2112436"/>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1" name="Freeform 10"/>
            <p:cNvSpPr/>
            <p:nvPr/>
          </p:nvSpPr>
          <p:spPr bwMode="gray">
            <a:xfrm>
              <a:off x="485023" y="2854646"/>
              <a:ext cx="8182128" cy="2130508"/>
            </a:xfrm>
            <a:custGeom>
              <a:avLst/>
              <a:gdLst/>
              <a:ahLst/>
              <a:cxnLst/>
              <a:rect l="l" t="t" r="r" b="b"/>
              <a:pathLst>
                <a:path w="10000" h="9621">
                  <a:moveTo>
                    <a:pt x="0" y="0"/>
                  </a:moveTo>
                  <a:lnTo>
                    <a:pt x="0" y="2411"/>
                  </a:lnTo>
                  <a:lnTo>
                    <a:pt x="0" y="9586"/>
                  </a:lnTo>
                  <a:lnTo>
                    <a:pt x="0" y="9621"/>
                  </a:lnTo>
                  <a:lnTo>
                    <a:pt x="10000" y="9585"/>
                  </a:lnTo>
                  <a:cubicBezTo>
                    <a:pt x="9997" y="8144"/>
                    <a:pt x="10003" y="9571"/>
                    <a:pt x="10000" y="9586"/>
                  </a:cubicBezTo>
                  <a:cubicBezTo>
                    <a:pt x="9997" y="7194"/>
                    <a:pt x="9993" y="4803"/>
                    <a:pt x="9990" y="2411"/>
                  </a:cubicBezTo>
                  <a:lnTo>
                    <a:pt x="9990" y="0"/>
                  </a:lnTo>
                  <a:lnTo>
                    <a:pt x="9990" y="0"/>
                  </a:lnTo>
                  <a:lnTo>
                    <a:pt x="9534" y="253"/>
                  </a:lnTo>
                  <a:lnTo>
                    <a:pt x="9084" y="477"/>
                  </a:lnTo>
                  <a:lnTo>
                    <a:pt x="8628" y="669"/>
                  </a:lnTo>
                  <a:lnTo>
                    <a:pt x="8177" y="847"/>
                  </a:lnTo>
                  <a:lnTo>
                    <a:pt x="7726" y="984"/>
                  </a:lnTo>
                  <a:lnTo>
                    <a:pt x="7279" y="1087"/>
                  </a:lnTo>
                  <a:lnTo>
                    <a:pt x="6832" y="1176"/>
                  </a:lnTo>
                  <a:lnTo>
                    <a:pt x="6393" y="1236"/>
                  </a:lnTo>
                  <a:lnTo>
                    <a:pt x="5962" y="1279"/>
                  </a:lnTo>
                  <a:lnTo>
                    <a:pt x="5534" y="1294"/>
                  </a:lnTo>
                  <a:lnTo>
                    <a:pt x="5120" y="1294"/>
                  </a:lnTo>
                  <a:lnTo>
                    <a:pt x="4709" y="1294"/>
                  </a:lnTo>
                  <a:lnTo>
                    <a:pt x="4311" y="1266"/>
                  </a:lnTo>
                  <a:lnTo>
                    <a:pt x="3923" y="1221"/>
                  </a:lnTo>
                  <a:lnTo>
                    <a:pt x="3548" y="1161"/>
                  </a:lnTo>
                  <a:lnTo>
                    <a:pt x="3187" y="1101"/>
                  </a:lnTo>
                  <a:lnTo>
                    <a:pt x="2840" y="1026"/>
                  </a:lnTo>
                  <a:lnTo>
                    <a:pt x="2505" y="954"/>
                  </a:lnTo>
                  <a:lnTo>
                    <a:pt x="2192" y="865"/>
                  </a:lnTo>
                  <a:lnTo>
                    <a:pt x="1889" y="775"/>
                  </a:lnTo>
                  <a:lnTo>
                    <a:pt x="1346" y="579"/>
                  </a:lnTo>
                  <a:lnTo>
                    <a:pt x="882" y="400"/>
                  </a:lnTo>
                  <a:lnTo>
                    <a:pt x="511" y="253"/>
                  </a:lnTo>
                  <a:lnTo>
                    <a:pt x="234" y="118"/>
                  </a:lnTo>
                  <a:lnTo>
                    <a:pt x="0" y="0"/>
                  </a:lnTo>
                  <a:lnTo>
                    <a:pt x="0" y="0"/>
                  </a:lnTo>
                  <a:close/>
                </a:path>
              </a:pathLst>
            </a:custGeom>
            <a:solidFill>
              <a:schemeClr val="bg1"/>
            </a:solidFill>
            <a:ln>
              <a:noFill/>
            </a:ln>
          </p:spPr>
        </p:sp>
        <p:sp>
          <p:nvSpPr>
            <p:cNvPr id="19" name="Freeform 5"/>
            <p:cNvSpPr>
              <a:spLocks noEditPoints="1"/>
            </p:cNvSpPr>
            <p:nvPr/>
          </p:nvSpPr>
          <p:spPr bwMode="gray">
            <a:xfrm>
              <a:off x="0" y="0"/>
              <a:ext cx="9144000" cy="6858000"/>
            </a:xfrm>
            <a:custGeom>
              <a:avLst/>
              <a:gdLst/>
              <a:ahLst/>
              <a:cxnLst/>
              <a:rect l="0" t="0" r="r" b="b"/>
              <a:pathLst>
                <a:path w="5760" h="4320">
                  <a:moveTo>
                    <a:pt x="0" y="0"/>
                  </a:moveTo>
                  <a:lnTo>
                    <a:pt x="0" y="4320"/>
                  </a:lnTo>
                  <a:lnTo>
                    <a:pt x="5760" y="4320"/>
                  </a:lnTo>
                  <a:lnTo>
                    <a:pt x="5760" y="0"/>
                  </a:lnTo>
                  <a:lnTo>
                    <a:pt x="0" y="0"/>
                  </a:lnTo>
                  <a:close/>
                  <a:moveTo>
                    <a:pt x="5444" y="4004"/>
                  </a:moveTo>
                  <a:lnTo>
                    <a:pt x="324" y="4004"/>
                  </a:lnTo>
                  <a:lnTo>
                    <a:pt x="324" y="324"/>
                  </a:lnTo>
                  <a:lnTo>
                    <a:pt x="5444" y="324"/>
                  </a:lnTo>
                  <a:lnTo>
                    <a:pt x="5444" y="4004"/>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sp>
      </p:grpSp>
      <p:sp>
        <p:nvSpPr>
          <p:cNvPr id="2" name="Title 1"/>
          <p:cNvSpPr>
            <a:spLocks noGrp="1"/>
          </p:cNvSpPr>
          <p:nvPr>
            <p:ph type="title"/>
          </p:nvPr>
        </p:nvSpPr>
        <p:spPr>
          <a:xfrm>
            <a:off x="866440" y="927100"/>
            <a:ext cx="6422005" cy="1692720"/>
          </a:xfrm>
        </p:spPr>
        <p:txBody>
          <a:bodyPr/>
          <a:lstStyle>
            <a:lvl1pPr>
              <a:defRPr sz="3600"/>
            </a:lvl1pPr>
          </a:lstStyle>
          <a:p>
            <a:r>
              <a:rPr lang="pt-BR" smtClean="0"/>
              <a:t>Clique para editar estilo do título mestre</a:t>
            </a:r>
            <a:endParaRPr lang="en-US" dirty="0"/>
          </a:p>
        </p:txBody>
      </p:sp>
      <p:sp>
        <p:nvSpPr>
          <p:cNvPr id="13" name="Text Placeholder 3"/>
          <p:cNvSpPr>
            <a:spLocks noGrp="1"/>
          </p:cNvSpPr>
          <p:nvPr>
            <p:ph type="body" sz="half" idx="2"/>
          </p:nvPr>
        </p:nvSpPr>
        <p:spPr>
          <a:xfrm>
            <a:off x="866440" y="3488023"/>
            <a:ext cx="6422005" cy="2536857"/>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smtClean="0"/>
              <a:t>Clique para editar os estilos de texto mestres</a:t>
            </a:r>
          </a:p>
        </p:txBody>
      </p:sp>
      <p:sp>
        <p:nvSpPr>
          <p:cNvPr id="4" name="Date Placeholder 3"/>
          <p:cNvSpPr>
            <a:spLocks noGrp="1"/>
          </p:cNvSpPr>
          <p:nvPr>
            <p:ph type="dt" sz="half" idx="10"/>
          </p:nvPr>
        </p:nvSpPr>
        <p:spPr/>
        <p:txBody>
          <a:bodyPr/>
          <a:lstStyle/>
          <a:p>
            <a:fld id="{4FA5DE11-6CF4-4056-A06A-49030C7FD34B}" type="datetimeFigureOut">
              <a:rPr lang="pt-BR" smtClean="0"/>
              <a:t>01/05/16</a:t>
            </a:fld>
            <a:endParaRPr lang="pt-BR"/>
          </a:p>
        </p:txBody>
      </p:sp>
      <p:sp>
        <p:nvSpPr>
          <p:cNvPr id="5" name="Footer Placeholder 4"/>
          <p:cNvSpPr>
            <a:spLocks noGrp="1"/>
          </p:cNvSpPr>
          <p:nvPr>
            <p:ph type="ftr" sz="quarter" idx="11"/>
          </p:nvPr>
        </p:nvSpPr>
        <p:spPr/>
        <p:txBody>
          <a:bodyPr/>
          <a:lstStyle/>
          <a:p>
            <a:endParaRPr lang="pt-BR"/>
          </a:p>
        </p:txBody>
      </p:sp>
      <p:sp>
        <p:nvSpPr>
          <p:cNvPr id="8" name="Rectangle 7"/>
          <p:cNvSpPr/>
          <p:nvPr/>
        </p:nvSpPr>
        <p:spPr>
          <a:xfrm>
            <a:off x="7745644" y="0"/>
            <a:ext cx="685800" cy="1099458"/>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a:xfrm>
            <a:off x="7678616" y="295730"/>
            <a:ext cx="791308" cy="767687"/>
          </a:xfrm>
          <a:prstGeom prst="rect">
            <a:avLst/>
          </a:prstGeom>
        </p:spPr>
        <p:txBody>
          <a:bodyPr/>
          <a:lstStyle>
            <a:lvl1pPr algn="ctr">
              <a:defRPr sz="2800"/>
            </a:lvl1pPr>
          </a:lstStyle>
          <a:p>
            <a:fld id="{AA1D41BB-FCA0-4561-B215-F83FB232ACBB}" type="slidenum">
              <a:rPr lang="pt-BR" smtClean="0"/>
              <a:t>‹n.º›</a:t>
            </a:fld>
            <a:endParaRPr lang="pt-BR"/>
          </a:p>
        </p:txBody>
      </p:sp>
    </p:spTree>
    <p:extLst>
      <p:ext uri="{BB962C8B-B14F-4D97-AF65-F5344CB8AC3E}">
        <p14:creationId xmlns:p14="http://schemas.microsoft.com/office/powerpoint/2010/main" val="1158381207"/>
      </p:ext>
    </p:extLst>
  </p:cSld>
  <p:clrMapOvr>
    <a:masterClrMapping/>
  </p:clrMapOvr>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Citação com Legenda">
    <p:spTree>
      <p:nvGrpSpPr>
        <p:cNvPr id="1" name=""/>
        <p:cNvGrpSpPr/>
        <p:nvPr/>
      </p:nvGrpSpPr>
      <p:grpSpPr>
        <a:xfrm>
          <a:off x="0" y="0"/>
          <a:ext cx="0" cy="0"/>
          <a:chOff x="0" y="0"/>
          <a:chExt cx="0" cy="0"/>
        </a:xfrm>
      </p:grpSpPr>
      <p:grpSp>
        <p:nvGrpSpPr>
          <p:cNvPr id="3" name="Group 2"/>
          <p:cNvGrpSpPr/>
          <p:nvPr/>
        </p:nvGrpSpPr>
        <p:grpSpPr>
          <a:xfrm>
            <a:off x="-1588" y="0"/>
            <a:ext cx="9145588" cy="6860798"/>
            <a:chOff x="-1588" y="0"/>
            <a:chExt cx="9145588" cy="6860798"/>
          </a:xfrm>
        </p:grpSpPr>
        <p:sp>
          <p:nvSpPr>
            <p:cNvPr id="13" name="Rectangle 12"/>
            <p:cNvSpPr/>
            <p:nvPr/>
          </p:nvSpPr>
          <p:spPr>
            <a:xfrm>
              <a:off x="0" y="0"/>
              <a:ext cx="9118832"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rcRect/>
              <a:stretch>
                <a:fillRect l="-16713" r="-16989"/>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629943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5689832" y="0"/>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6299432" y="5870198"/>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1588"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2" name="Freeform 5"/>
            <p:cNvSpPr/>
            <p:nvPr/>
          </p:nvSpPr>
          <p:spPr bwMode="gray">
            <a:xfrm rot="21010068">
              <a:off x="6359946" y="4309201"/>
              <a:ext cx="2377690" cy="317748"/>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1" name="Freeform 10"/>
            <p:cNvSpPr/>
            <p:nvPr/>
          </p:nvSpPr>
          <p:spPr bwMode="gray">
            <a:xfrm>
              <a:off x="485023" y="4381500"/>
              <a:ext cx="8182128" cy="2130508"/>
            </a:xfrm>
            <a:custGeom>
              <a:avLst/>
              <a:gdLst/>
              <a:ahLst/>
              <a:cxnLst/>
              <a:rect l="l" t="t" r="r" b="b"/>
              <a:pathLst>
                <a:path w="10000" h="9621">
                  <a:moveTo>
                    <a:pt x="0" y="0"/>
                  </a:moveTo>
                  <a:lnTo>
                    <a:pt x="0" y="2411"/>
                  </a:lnTo>
                  <a:lnTo>
                    <a:pt x="0" y="9586"/>
                  </a:lnTo>
                  <a:lnTo>
                    <a:pt x="0" y="9621"/>
                  </a:lnTo>
                  <a:lnTo>
                    <a:pt x="10000" y="9585"/>
                  </a:lnTo>
                  <a:cubicBezTo>
                    <a:pt x="9997" y="8144"/>
                    <a:pt x="10003" y="9571"/>
                    <a:pt x="10000" y="9586"/>
                  </a:cubicBezTo>
                  <a:cubicBezTo>
                    <a:pt x="9997" y="7194"/>
                    <a:pt x="9993" y="4803"/>
                    <a:pt x="9990" y="2411"/>
                  </a:cubicBezTo>
                  <a:lnTo>
                    <a:pt x="9990" y="0"/>
                  </a:lnTo>
                  <a:lnTo>
                    <a:pt x="9990" y="0"/>
                  </a:lnTo>
                  <a:lnTo>
                    <a:pt x="9534" y="253"/>
                  </a:lnTo>
                  <a:lnTo>
                    <a:pt x="9084" y="477"/>
                  </a:lnTo>
                  <a:lnTo>
                    <a:pt x="8628" y="669"/>
                  </a:lnTo>
                  <a:lnTo>
                    <a:pt x="8177" y="847"/>
                  </a:lnTo>
                  <a:lnTo>
                    <a:pt x="7726" y="984"/>
                  </a:lnTo>
                  <a:lnTo>
                    <a:pt x="7279" y="1087"/>
                  </a:lnTo>
                  <a:lnTo>
                    <a:pt x="6832" y="1176"/>
                  </a:lnTo>
                  <a:lnTo>
                    <a:pt x="6393" y="1236"/>
                  </a:lnTo>
                  <a:lnTo>
                    <a:pt x="5962" y="1279"/>
                  </a:lnTo>
                  <a:lnTo>
                    <a:pt x="5534" y="1294"/>
                  </a:lnTo>
                  <a:lnTo>
                    <a:pt x="5120" y="1294"/>
                  </a:lnTo>
                  <a:lnTo>
                    <a:pt x="4709" y="1294"/>
                  </a:lnTo>
                  <a:lnTo>
                    <a:pt x="4311" y="1266"/>
                  </a:lnTo>
                  <a:lnTo>
                    <a:pt x="3923" y="1221"/>
                  </a:lnTo>
                  <a:lnTo>
                    <a:pt x="3548" y="1161"/>
                  </a:lnTo>
                  <a:lnTo>
                    <a:pt x="3187" y="1101"/>
                  </a:lnTo>
                  <a:lnTo>
                    <a:pt x="2840" y="1026"/>
                  </a:lnTo>
                  <a:lnTo>
                    <a:pt x="2505" y="954"/>
                  </a:lnTo>
                  <a:lnTo>
                    <a:pt x="2192" y="865"/>
                  </a:lnTo>
                  <a:lnTo>
                    <a:pt x="1889" y="775"/>
                  </a:lnTo>
                  <a:lnTo>
                    <a:pt x="1346" y="579"/>
                  </a:lnTo>
                  <a:lnTo>
                    <a:pt x="882" y="400"/>
                  </a:lnTo>
                  <a:lnTo>
                    <a:pt x="511" y="253"/>
                  </a:lnTo>
                  <a:lnTo>
                    <a:pt x="234" y="118"/>
                  </a:lnTo>
                  <a:lnTo>
                    <a:pt x="0" y="0"/>
                  </a:lnTo>
                  <a:lnTo>
                    <a:pt x="0" y="0"/>
                  </a:lnTo>
                  <a:close/>
                </a:path>
              </a:pathLst>
            </a:custGeom>
            <a:solidFill>
              <a:schemeClr val="bg1"/>
            </a:solidFill>
            <a:ln>
              <a:noFill/>
            </a:ln>
          </p:spPr>
        </p:sp>
        <p:sp>
          <p:nvSpPr>
            <p:cNvPr id="24" name="Freeform 5"/>
            <p:cNvSpPr>
              <a:spLocks noEditPoints="1"/>
            </p:cNvSpPr>
            <p:nvPr/>
          </p:nvSpPr>
          <p:spPr bwMode="gray">
            <a:xfrm>
              <a:off x="0" y="0"/>
              <a:ext cx="9144000" cy="6858000"/>
            </a:xfrm>
            <a:custGeom>
              <a:avLst/>
              <a:gdLst/>
              <a:ahLst/>
              <a:cxnLst/>
              <a:rect l="0" t="0" r="r" b="b"/>
              <a:pathLst>
                <a:path w="5760" h="4320">
                  <a:moveTo>
                    <a:pt x="0" y="0"/>
                  </a:moveTo>
                  <a:lnTo>
                    <a:pt x="0" y="4320"/>
                  </a:lnTo>
                  <a:lnTo>
                    <a:pt x="5760" y="4320"/>
                  </a:lnTo>
                  <a:lnTo>
                    <a:pt x="5760" y="0"/>
                  </a:lnTo>
                  <a:lnTo>
                    <a:pt x="0" y="0"/>
                  </a:lnTo>
                  <a:close/>
                  <a:moveTo>
                    <a:pt x="5444" y="4004"/>
                  </a:moveTo>
                  <a:lnTo>
                    <a:pt x="324" y="4004"/>
                  </a:lnTo>
                  <a:lnTo>
                    <a:pt x="324" y="324"/>
                  </a:lnTo>
                  <a:lnTo>
                    <a:pt x="5444" y="324"/>
                  </a:lnTo>
                  <a:lnTo>
                    <a:pt x="5444" y="4004"/>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sp>
      </p:grpSp>
      <p:sp>
        <p:nvSpPr>
          <p:cNvPr id="23" name="TextBox 22"/>
          <p:cNvSpPr txBox="1"/>
          <p:nvPr/>
        </p:nvSpPr>
        <p:spPr bwMode="gray">
          <a:xfrm>
            <a:off x="647430" y="651690"/>
            <a:ext cx="601591" cy="1323439"/>
          </a:xfrm>
          <a:prstGeom prst="rect">
            <a:avLst/>
          </a:prstGeom>
          <a:noFill/>
        </p:spPr>
        <p:txBody>
          <a:bodyPr wrap="square" rtlCol="0">
            <a:spAutoFit/>
          </a:bodyPr>
          <a:lstStyle/>
          <a:p>
            <a:pPr algn="r"/>
            <a:r>
              <a:rPr lang="en-US" sz="8000" b="0" i="0" dirty="0">
                <a:solidFill>
                  <a:schemeClr val="accent1">
                    <a:lumMod val="60000"/>
                    <a:lumOff val="40000"/>
                  </a:schemeClr>
                </a:solidFill>
                <a:latin typeface="Arial"/>
                <a:cs typeface="Arial"/>
              </a:rPr>
              <a:t>“</a:t>
            </a:r>
          </a:p>
        </p:txBody>
      </p:sp>
      <p:sp>
        <p:nvSpPr>
          <p:cNvPr id="14" name="TextBox 13"/>
          <p:cNvSpPr txBox="1"/>
          <p:nvPr/>
        </p:nvSpPr>
        <p:spPr bwMode="gray">
          <a:xfrm>
            <a:off x="7069418" y="2900292"/>
            <a:ext cx="619063" cy="1323439"/>
          </a:xfrm>
          <a:prstGeom prst="rect">
            <a:avLst/>
          </a:prstGeom>
          <a:noFill/>
        </p:spPr>
        <p:txBody>
          <a:bodyPr wrap="square" rtlCol="0">
            <a:spAutoFit/>
          </a:bodyPr>
          <a:lstStyle/>
          <a:p>
            <a:pPr algn="r"/>
            <a:r>
              <a:rPr lang="en-US" sz="8000" b="0" i="0" dirty="0">
                <a:solidFill>
                  <a:schemeClr val="accent1">
                    <a:lumMod val="60000"/>
                    <a:lumOff val="40000"/>
                  </a:schemeClr>
                </a:solidFill>
                <a:latin typeface="Arial"/>
                <a:cs typeface="Arial"/>
              </a:rPr>
              <a:t>”</a:t>
            </a:r>
          </a:p>
        </p:txBody>
      </p:sp>
      <p:sp>
        <p:nvSpPr>
          <p:cNvPr id="2" name="Title 1"/>
          <p:cNvSpPr>
            <a:spLocks noGrp="1"/>
          </p:cNvSpPr>
          <p:nvPr>
            <p:ph type="title"/>
          </p:nvPr>
        </p:nvSpPr>
        <p:spPr>
          <a:xfrm>
            <a:off x="1128060" y="927099"/>
            <a:ext cx="6160385" cy="2882179"/>
          </a:xfrm>
        </p:spPr>
        <p:txBody>
          <a:bodyPr anchor="ctr"/>
          <a:lstStyle>
            <a:lvl1pPr>
              <a:defRPr sz="3600"/>
            </a:lvl1pPr>
          </a:lstStyle>
          <a:p>
            <a:r>
              <a:rPr lang="pt-BR" smtClean="0"/>
              <a:t>Clique para editar estilo do título mestre</a:t>
            </a:r>
            <a:endParaRPr lang="en-US" dirty="0"/>
          </a:p>
        </p:txBody>
      </p:sp>
      <p:sp>
        <p:nvSpPr>
          <p:cNvPr id="17" name="Text Placeholder 3"/>
          <p:cNvSpPr>
            <a:spLocks noGrp="1"/>
          </p:cNvSpPr>
          <p:nvPr>
            <p:ph type="body" sz="half" idx="13"/>
          </p:nvPr>
        </p:nvSpPr>
        <p:spPr bwMode="gray">
          <a:xfrm>
            <a:off x="1387278" y="3809278"/>
            <a:ext cx="5646143" cy="333113"/>
          </a:xfrm>
        </p:spPr>
        <p:txBody>
          <a:bodyPr>
            <a:normAutofit/>
          </a:bodyPr>
          <a:lstStyle>
            <a:lvl1pPr marL="0" indent="0">
              <a:buNone/>
              <a:defRPr lang="en-US" sz="1400" b="0" i="0" kern="1200" cap="small" dirty="0">
                <a:solidFill>
                  <a:schemeClr val="accent1">
                    <a:lumMod val="60000"/>
                    <a:lumOff val="40000"/>
                  </a:schemeClr>
                </a:solidFill>
                <a:latin typeface="+mn-lt"/>
                <a:ea typeface="+mn-ea"/>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smtClean="0"/>
              <a:t>Clique para editar os estilos de texto mestres</a:t>
            </a:r>
          </a:p>
        </p:txBody>
      </p:sp>
      <p:sp>
        <p:nvSpPr>
          <p:cNvPr id="16" name="Text Placeholder 3"/>
          <p:cNvSpPr>
            <a:spLocks noGrp="1"/>
          </p:cNvSpPr>
          <p:nvPr>
            <p:ph type="body" sz="half" idx="2"/>
          </p:nvPr>
        </p:nvSpPr>
        <p:spPr>
          <a:xfrm>
            <a:off x="866440" y="5000816"/>
            <a:ext cx="6343673" cy="1010619"/>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smtClean="0"/>
              <a:t>Clique para editar os estilos de texto mestres</a:t>
            </a:r>
          </a:p>
        </p:txBody>
      </p:sp>
      <p:sp>
        <p:nvSpPr>
          <p:cNvPr id="4" name="Date Placeholder 3"/>
          <p:cNvSpPr>
            <a:spLocks noGrp="1"/>
          </p:cNvSpPr>
          <p:nvPr>
            <p:ph type="dt" sz="half" idx="10"/>
          </p:nvPr>
        </p:nvSpPr>
        <p:spPr/>
        <p:txBody>
          <a:bodyPr/>
          <a:lstStyle/>
          <a:p>
            <a:fld id="{4FA5DE11-6CF4-4056-A06A-49030C7FD34B}" type="datetimeFigureOut">
              <a:rPr lang="pt-BR" smtClean="0"/>
              <a:t>01/05/16</a:t>
            </a:fld>
            <a:endParaRPr lang="pt-BR"/>
          </a:p>
        </p:txBody>
      </p:sp>
      <p:sp>
        <p:nvSpPr>
          <p:cNvPr id="5" name="Footer Placeholder 4"/>
          <p:cNvSpPr>
            <a:spLocks noGrp="1"/>
          </p:cNvSpPr>
          <p:nvPr>
            <p:ph type="ftr" sz="quarter" idx="11"/>
          </p:nvPr>
        </p:nvSpPr>
        <p:spPr/>
        <p:txBody>
          <a:bodyPr/>
          <a:lstStyle/>
          <a:p>
            <a:endParaRPr lang="pt-BR"/>
          </a:p>
        </p:txBody>
      </p:sp>
      <p:sp>
        <p:nvSpPr>
          <p:cNvPr id="9" name="Rectangle 8"/>
          <p:cNvSpPr/>
          <p:nvPr/>
        </p:nvSpPr>
        <p:spPr>
          <a:xfrm>
            <a:off x="7745644" y="0"/>
            <a:ext cx="685800" cy="1099458"/>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a:xfrm>
            <a:off x="7678616" y="295730"/>
            <a:ext cx="791308" cy="767687"/>
          </a:xfrm>
          <a:prstGeom prst="rect">
            <a:avLst/>
          </a:prstGeom>
        </p:spPr>
        <p:txBody>
          <a:bodyPr/>
          <a:lstStyle>
            <a:lvl1pPr algn="ctr">
              <a:defRPr sz="2800"/>
            </a:lvl1pPr>
          </a:lstStyle>
          <a:p>
            <a:fld id="{AA1D41BB-FCA0-4561-B215-F83FB232ACBB}" type="slidenum">
              <a:rPr lang="pt-BR" smtClean="0"/>
              <a:t>‹n.º›</a:t>
            </a:fld>
            <a:endParaRPr lang="pt-BR"/>
          </a:p>
        </p:txBody>
      </p:sp>
    </p:spTree>
    <p:extLst>
      <p:ext uri="{BB962C8B-B14F-4D97-AF65-F5344CB8AC3E}">
        <p14:creationId xmlns:p14="http://schemas.microsoft.com/office/powerpoint/2010/main" val="133356208"/>
      </p:ext>
    </p:extLst>
  </p:cSld>
  <p:clrMapOvr>
    <a:masterClrMapping/>
  </p:clrMapOvr>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Cartão de Nome">
    <p:spTree>
      <p:nvGrpSpPr>
        <p:cNvPr id="1" name=""/>
        <p:cNvGrpSpPr/>
        <p:nvPr/>
      </p:nvGrpSpPr>
      <p:grpSpPr>
        <a:xfrm>
          <a:off x="0" y="0"/>
          <a:ext cx="0" cy="0"/>
          <a:chOff x="0" y="0"/>
          <a:chExt cx="0" cy="0"/>
        </a:xfrm>
      </p:grpSpPr>
      <p:grpSp>
        <p:nvGrpSpPr>
          <p:cNvPr id="9" name="Group 8"/>
          <p:cNvGrpSpPr/>
          <p:nvPr/>
        </p:nvGrpSpPr>
        <p:grpSpPr>
          <a:xfrm>
            <a:off x="-1588" y="0"/>
            <a:ext cx="9145588" cy="6860798"/>
            <a:chOff x="-1588" y="0"/>
            <a:chExt cx="9145588" cy="6860798"/>
          </a:xfrm>
        </p:grpSpPr>
        <p:sp>
          <p:nvSpPr>
            <p:cNvPr id="10" name="Rectangle 9"/>
            <p:cNvSpPr/>
            <p:nvPr/>
          </p:nvSpPr>
          <p:spPr>
            <a:xfrm>
              <a:off x="0" y="0"/>
              <a:ext cx="9118832"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rcRect/>
              <a:stretch>
                <a:fillRect l="-16713" r="-16989"/>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Oval 10"/>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2" name="Oval 11"/>
            <p:cNvSpPr/>
            <p:nvPr/>
          </p:nvSpPr>
          <p:spPr>
            <a:xfrm>
              <a:off x="629943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3" name="Oval 12"/>
            <p:cNvSpPr/>
            <p:nvPr/>
          </p:nvSpPr>
          <p:spPr>
            <a:xfrm>
              <a:off x="5689832" y="0"/>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Oval 13"/>
            <p:cNvSpPr/>
            <p:nvPr/>
          </p:nvSpPr>
          <p:spPr>
            <a:xfrm>
              <a:off x="6299432" y="5870198"/>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1588"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Freeform 5"/>
            <p:cNvSpPr/>
            <p:nvPr/>
          </p:nvSpPr>
          <p:spPr bwMode="gray">
            <a:xfrm rot="21010068">
              <a:off x="6359946" y="4311243"/>
              <a:ext cx="2377690" cy="317748"/>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8" name="Freeform 7"/>
            <p:cNvSpPr/>
            <p:nvPr/>
          </p:nvSpPr>
          <p:spPr bwMode="gray">
            <a:xfrm>
              <a:off x="485023" y="4381500"/>
              <a:ext cx="8182128" cy="2130508"/>
            </a:xfrm>
            <a:custGeom>
              <a:avLst/>
              <a:gdLst/>
              <a:ahLst/>
              <a:cxnLst/>
              <a:rect l="l" t="t" r="r" b="b"/>
              <a:pathLst>
                <a:path w="10000" h="9621">
                  <a:moveTo>
                    <a:pt x="0" y="0"/>
                  </a:moveTo>
                  <a:lnTo>
                    <a:pt x="0" y="2411"/>
                  </a:lnTo>
                  <a:lnTo>
                    <a:pt x="0" y="9586"/>
                  </a:lnTo>
                  <a:lnTo>
                    <a:pt x="0" y="9621"/>
                  </a:lnTo>
                  <a:lnTo>
                    <a:pt x="10000" y="9585"/>
                  </a:lnTo>
                  <a:cubicBezTo>
                    <a:pt x="9997" y="8144"/>
                    <a:pt x="10003" y="9571"/>
                    <a:pt x="10000" y="9586"/>
                  </a:cubicBezTo>
                  <a:cubicBezTo>
                    <a:pt x="9997" y="7194"/>
                    <a:pt x="9993" y="4803"/>
                    <a:pt x="9990" y="2411"/>
                  </a:cubicBezTo>
                  <a:lnTo>
                    <a:pt x="9990" y="0"/>
                  </a:lnTo>
                  <a:lnTo>
                    <a:pt x="9990" y="0"/>
                  </a:lnTo>
                  <a:lnTo>
                    <a:pt x="9534" y="253"/>
                  </a:lnTo>
                  <a:lnTo>
                    <a:pt x="9084" y="477"/>
                  </a:lnTo>
                  <a:lnTo>
                    <a:pt x="8628" y="669"/>
                  </a:lnTo>
                  <a:lnTo>
                    <a:pt x="8177" y="847"/>
                  </a:lnTo>
                  <a:lnTo>
                    <a:pt x="7726" y="984"/>
                  </a:lnTo>
                  <a:lnTo>
                    <a:pt x="7279" y="1087"/>
                  </a:lnTo>
                  <a:lnTo>
                    <a:pt x="6832" y="1176"/>
                  </a:lnTo>
                  <a:lnTo>
                    <a:pt x="6393" y="1236"/>
                  </a:lnTo>
                  <a:lnTo>
                    <a:pt x="5962" y="1279"/>
                  </a:lnTo>
                  <a:lnTo>
                    <a:pt x="5534" y="1294"/>
                  </a:lnTo>
                  <a:lnTo>
                    <a:pt x="5120" y="1294"/>
                  </a:lnTo>
                  <a:lnTo>
                    <a:pt x="4709" y="1294"/>
                  </a:lnTo>
                  <a:lnTo>
                    <a:pt x="4311" y="1266"/>
                  </a:lnTo>
                  <a:lnTo>
                    <a:pt x="3923" y="1221"/>
                  </a:lnTo>
                  <a:lnTo>
                    <a:pt x="3548" y="1161"/>
                  </a:lnTo>
                  <a:lnTo>
                    <a:pt x="3187" y="1101"/>
                  </a:lnTo>
                  <a:lnTo>
                    <a:pt x="2840" y="1026"/>
                  </a:lnTo>
                  <a:lnTo>
                    <a:pt x="2505" y="954"/>
                  </a:lnTo>
                  <a:lnTo>
                    <a:pt x="2192" y="865"/>
                  </a:lnTo>
                  <a:lnTo>
                    <a:pt x="1889" y="775"/>
                  </a:lnTo>
                  <a:lnTo>
                    <a:pt x="1346" y="579"/>
                  </a:lnTo>
                  <a:lnTo>
                    <a:pt x="882" y="400"/>
                  </a:lnTo>
                  <a:lnTo>
                    <a:pt x="511" y="253"/>
                  </a:lnTo>
                  <a:lnTo>
                    <a:pt x="234" y="118"/>
                  </a:lnTo>
                  <a:lnTo>
                    <a:pt x="0" y="0"/>
                  </a:lnTo>
                  <a:lnTo>
                    <a:pt x="0" y="0"/>
                  </a:lnTo>
                  <a:close/>
                </a:path>
              </a:pathLst>
            </a:custGeom>
            <a:solidFill>
              <a:schemeClr val="bg1"/>
            </a:solidFill>
            <a:ln>
              <a:noFill/>
            </a:ln>
          </p:spPr>
        </p:sp>
        <p:sp>
          <p:nvSpPr>
            <p:cNvPr id="17" name="Freeform 5"/>
            <p:cNvSpPr>
              <a:spLocks noEditPoints="1"/>
            </p:cNvSpPr>
            <p:nvPr/>
          </p:nvSpPr>
          <p:spPr bwMode="gray">
            <a:xfrm>
              <a:off x="0" y="0"/>
              <a:ext cx="9144000" cy="6858000"/>
            </a:xfrm>
            <a:custGeom>
              <a:avLst/>
              <a:gdLst/>
              <a:ahLst/>
              <a:cxnLst/>
              <a:rect l="0" t="0" r="r" b="b"/>
              <a:pathLst>
                <a:path w="5760" h="4320">
                  <a:moveTo>
                    <a:pt x="0" y="0"/>
                  </a:moveTo>
                  <a:lnTo>
                    <a:pt x="0" y="4320"/>
                  </a:lnTo>
                  <a:lnTo>
                    <a:pt x="5760" y="4320"/>
                  </a:lnTo>
                  <a:lnTo>
                    <a:pt x="5760" y="0"/>
                  </a:lnTo>
                  <a:lnTo>
                    <a:pt x="0" y="0"/>
                  </a:lnTo>
                  <a:close/>
                  <a:moveTo>
                    <a:pt x="5444" y="4004"/>
                  </a:moveTo>
                  <a:lnTo>
                    <a:pt x="324" y="4004"/>
                  </a:lnTo>
                  <a:lnTo>
                    <a:pt x="324" y="324"/>
                  </a:lnTo>
                  <a:lnTo>
                    <a:pt x="5444" y="324"/>
                  </a:lnTo>
                  <a:lnTo>
                    <a:pt x="5444" y="4004"/>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sp>
      </p:grpSp>
      <p:sp>
        <p:nvSpPr>
          <p:cNvPr id="2" name="Title 1"/>
          <p:cNvSpPr>
            <a:spLocks noGrp="1"/>
          </p:cNvSpPr>
          <p:nvPr>
            <p:ph type="title"/>
          </p:nvPr>
        </p:nvSpPr>
        <p:spPr>
          <a:xfrm>
            <a:off x="866440" y="2057400"/>
            <a:ext cx="6422005" cy="2095500"/>
          </a:xfrm>
        </p:spPr>
        <p:txBody>
          <a:bodyPr anchor="b"/>
          <a:lstStyle>
            <a:lvl1pPr algn="l">
              <a:defRPr sz="4000" b="0" cap="none"/>
            </a:lvl1pPr>
          </a:lstStyle>
          <a:p>
            <a:r>
              <a:rPr lang="pt-BR" smtClean="0"/>
              <a:t>Clique para editar estilo do título mestre</a:t>
            </a:r>
            <a:endParaRPr lang="en-US" dirty="0"/>
          </a:p>
        </p:txBody>
      </p:sp>
      <p:sp>
        <p:nvSpPr>
          <p:cNvPr id="3" name="Text Placeholder 2"/>
          <p:cNvSpPr>
            <a:spLocks noGrp="1"/>
          </p:cNvSpPr>
          <p:nvPr>
            <p:ph type="body" idx="1"/>
          </p:nvPr>
        </p:nvSpPr>
        <p:spPr>
          <a:xfrm>
            <a:off x="866441" y="5024908"/>
            <a:ext cx="6422004" cy="994891"/>
          </a:xfrm>
        </p:spPr>
        <p:txBody>
          <a:bodyPr anchor="t"/>
          <a:lstStyle>
            <a:lvl1pPr marL="0" indent="0" algn="l">
              <a:buNone/>
              <a:defRPr sz="2000" cap="none">
                <a:solidFill>
                  <a:schemeClr val="accent1">
                    <a:lumMod val="60000"/>
                    <a:lumOff val="4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pt-BR" smtClean="0"/>
              <a:t>Clique para editar os estilos de texto mestres</a:t>
            </a:r>
          </a:p>
        </p:txBody>
      </p:sp>
      <p:sp>
        <p:nvSpPr>
          <p:cNvPr id="4" name="Date Placeholder 3"/>
          <p:cNvSpPr>
            <a:spLocks noGrp="1"/>
          </p:cNvSpPr>
          <p:nvPr>
            <p:ph type="dt" sz="half" idx="10"/>
          </p:nvPr>
        </p:nvSpPr>
        <p:spPr/>
        <p:txBody>
          <a:bodyPr/>
          <a:lstStyle/>
          <a:p>
            <a:fld id="{4FA5DE11-6CF4-4056-A06A-49030C7FD34B}" type="datetimeFigureOut">
              <a:rPr lang="pt-BR" smtClean="0"/>
              <a:t>01/05/16</a:t>
            </a:fld>
            <a:endParaRPr lang="pt-BR"/>
          </a:p>
        </p:txBody>
      </p:sp>
      <p:sp>
        <p:nvSpPr>
          <p:cNvPr id="5" name="Footer Placeholder 4"/>
          <p:cNvSpPr>
            <a:spLocks noGrp="1"/>
          </p:cNvSpPr>
          <p:nvPr>
            <p:ph type="ftr" sz="quarter" idx="11"/>
          </p:nvPr>
        </p:nvSpPr>
        <p:spPr/>
        <p:txBody>
          <a:bodyPr/>
          <a:lstStyle/>
          <a:p>
            <a:endParaRPr lang="pt-BR"/>
          </a:p>
        </p:txBody>
      </p:sp>
      <p:sp>
        <p:nvSpPr>
          <p:cNvPr id="7" name="Rectangle 6"/>
          <p:cNvSpPr/>
          <p:nvPr/>
        </p:nvSpPr>
        <p:spPr>
          <a:xfrm>
            <a:off x="7745644" y="0"/>
            <a:ext cx="685800" cy="1099458"/>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a:xfrm>
            <a:off x="7678616" y="295730"/>
            <a:ext cx="791308" cy="767687"/>
          </a:xfrm>
          <a:prstGeom prst="rect">
            <a:avLst/>
          </a:prstGeom>
        </p:spPr>
        <p:txBody>
          <a:bodyPr/>
          <a:lstStyle>
            <a:lvl1pPr algn="ctr">
              <a:defRPr sz="2800"/>
            </a:lvl1pPr>
          </a:lstStyle>
          <a:p>
            <a:fld id="{AA1D41BB-FCA0-4561-B215-F83FB232ACBB}" type="slidenum">
              <a:rPr lang="pt-BR" smtClean="0"/>
              <a:t>‹n.º›</a:t>
            </a:fld>
            <a:endParaRPr lang="pt-BR"/>
          </a:p>
        </p:txBody>
      </p:sp>
    </p:spTree>
    <p:extLst>
      <p:ext uri="{BB962C8B-B14F-4D97-AF65-F5344CB8AC3E}">
        <p14:creationId xmlns:p14="http://schemas.microsoft.com/office/powerpoint/2010/main" val="1581106955"/>
      </p:ext>
    </p:extLst>
  </p:cSld>
  <p:clrMapOvr>
    <a:masterClrMapping/>
  </p:clrMapOvr>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nas">
    <p:spTree>
      <p:nvGrpSpPr>
        <p:cNvPr id="1" name=""/>
        <p:cNvGrpSpPr/>
        <p:nvPr/>
      </p:nvGrpSpPr>
      <p:grpSpPr>
        <a:xfrm>
          <a:off x="0" y="0"/>
          <a:ext cx="0" cy="0"/>
          <a:chOff x="0" y="0"/>
          <a:chExt cx="0" cy="0"/>
        </a:xfrm>
      </p:grpSpPr>
      <p:sp>
        <p:nvSpPr>
          <p:cNvPr id="2" name="Title 1"/>
          <p:cNvSpPr>
            <a:spLocks noGrp="1"/>
          </p:cNvSpPr>
          <p:nvPr>
            <p:ph type="title"/>
          </p:nvPr>
        </p:nvSpPr>
        <p:spPr>
          <a:xfrm>
            <a:off x="866440" y="927100"/>
            <a:ext cx="6423593" cy="709864"/>
          </a:xfrm>
        </p:spPr>
        <p:txBody>
          <a:bodyPr/>
          <a:lstStyle>
            <a:lvl1pPr>
              <a:defRPr sz="3200"/>
            </a:lvl1pPr>
          </a:lstStyle>
          <a:p>
            <a:r>
              <a:rPr lang="pt-BR" smtClean="0"/>
              <a:t>Clique para editar estilo do título mestre</a:t>
            </a:r>
            <a:endParaRPr lang="en-US" dirty="0"/>
          </a:p>
        </p:txBody>
      </p:sp>
      <p:sp>
        <p:nvSpPr>
          <p:cNvPr id="3" name="Text Placeholder 2"/>
          <p:cNvSpPr>
            <a:spLocks noGrp="1"/>
          </p:cNvSpPr>
          <p:nvPr>
            <p:ph type="body" idx="1"/>
          </p:nvPr>
        </p:nvSpPr>
        <p:spPr>
          <a:xfrm>
            <a:off x="866440" y="2489200"/>
            <a:ext cx="2313432" cy="657962"/>
          </a:xfrm>
        </p:spPr>
        <p:txBody>
          <a:bodyPr anchor="b">
            <a:noAutofit/>
          </a:bodyPr>
          <a:lstStyle>
            <a:lvl1pPr marL="0" indent="0">
              <a:buNone/>
              <a:defRPr sz="20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smtClean="0"/>
              <a:t>Clique para editar os estilos de texto mestres</a:t>
            </a:r>
          </a:p>
        </p:txBody>
      </p:sp>
      <p:sp>
        <p:nvSpPr>
          <p:cNvPr id="22" name="Text Placeholder 3"/>
          <p:cNvSpPr>
            <a:spLocks noGrp="1"/>
          </p:cNvSpPr>
          <p:nvPr>
            <p:ph type="body" sz="half" idx="15"/>
          </p:nvPr>
        </p:nvSpPr>
        <p:spPr>
          <a:xfrm>
            <a:off x="866440" y="3147164"/>
            <a:ext cx="2313432" cy="2888366"/>
          </a:xfrm>
        </p:spPr>
        <p:txBody>
          <a:bodyPr anchor="t">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smtClean="0"/>
              <a:t>Clique para editar os estilos de texto mestres</a:t>
            </a:r>
          </a:p>
        </p:txBody>
      </p:sp>
      <p:sp>
        <p:nvSpPr>
          <p:cNvPr id="5" name="Text Placeholder 4"/>
          <p:cNvSpPr>
            <a:spLocks noGrp="1"/>
          </p:cNvSpPr>
          <p:nvPr>
            <p:ph type="body" sz="quarter" idx="3"/>
          </p:nvPr>
        </p:nvSpPr>
        <p:spPr>
          <a:xfrm>
            <a:off x="3405614" y="2489200"/>
            <a:ext cx="2318918" cy="657962"/>
          </a:xfrm>
        </p:spPr>
        <p:txBody>
          <a:bodyPr anchor="b">
            <a:noAutofit/>
          </a:bodyPr>
          <a:lstStyle>
            <a:lvl1pPr marL="0" indent="0">
              <a:buNone/>
              <a:defRPr sz="20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smtClean="0"/>
              <a:t>Clique para editar os estilos de texto mestres</a:t>
            </a:r>
          </a:p>
        </p:txBody>
      </p:sp>
      <p:sp>
        <p:nvSpPr>
          <p:cNvPr id="23" name="Text Placeholder 3"/>
          <p:cNvSpPr>
            <a:spLocks noGrp="1"/>
          </p:cNvSpPr>
          <p:nvPr>
            <p:ph type="body" sz="half" idx="16"/>
          </p:nvPr>
        </p:nvSpPr>
        <p:spPr>
          <a:xfrm>
            <a:off x="3408471" y="3147164"/>
            <a:ext cx="2318918" cy="2888366"/>
          </a:xfrm>
        </p:spPr>
        <p:txBody>
          <a:bodyPr anchor="t">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smtClean="0"/>
              <a:t>Clique para editar os estilos de texto mestres</a:t>
            </a:r>
          </a:p>
        </p:txBody>
      </p:sp>
      <p:sp>
        <p:nvSpPr>
          <p:cNvPr id="14" name="Text Placeholder 4"/>
          <p:cNvSpPr>
            <a:spLocks noGrp="1"/>
          </p:cNvSpPr>
          <p:nvPr>
            <p:ph type="body" sz="quarter" idx="13"/>
          </p:nvPr>
        </p:nvSpPr>
        <p:spPr>
          <a:xfrm>
            <a:off x="5958642" y="2489200"/>
            <a:ext cx="2318918" cy="657962"/>
          </a:xfrm>
        </p:spPr>
        <p:txBody>
          <a:bodyPr anchor="b">
            <a:noAutofit/>
          </a:bodyPr>
          <a:lstStyle>
            <a:lvl1pPr marL="0" indent="0">
              <a:buNone/>
              <a:defRPr sz="20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smtClean="0"/>
              <a:t>Clique para editar os estilos de texto mestres</a:t>
            </a:r>
          </a:p>
        </p:txBody>
      </p:sp>
      <p:sp>
        <p:nvSpPr>
          <p:cNvPr id="24" name="Text Placeholder 3"/>
          <p:cNvSpPr>
            <a:spLocks noGrp="1"/>
          </p:cNvSpPr>
          <p:nvPr>
            <p:ph type="body" sz="half" idx="17"/>
          </p:nvPr>
        </p:nvSpPr>
        <p:spPr>
          <a:xfrm>
            <a:off x="5960935" y="3147164"/>
            <a:ext cx="2316625" cy="2888366"/>
          </a:xfrm>
        </p:spPr>
        <p:txBody>
          <a:bodyPr anchor="t">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smtClean="0"/>
              <a:t>Clique para editar os estilos de texto mestres</a:t>
            </a:r>
          </a:p>
        </p:txBody>
      </p:sp>
      <p:cxnSp>
        <p:nvCxnSpPr>
          <p:cNvPr id="17" name="Straight Connector 16"/>
          <p:cNvCxnSpPr/>
          <p:nvPr/>
        </p:nvCxnSpPr>
        <p:spPr>
          <a:xfrm>
            <a:off x="3294530" y="2489201"/>
            <a:ext cx="0" cy="3546328"/>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5849521" y="2489201"/>
            <a:ext cx="0" cy="3546328"/>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4FA5DE11-6CF4-4056-A06A-49030C7FD34B}" type="datetimeFigureOut">
              <a:rPr lang="pt-BR" smtClean="0"/>
              <a:t>01/05/16</a:t>
            </a:fld>
            <a:endParaRPr lang="pt-BR"/>
          </a:p>
        </p:txBody>
      </p:sp>
      <p:sp>
        <p:nvSpPr>
          <p:cNvPr id="8" name="Footer Placeholder 7"/>
          <p:cNvSpPr>
            <a:spLocks noGrp="1"/>
          </p:cNvSpPr>
          <p:nvPr>
            <p:ph type="ftr" sz="quarter" idx="11"/>
          </p:nvPr>
        </p:nvSpPr>
        <p:spPr/>
        <p:txBody>
          <a:bodyPr/>
          <a:lstStyle/>
          <a:p>
            <a:endParaRPr lang="pt-BR"/>
          </a:p>
        </p:txBody>
      </p:sp>
      <p:sp>
        <p:nvSpPr>
          <p:cNvPr id="9" name="Slide Number Placeholder 8"/>
          <p:cNvSpPr>
            <a:spLocks noGrp="1"/>
          </p:cNvSpPr>
          <p:nvPr>
            <p:ph type="sldNum" sz="quarter" idx="12"/>
          </p:nvPr>
        </p:nvSpPr>
        <p:spPr>
          <a:xfrm>
            <a:off x="7678616" y="295730"/>
            <a:ext cx="791308" cy="767687"/>
          </a:xfrm>
          <a:prstGeom prst="rect">
            <a:avLst/>
          </a:prstGeom>
        </p:spPr>
        <p:txBody>
          <a:bodyPr/>
          <a:lstStyle>
            <a:lvl1pPr algn="ctr">
              <a:defRPr sz="2800"/>
            </a:lvl1pPr>
          </a:lstStyle>
          <a:p>
            <a:fld id="{AA1D41BB-FCA0-4561-B215-F83FB232ACBB}" type="slidenum">
              <a:rPr lang="pt-BR" smtClean="0"/>
              <a:t>‹n.º›</a:t>
            </a:fld>
            <a:endParaRPr lang="pt-BR"/>
          </a:p>
        </p:txBody>
      </p:sp>
    </p:spTree>
    <p:extLst>
      <p:ext uri="{BB962C8B-B14F-4D97-AF65-F5344CB8AC3E}">
        <p14:creationId xmlns:p14="http://schemas.microsoft.com/office/powerpoint/2010/main" val="133596389"/>
      </p:ext>
    </p:extLst>
  </p:cSld>
  <p:clrMapOvr>
    <a:masterClrMapping/>
  </p:clrMapOvr>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Colunas de Imagem">
    <p:spTree>
      <p:nvGrpSpPr>
        <p:cNvPr id="1" name=""/>
        <p:cNvGrpSpPr/>
        <p:nvPr/>
      </p:nvGrpSpPr>
      <p:grpSpPr>
        <a:xfrm>
          <a:off x="0" y="0"/>
          <a:ext cx="0" cy="0"/>
          <a:chOff x="0" y="0"/>
          <a:chExt cx="0" cy="0"/>
        </a:xfrm>
      </p:grpSpPr>
      <p:sp>
        <p:nvSpPr>
          <p:cNvPr id="2" name="Title 1"/>
          <p:cNvSpPr>
            <a:spLocks noGrp="1"/>
          </p:cNvSpPr>
          <p:nvPr>
            <p:ph type="title"/>
          </p:nvPr>
        </p:nvSpPr>
        <p:spPr>
          <a:xfrm>
            <a:off x="866440" y="927100"/>
            <a:ext cx="6345260" cy="709864"/>
          </a:xfrm>
        </p:spPr>
        <p:txBody>
          <a:bodyPr/>
          <a:lstStyle>
            <a:lvl1pPr>
              <a:defRPr sz="3200"/>
            </a:lvl1pPr>
          </a:lstStyle>
          <a:p>
            <a:r>
              <a:rPr lang="pt-BR" smtClean="0"/>
              <a:t>Clique para editar estilo do título mestre</a:t>
            </a:r>
            <a:endParaRPr lang="en-US" dirty="0"/>
          </a:p>
        </p:txBody>
      </p:sp>
      <p:sp>
        <p:nvSpPr>
          <p:cNvPr id="3" name="Text Placeholder 2"/>
          <p:cNvSpPr>
            <a:spLocks noGrp="1"/>
          </p:cNvSpPr>
          <p:nvPr>
            <p:ph type="body" idx="1"/>
          </p:nvPr>
        </p:nvSpPr>
        <p:spPr>
          <a:xfrm>
            <a:off x="866440" y="4179596"/>
            <a:ext cx="2313432" cy="657962"/>
          </a:xfrm>
        </p:spPr>
        <p:txBody>
          <a:bodyPr anchor="b">
            <a:noAutofit/>
          </a:bodyPr>
          <a:lstStyle>
            <a:lvl1pPr marL="0" indent="0">
              <a:buNone/>
              <a:defRPr sz="20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smtClean="0"/>
              <a:t>Clique para editar os estilos de texto mestres</a:t>
            </a:r>
          </a:p>
        </p:txBody>
      </p:sp>
      <p:sp>
        <p:nvSpPr>
          <p:cNvPr id="22" name="Picture Placeholder 2"/>
          <p:cNvSpPr>
            <a:spLocks noGrp="1" noChangeAspect="1"/>
          </p:cNvSpPr>
          <p:nvPr>
            <p:ph type="pic" idx="15"/>
          </p:nvPr>
        </p:nvSpPr>
        <p:spPr>
          <a:xfrm>
            <a:off x="1019055" y="2489200"/>
            <a:ext cx="2015144" cy="1447342"/>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pt-BR" smtClean="0"/>
              <a:t>Arraste a imagem para o espaço reservado ou clique no ícone para adicionar</a:t>
            </a:r>
            <a:endParaRPr lang="en-US" dirty="0"/>
          </a:p>
        </p:txBody>
      </p:sp>
      <p:sp>
        <p:nvSpPr>
          <p:cNvPr id="23" name="Text Placeholder 3"/>
          <p:cNvSpPr>
            <a:spLocks noGrp="1"/>
          </p:cNvSpPr>
          <p:nvPr>
            <p:ph type="body" sz="half" idx="18"/>
          </p:nvPr>
        </p:nvSpPr>
        <p:spPr>
          <a:xfrm>
            <a:off x="866439" y="4837558"/>
            <a:ext cx="2313432" cy="1187321"/>
          </a:xfrm>
        </p:spPr>
        <p:txBody>
          <a:bodyPr anchor="t">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smtClean="0"/>
              <a:t>Clique para editar os estilos de texto mestres</a:t>
            </a:r>
          </a:p>
        </p:txBody>
      </p:sp>
      <p:sp>
        <p:nvSpPr>
          <p:cNvPr id="5" name="Text Placeholder 4"/>
          <p:cNvSpPr>
            <a:spLocks noGrp="1"/>
          </p:cNvSpPr>
          <p:nvPr>
            <p:ph type="body" sz="quarter" idx="3"/>
          </p:nvPr>
        </p:nvSpPr>
        <p:spPr>
          <a:xfrm>
            <a:off x="3411125" y="4179595"/>
            <a:ext cx="2318918" cy="657962"/>
          </a:xfrm>
        </p:spPr>
        <p:txBody>
          <a:bodyPr anchor="b">
            <a:noAutofit/>
          </a:bodyPr>
          <a:lstStyle>
            <a:lvl1pPr marL="0" indent="0">
              <a:buNone/>
              <a:defRPr sz="20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smtClean="0"/>
              <a:t>Clique para editar os estilos de texto mestres</a:t>
            </a:r>
          </a:p>
        </p:txBody>
      </p:sp>
      <p:sp>
        <p:nvSpPr>
          <p:cNvPr id="38" name="Picture Placeholder 2"/>
          <p:cNvSpPr>
            <a:spLocks noGrp="1" noChangeAspect="1"/>
          </p:cNvSpPr>
          <p:nvPr>
            <p:ph type="pic" idx="21"/>
          </p:nvPr>
        </p:nvSpPr>
        <p:spPr>
          <a:xfrm>
            <a:off x="3553189" y="2489200"/>
            <a:ext cx="2015144" cy="1447342"/>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pt-BR" smtClean="0"/>
              <a:t>Arraste a imagem para o espaço reservado ou clique no ícone para adicionar</a:t>
            </a:r>
            <a:endParaRPr lang="en-US" dirty="0"/>
          </a:p>
        </p:txBody>
      </p:sp>
      <p:sp>
        <p:nvSpPr>
          <p:cNvPr id="24" name="Text Placeholder 3"/>
          <p:cNvSpPr>
            <a:spLocks noGrp="1"/>
          </p:cNvSpPr>
          <p:nvPr>
            <p:ph type="body" sz="half" idx="19"/>
          </p:nvPr>
        </p:nvSpPr>
        <p:spPr>
          <a:xfrm>
            <a:off x="3411125" y="4848208"/>
            <a:ext cx="2318918" cy="1187321"/>
          </a:xfrm>
        </p:spPr>
        <p:txBody>
          <a:bodyPr anchor="t">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smtClean="0"/>
              <a:t>Clique para editar os estilos de texto mestres</a:t>
            </a:r>
          </a:p>
        </p:txBody>
      </p:sp>
      <p:sp>
        <p:nvSpPr>
          <p:cNvPr id="14" name="Text Placeholder 4"/>
          <p:cNvSpPr>
            <a:spLocks noGrp="1"/>
          </p:cNvSpPr>
          <p:nvPr>
            <p:ph type="body" sz="quarter" idx="13"/>
          </p:nvPr>
        </p:nvSpPr>
        <p:spPr>
          <a:xfrm>
            <a:off x="5958642" y="4179596"/>
            <a:ext cx="2318918" cy="657962"/>
          </a:xfrm>
        </p:spPr>
        <p:txBody>
          <a:bodyPr anchor="b">
            <a:noAutofit/>
          </a:bodyPr>
          <a:lstStyle>
            <a:lvl1pPr marL="0" indent="0">
              <a:buNone/>
              <a:defRPr sz="20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smtClean="0"/>
              <a:t>Clique para editar os estilos de texto mestres</a:t>
            </a:r>
          </a:p>
        </p:txBody>
      </p:sp>
      <p:sp>
        <p:nvSpPr>
          <p:cNvPr id="39" name="Picture Placeholder 2"/>
          <p:cNvSpPr>
            <a:spLocks noGrp="1" noChangeAspect="1"/>
          </p:cNvSpPr>
          <p:nvPr>
            <p:ph type="pic" idx="22"/>
          </p:nvPr>
        </p:nvSpPr>
        <p:spPr>
          <a:xfrm>
            <a:off x="6108641" y="2489200"/>
            <a:ext cx="2015144" cy="1447342"/>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pt-BR" smtClean="0"/>
              <a:t>Arraste a imagem para o espaço reservado ou clique no ícone para adicionar</a:t>
            </a:r>
            <a:endParaRPr lang="en-US" dirty="0"/>
          </a:p>
        </p:txBody>
      </p:sp>
      <p:sp>
        <p:nvSpPr>
          <p:cNvPr id="27" name="Text Placeholder 3"/>
          <p:cNvSpPr>
            <a:spLocks noGrp="1"/>
          </p:cNvSpPr>
          <p:nvPr>
            <p:ph type="body" sz="half" idx="20"/>
          </p:nvPr>
        </p:nvSpPr>
        <p:spPr>
          <a:xfrm>
            <a:off x="5958642" y="4837558"/>
            <a:ext cx="2318918" cy="1187321"/>
          </a:xfrm>
        </p:spPr>
        <p:txBody>
          <a:bodyPr anchor="t">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smtClean="0"/>
              <a:t>Clique para editar os estilos de texto mestres</a:t>
            </a:r>
          </a:p>
        </p:txBody>
      </p:sp>
      <p:cxnSp>
        <p:nvCxnSpPr>
          <p:cNvPr id="40" name="Straight Connector 39"/>
          <p:cNvCxnSpPr/>
          <p:nvPr/>
        </p:nvCxnSpPr>
        <p:spPr>
          <a:xfrm>
            <a:off x="3290019" y="2489201"/>
            <a:ext cx="0" cy="3546328"/>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41" name="Straight Connector 40"/>
          <p:cNvCxnSpPr/>
          <p:nvPr/>
        </p:nvCxnSpPr>
        <p:spPr>
          <a:xfrm>
            <a:off x="5849521" y="2489201"/>
            <a:ext cx="0" cy="3546328"/>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4FA5DE11-6CF4-4056-A06A-49030C7FD34B}" type="datetimeFigureOut">
              <a:rPr lang="pt-BR" smtClean="0"/>
              <a:t>01/05/16</a:t>
            </a:fld>
            <a:endParaRPr lang="pt-BR"/>
          </a:p>
        </p:txBody>
      </p:sp>
      <p:sp>
        <p:nvSpPr>
          <p:cNvPr id="8" name="Footer Placeholder 7"/>
          <p:cNvSpPr>
            <a:spLocks noGrp="1"/>
          </p:cNvSpPr>
          <p:nvPr>
            <p:ph type="ftr" sz="quarter" idx="11"/>
          </p:nvPr>
        </p:nvSpPr>
        <p:spPr/>
        <p:txBody>
          <a:bodyPr/>
          <a:lstStyle/>
          <a:p>
            <a:endParaRPr lang="pt-BR"/>
          </a:p>
        </p:txBody>
      </p:sp>
      <p:sp>
        <p:nvSpPr>
          <p:cNvPr id="9" name="Slide Number Placeholder 8"/>
          <p:cNvSpPr>
            <a:spLocks noGrp="1"/>
          </p:cNvSpPr>
          <p:nvPr>
            <p:ph type="sldNum" sz="quarter" idx="12"/>
          </p:nvPr>
        </p:nvSpPr>
        <p:spPr>
          <a:xfrm>
            <a:off x="7678616" y="295730"/>
            <a:ext cx="791308" cy="767687"/>
          </a:xfrm>
          <a:prstGeom prst="rect">
            <a:avLst/>
          </a:prstGeom>
        </p:spPr>
        <p:txBody>
          <a:bodyPr/>
          <a:lstStyle>
            <a:lvl1pPr algn="ctr">
              <a:defRPr sz="2800"/>
            </a:lvl1pPr>
          </a:lstStyle>
          <a:p>
            <a:fld id="{AA1D41BB-FCA0-4561-B215-F83FB232ACBB}" type="slidenum">
              <a:rPr lang="pt-BR" smtClean="0"/>
              <a:t>‹n.º›</a:t>
            </a:fld>
            <a:endParaRPr lang="pt-BR"/>
          </a:p>
        </p:txBody>
      </p:sp>
    </p:spTree>
    <p:extLst>
      <p:ext uri="{BB962C8B-B14F-4D97-AF65-F5344CB8AC3E}">
        <p14:creationId xmlns:p14="http://schemas.microsoft.com/office/powerpoint/2010/main" val="877420667"/>
      </p:ext>
    </p:extLst>
  </p:cSld>
  <p:clrMapOvr>
    <a:masterClrMapping/>
  </p:clrMapOvr>
  <p:timing>
    <p:tnLst>
      <p:par>
        <p:cTn id="1" dur="indefinite" restart="never" nodeType="tmRoot"/>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smtClean="0"/>
              <a:t>Clique para editar estilo do título mestre</a:t>
            </a:r>
            <a:endParaRPr lang="en-US" dirty="0"/>
          </a:p>
        </p:txBody>
      </p:sp>
      <p:sp>
        <p:nvSpPr>
          <p:cNvPr id="3" name="Vertical Text Placeholder 2"/>
          <p:cNvSpPr>
            <a:spLocks noGrp="1"/>
          </p:cNvSpPr>
          <p:nvPr>
            <p:ph type="body" orient="vert" idx="1"/>
          </p:nvPr>
        </p:nvSpPr>
        <p:spPr/>
        <p:txBody>
          <a:bodyPr vert="eaVert" anchor="t" anchorCtr="0"/>
          <a:lstStyle/>
          <a:p>
            <a:pPr lvl="0"/>
            <a:r>
              <a:rPr lang="pt-BR" smtClean="0"/>
              <a:t>Clique para editar os estilos de texto mestres</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en-US" dirty="0"/>
          </a:p>
        </p:txBody>
      </p:sp>
      <p:sp>
        <p:nvSpPr>
          <p:cNvPr id="4" name="Date Placeholder 3"/>
          <p:cNvSpPr>
            <a:spLocks noGrp="1"/>
          </p:cNvSpPr>
          <p:nvPr>
            <p:ph type="dt" sz="half" idx="10"/>
          </p:nvPr>
        </p:nvSpPr>
        <p:spPr>
          <a:xfrm>
            <a:off x="7621301" y="6387910"/>
            <a:ext cx="990599" cy="228659"/>
          </a:xfrm>
        </p:spPr>
        <p:txBody>
          <a:bodyPr/>
          <a:lstStyle/>
          <a:p>
            <a:fld id="{4FA5DE11-6CF4-4056-A06A-49030C7FD34B}" type="datetimeFigureOut">
              <a:rPr lang="pt-BR" smtClean="0"/>
              <a:t>01/05/16</a:t>
            </a:fld>
            <a:endParaRPr lang="pt-BR"/>
          </a:p>
        </p:txBody>
      </p:sp>
      <p:sp>
        <p:nvSpPr>
          <p:cNvPr id="5" name="Footer Placeholder 4"/>
          <p:cNvSpPr>
            <a:spLocks noGrp="1"/>
          </p:cNvSpPr>
          <p:nvPr>
            <p:ph type="ftr" sz="quarter" idx="11"/>
          </p:nvPr>
        </p:nvSpPr>
        <p:spPr>
          <a:xfrm>
            <a:off x="516133" y="6387910"/>
            <a:ext cx="3859795" cy="228660"/>
          </a:xfrm>
        </p:spPr>
        <p:txBody>
          <a:bodyPr/>
          <a:lstStyle/>
          <a:p>
            <a:endParaRPr lang="pt-BR"/>
          </a:p>
        </p:txBody>
      </p:sp>
      <p:sp>
        <p:nvSpPr>
          <p:cNvPr id="6" name="Slide Number Placeholder 5"/>
          <p:cNvSpPr>
            <a:spLocks noGrp="1"/>
          </p:cNvSpPr>
          <p:nvPr>
            <p:ph type="sldNum" sz="quarter" idx="12"/>
          </p:nvPr>
        </p:nvSpPr>
        <p:spPr>
          <a:xfrm>
            <a:off x="7678616" y="295730"/>
            <a:ext cx="791308" cy="767687"/>
          </a:xfrm>
          <a:prstGeom prst="rect">
            <a:avLst/>
          </a:prstGeom>
        </p:spPr>
        <p:txBody>
          <a:bodyPr/>
          <a:lstStyle>
            <a:lvl1pPr algn="ctr">
              <a:defRPr sz="2800"/>
            </a:lvl1pPr>
          </a:lstStyle>
          <a:p>
            <a:fld id="{AA1D41BB-FCA0-4561-B215-F83FB232ACBB}" type="slidenum">
              <a:rPr lang="pt-BR" smtClean="0"/>
              <a:t>‹n.º›</a:t>
            </a:fld>
            <a:endParaRPr lang="pt-BR"/>
          </a:p>
        </p:txBody>
      </p:sp>
    </p:spTree>
    <p:extLst>
      <p:ext uri="{BB962C8B-B14F-4D97-AF65-F5344CB8AC3E}">
        <p14:creationId xmlns:p14="http://schemas.microsoft.com/office/powerpoint/2010/main" val="382099135"/>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vertTitleAndTx" preserve="1">
  <p:cSld name="Título e texto verticais">
    <p:spTree>
      <p:nvGrpSpPr>
        <p:cNvPr id="1" name=""/>
        <p:cNvGrpSpPr/>
        <p:nvPr/>
      </p:nvGrpSpPr>
      <p:grpSpPr>
        <a:xfrm>
          <a:off x="0" y="0"/>
          <a:ext cx="0" cy="0"/>
          <a:chOff x="0" y="0"/>
          <a:chExt cx="0" cy="0"/>
        </a:xfrm>
      </p:grpSpPr>
      <p:grpSp>
        <p:nvGrpSpPr>
          <p:cNvPr id="7" name="Group 6"/>
          <p:cNvGrpSpPr/>
          <p:nvPr/>
        </p:nvGrpSpPr>
        <p:grpSpPr>
          <a:xfrm>
            <a:off x="-1588" y="0"/>
            <a:ext cx="9120420" cy="6860798"/>
            <a:chOff x="-1588" y="0"/>
            <a:chExt cx="9120420" cy="6860798"/>
          </a:xfrm>
        </p:grpSpPr>
        <p:sp>
          <p:nvSpPr>
            <p:cNvPr id="11" name="Rectangle 10"/>
            <p:cNvSpPr/>
            <p:nvPr/>
          </p:nvSpPr>
          <p:spPr>
            <a:xfrm>
              <a:off x="0" y="0"/>
              <a:ext cx="9118832"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rcRect/>
              <a:stretch>
                <a:fillRect l="-16713" r="-16989"/>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2" name="Oval 11"/>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3" name="Oval 12"/>
            <p:cNvSpPr/>
            <p:nvPr/>
          </p:nvSpPr>
          <p:spPr>
            <a:xfrm>
              <a:off x="629943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Oval 13"/>
            <p:cNvSpPr/>
            <p:nvPr/>
          </p:nvSpPr>
          <p:spPr>
            <a:xfrm>
              <a:off x="5689832" y="0"/>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6299432" y="5870198"/>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1588"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Freeform 5"/>
            <p:cNvSpPr/>
            <p:nvPr/>
          </p:nvSpPr>
          <p:spPr bwMode="gray">
            <a:xfrm rot="4966650">
              <a:off x="4673046" y="5107506"/>
              <a:ext cx="2377690" cy="317748"/>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grpSp>
      <p:sp>
        <p:nvSpPr>
          <p:cNvPr id="17" name="Rectangle 16"/>
          <p:cNvSpPr/>
          <p:nvPr/>
        </p:nvSpPr>
        <p:spPr>
          <a:xfrm>
            <a:off x="414867" y="402165"/>
            <a:ext cx="46105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0" name="Freeform 9"/>
          <p:cNvSpPr/>
          <p:nvPr/>
        </p:nvSpPr>
        <p:spPr bwMode="gray">
          <a:xfrm rot="5400000">
            <a:off x="1299309" y="1765596"/>
            <a:ext cx="5995993" cy="3326809"/>
          </a:xfrm>
          <a:custGeom>
            <a:avLst/>
            <a:gdLst/>
            <a:ahLst/>
            <a:cxnLst/>
            <a:rect l="0" t="0" r="r" b="b"/>
            <a:pathLst>
              <a:path w="4960" h="2752">
                <a:moveTo>
                  <a:pt x="0" y="0"/>
                </a:moveTo>
                <a:lnTo>
                  <a:pt x="0" y="324"/>
                </a:lnTo>
                <a:lnTo>
                  <a:pt x="0" y="1992"/>
                </a:lnTo>
                <a:lnTo>
                  <a:pt x="0" y="2752"/>
                </a:lnTo>
                <a:lnTo>
                  <a:pt x="4960" y="2752"/>
                </a:lnTo>
                <a:lnTo>
                  <a:pt x="4960" y="1992"/>
                </a:lnTo>
                <a:lnTo>
                  <a:pt x="4960" y="324"/>
                </a:lnTo>
                <a:lnTo>
                  <a:pt x="4960" y="0"/>
                </a:lnTo>
                <a:lnTo>
                  <a:pt x="4960" y="0"/>
                </a:lnTo>
                <a:lnTo>
                  <a:pt x="4734" y="34"/>
                </a:lnTo>
                <a:lnTo>
                  <a:pt x="4510" y="64"/>
                </a:lnTo>
                <a:lnTo>
                  <a:pt x="4284" y="90"/>
                </a:lnTo>
                <a:lnTo>
                  <a:pt x="4060" y="114"/>
                </a:lnTo>
                <a:lnTo>
                  <a:pt x="3836" y="132"/>
                </a:lnTo>
                <a:lnTo>
                  <a:pt x="3614" y="146"/>
                </a:lnTo>
                <a:lnTo>
                  <a:pt x="3392" y="158"/>
                </a:lnTo>
                <a:lnTo>
                  <a:pt x="3174" y="166"/>
                </a:lnTo>
                <a:lnTo>
                  <a:pt x="2960" y="172"/>
                </a:lnTo>
                <a:lnTo>
                  <a:pt x="2748" y="174"/>
                </a:lnTo>
                <a:lnTo>
                  <a:pt x="2542" y="174"/>
                </a:lnTo>
                <a:lnTo>
                  <a:pt x="2338" y="174"/>
                </a:lnTo>
                <a:lnTo>
                  <a:pt x="2140" y="170"/>
                </a:lnTo>
                <a:lnTo>
                  <a:pt x="1948" y="164"/>
                </a:lnTo>
                <a:lnTo>
                  <a:pt x="1762" y="156"/>
                </a:lnTo>
                <a:lnTo>
                  <a:pt x="1582" y="148"/>
                </a:lnTo>
                <a:lnTo>
                  <a:pt x="1410" y="138"/>
                </a:lnTo>
                <a:lnTo>
                  <a:pt x="1244" y="128"/>
                </a:lnTo>
                <a:lnTo>
                  <a:pt x="1088" y="116"/>
                </a:lnTo>
                <a:lnTo>
                  <a:pt x="938" y="104"/>
                </a:lnTo>
                <a:lnTo>
                  <a:pt x="668" y="78"/>
                </a:lnTo>
                <a:lnTo>
                  <a:pt x="438" y="54"/>
                </a:lnTo>
                <a:lnTo>
                  <a:pt x="254" y="34"/>
                </a:lnTo>
                <a:lnTo>
                  <a:pt x="116" y="16"/>
                </a:lnTo>
                <a:lnTo>
                  <a:pt x="0" y="0"/>
                </a:lnTo>
                <a:lnTo>
                  <a:pt x="0" y="0"/>
                </a:lnTo>
                <a:close/>
              </a:path>
            </a:pathLst>
          </a:custGeom>
          <a:solidFill>
            <a:schemeClr val="bg1"/>
          </a:solidFill>
          <a:ln>
            <a:noFill/>
          </a:ln>
        </p:spPr>
      </p:sp>
      <p:sp>
        <p:nvSpPr>
          <p:cNvPr id="18" name="Freeform 5"/>
          <p:cNvSpPr>
            <a:spLocks noEditPoints="1"/>
          </p:cNvSpPr>
          <p:nvPr/>
        </p:nvSpPr>
        <p:spPr bwMode="gray">
          <a:xfrm>
            <a:off x="0" y="0"/>
            <a:ext cx="9144000" cy="6858000"/>
          </a:xfrm>
          <a:custGeom>
            <a:avLst/>
            <a:gdLst/>
            <a:ahLst/>
            <a:cxnLst/>
            <a:rect l="0" t="0" r="r" b="b"/>
            <a:pathLst>
              <a:path w="5760" h="4320">
                <a:moveTo>
                  <a:pt x="0" y="0"/>
                </a:moveTo>
                <a:lnTo>
                  <a:pt x="0" y="4320"/>
                </a:lnTo>
                <a:lnTo>
                  <a:pt x="5760" y="4320"/>
                </a:lnTo>
                <a:lnTo>
                  <a:pt x="5760" y="0"/>
                </a:lnTo>
                <a:lnTo>
                  <a:pt x="0" y="0"/>
                </a:lnTo>
                <a:close/>
                <a:moveTo>
                  <a:pt x="5444" y="4004"/>
                </a:moveTo>
                <a:lnTo>
                  <a:pt x="324" y="4004"/>
                </a:lnTo>
                <a:lnTo>
                  <a:pt x="324" y="324"/>
                </a:lnTo>
                <a:lnTo>
                  <a:pt x="5444" y="324"/>
                </a:lnTo>
                <a:lnTo>
                  <a:pt x="5444" y="4004"/>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sp>
      <p:sp>
        <p:nvSpPr>
          <p:cNvPr id="2" name="Vertical Title 1"/>
          <p:cNvSpPr>
            <a:spLocks noGrp="1"/>
          </p:cNvSpPr>
          <p:nvPr>
            <p:ph type="title" orient="vert"/>
          </p:nvPr>
        </p:nvSpPr>
        <p:spPr>
          <a:xfrm>
            <a:off x="6174928" y="1447799"/>
            <a:ext cx="1113516" cy="4572001"/>
          </a:xfrm>
        </p:spPr>
        <p:txBody>
          <a:bodyPr vert="eaVert" anchor="ctr" anchorCtr="0"/>
          <a:lstStyle/>
          <a:p>
            <a:r>
              <a:rPr lang="pt-BR" smtClean="0"/>
              <a:t>Clique para editar estilo do título mestre</a:t>
            </a:r>
            <a:endParaRPr lang="en-US" dirty="0"/>
          </a:p>
        </p:txBody>
      </p:sp>
      <p:sp>
        <p:nvSpPr>
          <p:cNvPr id="3" name="Vertical Text Placeholder 2"/>
          <p:cNvSpPr>
            <a:spLocks noGrp="1"/>
          </p:cNvSpPr>
          <p:nvPr>
            <p:ph type="body" orient="vert" idx="1"/>
          </p:nvPr>
        </p:nvSpPr>
        <p:spPr>
          <a:xfrm>
            <a:off x="866738" y="1447799"/>
            <a:ext cx="4416936" cy="4572001"/>
          </a:xfrm>
        </p:spPr>
        <p:txBody>
          <a:bodyPr vert="eaVert"/>
          <a:lstStyle/>
          <a:p>
            <a:pPr lvl="0"/>
            <a:r>
              <a:rPr lang="pt-BR" smtClean="0"/>
              <a:t>Clique para editar os estilos de texto mestres</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en-US" dirty="0"/>
          </a:p>
        </p:txBody>
      </p:sp>
      <p:sp>
        <p:nvSpPr>
          <p:cNvPr id="4" name="Date Placeholder 3"/>
          <p:cNvSpPr>
            <a:spLocks noGrp="1"/>
          </p:cNvSpPr>
          <p:nvPr>
            <p:ph type="dt" sz="half" idx="10"/>
          </p:nvPr>
        </p:nvSpPr>
        <p:spPr/>
        <p:txBody>
          <a:bodyPr/>
          <a:lstStyle/>
          <a:p>
            <a:fld id="{4FA5DE11-6CF4-4056-A06A-49030C7FD34B}" type="datetimeFigureOut">
              <a:rPr lang="pt-BR" smtClean="0"/>
              <a:t>01/05/16</a:t>
            </a:fld>
            <a:endParaRPr lang="pt-BR"/>
          </a:p>
        </p:txBody>
      </p:sp>
      <p:sp>
        <p:nvSpPr>
          <p:cNvPr id="5" name="Footer Placeholder 4"/>
          <p:cNvSpPr>
            <a:spLocks noGrp="1"/>
          </p:cNvSpPr>
          <p:nvPr>
            <p:ph type="ftr" sz="quarter" idx="11"/>
          </p:nvPr>
        </p:nvSpPr>
        <p:spPr>
          <a:xfrm>
            <a:off x="538546" y="6365498"/>
            <a:ext cx="3859795" cy="228660"/>
          </a:xfrm>
        </p:spPr>
        <p:txBody>
          <a:bodyPr/>
          <a:lstStyle/>
          <a:p>
            <a:endParaRPr lang="pt-BR"/>
          </a:p>
        </p:txBody>
      </p:sp>
      <p:sp>
        <p:nvSpPr>
          <p:cNvPr id="9" name="Rectangle 8"/>
          <p:cNvSpPr/>
          <p:nvPr/>
        </p:nvSpPr>
        <p:spPr>
          <a:xfrm>
            <a:off x="7745644" y="0"/>
            <a:ext cx="685800" cy="1099458"/>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a:xfrm>
            <a:off x="7678616" y="295730"/>
            <a:ext cx="791308" cy="767687"/>
          </a:xfrm>
          <a:prstGeom prst="rect">
            <a:avLst/>
          </a:prstGeom>
        </p:spPr>
        <p:txBody>
          <a:bodyPr/>
          <a:lstStyle>
            <a:lvl1pPr algn="ctr">
              <a:defRPr sz="2800"/>
            </a:lvl1pPr>
          </a:lstStyle>
          <a:p>
            <a:fld id="{AA1D41BB-FCA0-4561-B215-F83FB232ACBB}" type="slidenum">
              <a:rPr lang="pt-BR" smtClean="0"/>
              <a:t>‹n.º›</a:t>
            </a:fld>
            <a:endParaRPr lang="pt-BR"/>
          </a:p>
        </p:txBody>
      </p:sp>
    </p:spTree>
    <p:extLst>
      <p:ext uri="{BB962C8B-B14F-4D97-AF65-F5344CB8AC3E}">
        <p14:creationId xmlns:p14="http://schemas.microsoft.com/office/powerpoint/2010/main" val="1553257633"/>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20" Type="http://schemas.microsoft.com/office/2007/relationships/hdphoto" Target="../media/hdphoto1.wdp"/><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slideLayout" Target="../slideLayouts/slideLayout14.xml"/><Relationship Id="rId15" Type="http://schemas.openxmlformats.org/officeDocument/2006/relationships/slideLayout" Target="../slideLayouts/slideLayout15.xml"/><Relationship Id="rId16" Type="http://schemas.openxmlformats.org/officeDocument/2006/relationships/slideLayout" Target="../slideLayouts/slideLayout16.xml"/><Relationship Id="rId17" Type="http://schemas.openxmlformats.org/officeDocument/2006/relationships/slideLayout" Target="../slideLayouts/slideLayout17.xml"/><Relationship Id="rId18" Type="http://schemas.openxmlformats.org/officeDocument/2006/relationships/theme" Target="../theme/theme1.xml"/><Relationship Id="rId19" Type="http://schemas.openxmlformats.org/officeDocument/2006/relationships/image" Target="../media/image2.png"/><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9" name="Imagem 8"/>
          <p:cNvPicPr>
            <a:picLocks noChangeAspect="1"/>
          </p:cNvPicPr>
          <p:nvPr userDrawn="1"/>
        </p:nvPicPr>
        <p:blipFill>
          <a:blip r:embed="rId19">
            <a:extLst>
              <a:ext uri="{BEBA8EAE-BF5A-486C-A8C5-ECC9F3942E4B}">
                <a14:imgProps xmlns:a14="http://schemas.microsoft.com/office/drawing/2010/main">
                  <a14:imgLayer r:embed="rId20">
                    <a14:imgEffect>
                      <a14:brightnessContrast bright="-40000" contrast="20000"/>
                    </a14:imgEffect>
                  </a14:imgLayer>
                </a14:imgProps>
              </a:ext>
            </a:extLst>
          </a:blip>
          <a:stretch>
            <a:fillRect/>
          </a:stretch>
        </p:blipFill>
        <p:spPr>
          <a:xfrm>
            <a:off x="476250" y="465415"/>
            <a:ext cx="8191500" cy="1752600"/>
          </a:xfrm>
          <a:prstGeom prst="rect">
            <a:avLst/>
          </a:prstGeom>
        </p:spPr>
      </p:pic>
      <p:sp>
        <p:nvSpPr>
          <p:cNvPr id="19" name="Freeform 5"/>
          <p:cNvSpPr/>
          <p:nvPr/>
        </p:nvSpPr>
        <p:spPr bwMode="gray">
          <a:xfrm rot="21010068">
            <a:off x="6359946" y="1790293"/>
            <a:ext cx="2377690" cy="317748"/>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25" name="Freeform 24"/>
          <p:cNvSpPr/>
          <p:nvPr/>
        </p:nvSpPr>
        <p:spPr bwMode="gray">
          <a:xfrm>
            <a:off x="485023" y="1856450"/>
            <a:ext cx="8173954" cy="4535226"/>
          </a:xfrm>
          <a:custGeom>
            <a:avLst/>
            <a:gdLst/>
            <a:ahLst/>
            <a:cxnLst/>
            <a:rect l="0" t="0" r="r" b="b"/>
            <a:pathLst>
              <a:path w="4960" h="2752">
                <a:moveTo>
                  <a:pt x="0" y="0"/>
                </a:moveTo>
                <a:lnTo>
                  <a:pt x="0" y="324"/>
                </a:lnTo>
                <a:lnTo>
                  <a:pt x="0" y="1992"/>
                </a:lnTo>
                <a:lnTo>
                  <a:pt x="0" y="2752"/>
                </a:lnTo>
                <a:lnTo>
                  <a:pt x="4960" y="2752"/>
                </a:lnTo>
                <a:lnTo>
                  <a:pt x="4960" y="1992"/>
                </a:lnTo>
                <a:lnTo>
                  <a:pt x="4960" y="324"/>
                </a:lnTo>
                <a:lnTo>
                  <a:pt x="4960" y="0"/>
                </a:lnTo>
                <a:lnTo>
                  <a:pt x="4960" y="0"/>
                </a:lnTo>
                <a:lnTo>
                  <a:pt x="4734" y="34"/>
                </a:lnTo>
                <a:lnTo>
                  <a:pt x="4510" y="64"/>
                </a:lnTo>
                <a:lnTo>
                  <a:pt x="4284" y="90"/>
                </a:lnTo>
                <a:lnTo>
                  <a:pt x="4060" y="114"/>
                </a:lnTo>
                <a:lnTo>
                  <a:pt x="3836" y="132"/>
                </a:lnTo>
                <a:lnTo>
                  <a:pt x="3614" y="146"/>
                </a:lnTo>
                <a:lnTo>
                  <a:pt x="3392" y="158"/>
                </a:lnTo>
                <a:lnTo>
                  <a:pt x="3174" y="166"/>
                </a:lnTo>
                <a:lnTo>
                  <a:pt x="2960" y="172"/>
                </a:lnTo>
                <a:lnTo>
                  <a:pt x="2748" y="174"/>
                </a:lnTo>
                <a:lnTo>
                  <a:pt x="2542" y="174"/>
                </a:lnTo>
                <a:lnTo>
                  <a:pt x="2338" y="174"/>
                </a:lnTo>
                <a:lnTo>
                  <a:pt x="2140" y="170"/>
                </a:lnTo>
                <a:lnTo>
                  <a:pt x="1948" y="164"/>
                </a:lnTo>
                <a:lnTo>
                  <a:pt x="1762" y="156"/>
                </a:lnTo>
                <a:lnTo>
                  <a:pt x="1582" y="148"/>
                </a:lnTo>
                <a:lnTo>
                  <a:pt x="1410" y="138"/>
                </a:lnTo>
                <a:lnTo>
                  <a:pt x="1244" y="128"/>
                </a:lnTo>
                <a:lnTo>
                  <a:pt x="1088" y="116"/>
                </a:lnTo>
                <a:lnTo>
                  <a:pt x="938" y="104"/>
                </a:lnTo>
                <a:lnTo>
                  <a:pt x="668" y="78"/>
                </a:lnTo>
                <a:lnTo>
                  <a:pt x="438" y="54"/>
                </a:lnTo>
                <a:lnTo>
                  <a:pt x="254" y="34"/>
                </a:lnTo>
                <a:lnTo>
                  <a:pt x="116" y="16"/>
                </a:lnTo>
                <a:lnTo>
                  <a:pt x="0" y="0"/>
                </a:lnTo>
                <a:lnTo>
                  <a:pt x="0" y="0"/>
                </a:lnTo>
                <a:close/>
              </a:path>
            </a:pathLst>
          </a:custGeom>
          <a:solidFill>
            <a:schemeClr val="bg1"/>
          </a:solidFill>
          <a:ln>
            <a:noFill/>
          </a:ln>
        </p:spPr>
      </p:sp>
      <p:sp>
        <p:nvSpPr>
          <p:cNvPr id="10" name="Freeform 5"/>
          <p:cNvSpPr>
            <a:spLocks noEditPoints="1"/>
          </p:cNvSpPr>
          <p:nvPr/>
        </p:nvSpPr>
        <p:spPr bwMode="gray">
          <a:xfrm>
            <a:off x="0" y="0"/>
            <a:ext cx="9144000" cy="6858000"/>
          </a:xfrm>
          <a:custGeom>
            <a:avLst/>
            <a:gdLst/>
            <a:ahLst/>
            <a:cxnLst/>
            <a:rect l="0" t="0" r="r" b="b"/>
            <a:pathLst>
              <a:path w="5760" h="4320">
                <a:moveTo>
                  <a:pt x="0" y="0"/>
                </a:moveTo>
                <a:lnTo>
                  <a:pt x="0" y="4320"/>
                </a:lnTo>
                <a:lnTo>
                  <a:pt x="5760" y="4320"/>
                </a:lnTo>
                <a:lnTo>
                  <a:pt x="5760" y="0"/>
                </a:lnTo>
                <a:lnTo>
                  <a:pt x="0" y="0"/>
                </a:lnTo>
                <a:close/>
                <a:moveTo>
                  <a:pt x="5444" y="4004"/>
                </a:moveTo>
                <a:lnTo>
                  <a:pt x="324" y="4004"/>
                </a:lnTo>
                <a:lnTo>
                  <a:pt x="324" y="324"/>
                </a:lnTo>
                <a:lnTo>
                  <a:pt x="5444" y="324"/>
                </a:lnTo>
                <a:lnTo>
                  <a:pt x="5444" y="4004"/>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sp>
      <p:sp>
        <p:nvSpPr>
          <p:cNvPr id="2" name="Title Placeholder 1"/>
          <p:cNvSpPr>
            <a:spLocks noGrp="1"/>
          </p:cNvSpPr>
          <p:nvPr>
            <p:ph type="title"/>
          </p:nvPr>
        </p:nvSpPr>
        <p:spPr bwMode="gray">
          <a:xfrm>
            <a:off x="866440" y="927099"/>
            <a:ext cx="6345260" cy="709865"/>
          </a:xfrm>
          <a:prstGeom prst="rect">
            <a:avLst/>
          </a:prstGeom>
        </p:spPr>
        <p:txBody>
          <a:bodyPr vert="horz" lIns="91440" tIns="45720" rIns="91440" bIns="45720" rtlCol="0" anchor="ctr">
            <a:noAutofit/>
          </a:bodyPr>
          <a:lstStyle/>
          <a:p>
            <a:r>
              <a:rPr lang="pt-BR" smtClean="0"/>
              <a:t>Clique para editar estilo do título mestre</a:t>
            </a:r>
            <a:endParaRPr lang="en-US" dirty="0"/>
          </a:p>
        </p:txBody>
      </p:sp>
      <p:sp>
        <p:nvSpPr>
          <p:cNvPr id="3" name="Text Placeholder 2"/>
          <p:cNvSpPr>
            <a:spLocks noGrp="1"/>
          </p:cNvSpPr>
          <p:nvPr>
            <p:ph type="body" idx="1"/>
          </p:nvPr>
        </p:nvSpPr>
        <p:spPr>
          <a:xfrm>
            <a:off x="864382" y="2489200"/>
            <a:ext cx="7567062" cy="4034762"/>
          </a:xfrm>
          <a:prstGeom prst="rect">
            <a:avLst/>
          </a:prstGeom>
        </p:spPr>
        <p:txBody>
          <a:bodyPr vert="horz" lIns="91440" tIns="45720" rIns="91440" bIns="45720" rtlCol="0">
            <a:normAutofit/>
          </a:bodyPr>
          <a:lstStyle/>
          <a:p>
            <a:pPr lvl="0"/>
            <a:r>
              <a:rPr lang="pt-BR" dirty="0" smtClean="0"/>
              <a:t>Clique para editar os estilos de texto mestres</a:t>
            </a:r>
          </a:p>
          <a:p>
            <a:pPr lvl="1"/>
            <a:r>
              <a:rPr lang="pt-BR" dirty="0" smtClean="0"/>
              <a:t>Segundo nível</a:t>
            </a:r>
          </a:p>
          <a:p>
            <a:pPr lvl="2"/>
            <a:r>
              <a:rPr lang="pt-BR" dirty="0" smtClean="0"/>
              <a:t>Terceiro nível</a:t>
            </a:r>
          </a:p>
          <a:p>
            <a:pPr lvl="3"/>
            <a:r>
              <a:rPr lang="pt-BR" dirty="0" smtClean="0"/>
              <a:t>Quarto nível</a:t>
            </a:r>
          </a:p>
          <a:p>
            <a:pPr lvl="4"/>
            <a:r>
              <a:rPr lang="pt-BR" dirty="0" smtClean="0"/>
              <a:t>Quinto nível</a:t>
            </a:r>
            <a:endParaRPr lang="en-US" dirty="0"/>
          </a:p>
        </p:txBody>
      </p:sp>
      <p:sp>
        <p:nvSpPr>
          <p:cNvPr id="4" name="Date Placeholder 3"/>
          <p:cNvSpPr>
            <a:spLocks noGrp="1"/>
          </p:cNvSpPr>
          <p:nvPr>
            <p:ph type="dt" sz="half" idx="2"/>
          </p:nvPr>
        </p:nvSpPr>
        <p:spPr>
          <a:xfrm>
            <a:off x="7574443" y="6523963"/>
            <a:ext cx="990599" cy="228659"/>
          </a:xfrm>
          <a:prstGeom prst="rect">
            <a:avLst/>
          </a:prstGeom>
        </p:spPr>
        <p:txBody>
          <a:bodyPr vert="horz" lIns="91440" tIns="45720" rIns="91440" bIns="45720" rtlCol="0" anchor="b"/>
          <a:lstStyle>
            <a:lvl1pPr algn="r">
              <a:defRPr sz="900" b="1" i="0">
                <a:solidFill>
                  <a:schemeClr val="accent1"/>
                </a:solidFill>
              </a:defRPr>
            </a:lvl1pPr>
          </a:lstStyle>
          <a:p>
            <a:fld id="{4FA5DE11-6CF4-4056-A06A-49030C7FD34B}" type="datetimeFigureOut">
              <a:rPr lang="pt-BR" smtClean="0"/>
              <a:t>01/05/16</a:t>
            </a:fld>
            <a:endParaRPr lang="pt-BR"/>
          </a:p>
        </p:txBody>
      </p:sp>
      <p:sp>
        <p:nvSpPr>
          <p:cNvPr id="5" name="Footer Placeholder 4"/>
          <p:cNvSpPr>
            <a:spLocks noGrp="1"/>
          </p:cNvSpPr>
          <p:nvPr>
            <p:ph type="ftr" sz="quarter" idx="3"/>
          </p:nvPr>
        </p:nvSpPr>
        <p:spPr>
          <a:xfrm>
            <a:off x="590843" y="6523962"/>
            <a:ext cx="3859795" cy="228660"/>
          </a:xfrm>
          <a:prstGeom prst="rect">
            <a:avLst/>
          </a:prstGeom>
        </p:spPr>
        <p:txBody>
          <a:bodyPr vert="horz" lIns="91440" tIns="45720" rIns="91440" bIns="45720" rtlCol="0" anchor="b"/>
          <a:lstStyle>
            <a:lvl1pPr algn="l">
              <a:defRPr sz="900" b="1" i="0">
                <a:solidFill>
                  <a:schemeClr val="accent1"/>
                </a:solidFill>
              </a:defRPr>
            </a:lvl1pPr>
          </a:lstStyle>
          <a:p>
            <a:endParaRPr lang="pt-BR"/>
          </a:p>
        </p:txBody>
      </p:sp>
      <p:sp>
        <p:nvSpPr>
          <p:cNvPr id="26" name="Rectangle 25"/>
          <p:cNvSpPr/>
          <p:nvPr/>
        </p:nvSpPr>
        <p:spPr>
          <a:xfrm>
            <a:off x="7745644" y="0"/>
            <a:ext cx="685800" cy="1099458"/>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18" name="Slide Number Placeholder 5"/>
          <p:cNvSpPr>
            <a:spLocks noGrp="1"/>
          </p:cNvSpPr>
          <p:nvPr>
            <p:ph type="sldNum" sz="quarter" idx="4"/>
          </p:nvPr>
        </p:nvSpPr>
        <p:spPr bwMode="gray">
          <a:xfrm>
            <a:off x="7678616" y="295730"/>
            <a:ext cx="791308" cy="767687"/>
          </a:xfrm>
          <a:prstGeom prst="rect">
            <a:avLst/>
          </a:prstGeom>
        </p:spPr>
        <p:txBody>
          <a:bodyPr anchor="b"/>
          <a:lstStyle>
            <a:lvl1pPr algn="ctr">
              <a:defRPr sz="2800">
                <a:solidFill>
                  <a:schemeClr val="bg1"/>
                </a:solidFill>
              </a:defRPr>
            </a:lvl1pPr>
          </a:lstStyle>
          <a:p>
            <a:fld id="{AA1D41BB-FCA0-4561-B215-F83FB232ACBB}" type="slidenum">
              <a:rPr lang="pt-BR" smtClean="0"/>
              <a:t>‹n.º›</a:t>
            </a:fld>
            <a:endParaRPr lang="pt-BR"/>
          </a:p>
        </p:txBody>
      </p:sp>
    </p:spTree>
    <p:extLst>
      <p:ext uri="{BB962C8B-B14F-4D97-AF65-F5344CB8AC3E}">
        <p14:creationId xmlns:p14="http://schemas.microsoft.com/office/powerpoint/2010/main" val="1112183466"/>
      </p:ext>
    </p:extLst>
  </p:cSld>
  <p:clrMap bg1="lt1" tx1="dk1" bg2="lt2" tx2="dk2" accent1="accent1" accent2="accent2" accent3="accent3" accent4="accent4" accent5="accent5" accent6="accent6" hlink="hlink" folHlink="folHlink"/>
  <p:sldLayoutIdLst>
    <p:sldLayoutId id="2147483751" r:id="rId1"/>
    <p:sldLayoutId id="2147483752" r:id="rId2"/>
    <p:sldLayoutId id="2147483753" r:id="rId3"/>
    <p:sldLayoutId id="2147483754" r:id="rId4"/>
    <p:sldLayoutId id="2147483755" r:id="rId5"/>
    <p:sldLayoutId id="2147483756" r:id="rId6"/>
    <p:sldLayoutId id="2147483757" r:id="rId7"/>
    <p:sldLayoutId id="2147483758" r:id="rId8"/>
    <p:sldLayoutId id="2147483759" r:id="rId9"/>
    <p:sldLayoutId id="2147483760" r:id="rId10"/>
    <p:sldLayoutId id="2147483761" r:id="rId11"/>
    <p:sldLayoutId id="2147483762" r:id="rId12"/>
    <p:sldLayoutId id="2147483763" r:id="rId13"/>
    <p:sldLayoutId id="2147483764" r:id="rId14"/>
    <p:sldLayoutId id="2147483765" r:id="rId15"/>
    <p:sldLayoutId id="2147483766" r:id="rId16"/>
    <p:sldLayoutId id="2147483767" r:id="rId17"/>
  </p:sldLayoutIdLst>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txStyles>
    <p:titleStyle>
      <a:lvl1pPr algn="l" defTabSz="457200" rtl="0" eaLnBrk="1" latinLnBrk="0" hangingPunct="1">
        <a:spcBef>
          <a:spcPct val="0"/>
        </a:spcBef>
        <a:buNone/>
        <a:defRPr sz="3200" b="0" i="0" kern="1200">
          <a:solidFill>
            <a:schemeClr val="bg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lumMod val="75000"/>
              <a:lumOff val="25000"/>
            </a:schemeClr>
          </a:solidFill>
          <a:latin typeface="+mn-lt"/>
          <a:ea typeface="+mn-ea"/>
          <a:cs typeface="+mn-cs"/>
        </a:defRPr>
      </a:lvl1pPr>
      <a:lvl2pPr marL="685800" indent="-283464"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lumMod val="75000"/>
              <a:lumOff val="25000"/>
            </a:schemeClr>
          </a:solidFill>
          <a:latin typeface="+mn-lt"/>
          <a:ea typeface="+mn-ea"/>
          <a:cs typeface="+mn-cs"/>
        </a:defRPr>
      </a:lvl2pPr>
      <a:lvl3pPr marL="96012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lumMod val="75000"/>
              <a:lumOff val="25000"/>
            </a:schemeClr>
          </a:solidFill>
          <a:latin typeface="+mn-lt"/>
          <a:ea typeface="+mn-ea"/>
          <a:cs typeface="+mn-cs"/>
        </a:defRPr>
      </a:lvl3pPr>
      <a:lvl4pPr marL="123444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4pPr>
      <a:lvl5pPr marL="150876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5pPr>
      <a:lvl6pPr marL="18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0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225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24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5.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6.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7.png"/></Relationships>
</file>

<file path=ppt/slides/_rels/slide5.xml.rels><?xml version="1.0" encoding="UTF-8" standalone="yes"?>
<Relationships xmlns="http://schemas.openxmlformats.org/package/2006/relationships"><Relationship Id="rId3" Type="http://schemas.openxmlformats.org/officeDocument/2006/relationships/image" Target="../media/image8.jpeg"/><Relationship Id="rId4" Type="http://schemas.openxmlformats.org/officeDocument/2006/relationships/image" Target="../media/image9.jpeg"/><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10.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11.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2.png"/><Relationship Id="rId4" Type="http://schemas.openxmlformats.org/officeDocument/2006/relationships/hyperlink" Target="file:///C:\Users\PaulaQE\Videos\Children%20See,%20Children%20Do.%20HIGH%20QUALITY.mp4" TargetMode="External"/><Relationship Id="rId1" Type="http://schemas.openxmlformats.org/officeDocument/2006/relationships/slideLayout" Target="../slideLayouts/slideLayout6.xml"/><Relationship Id="rId2" Type="http://schemas.openxmlformats.org/officeDocument/2006/relationships/notesSlide" Target="../notesSlides/notesSlide8.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13.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a:xfrm>
            <a:off x="866440" y="836712"/>
            <a:ext cx="5917679" cy="2232248"/>
          </a:xfrm>
        </p:spPr>
        <p:txBody>
          <a:bodyPr/>
          <a:lstStyle/>
          <a:p>
            <a:r>
              <a:rPr lang="pt-BR" dirty="0" smtClean="0"/>
              <a:t>Obsessão e conflitos na infância</a:t>
            </a:r>
            <a:endParaRPr lang="pt-BR" dirty="0"/>
          </a:p>
        </p:txBody>
      </p:sp>
      <p:sp>
        <p:nvSpPr>
          <p:cNvPr id="5" name="Subtítulo 4"/>
          <p:cNvSpPr>
            <a:spLocks noGrp="1"/>
          </p:cNvSpPr>
          <p:nvPr>
            <p:ph type="subTitle" idx="1"/>
          </p:nvPr>
        </p:nvSpPr>
        <p:spPr>
          <a:xfrm>
            <a:off x="866441" y="3068959"/>
            <a:ext cx="2841464" cy="1944216"/>
          </a:xfrm>
        </p:spPr>
        <p:txBody>
          <a:bodyPr/>
          <a:lstStyle/>
          <a:p>
            <a:r>
              <a:rPr lang="pt-BR" dirty="0" smtClean="0"/>
              <a:t>Compreendendo a dor humana</a:t>
            </a:r>
            <a:endParaRPr lang="pt-BR" dirty="0"/>
          </a:p>
        </p:txBody>
      </p:sp>
      <p:sp>
        <p:nvSpPr>
          <p:cNvPr id="6" name="Subtítulo 4"/>
          <p:cNvSpPr txBox="1">
            <a:spLocks/>
          </p:cNvSpPr>
          <p:nvPr/>
        </p:nvSpPr>
        <p:spPr>
          <a:xfrm>
            <a:off x="825038" y="4869160"/>
            <a:ext cx="3746962" cy="702009"/>
          </a:xfrm>
          <a:prstGeom prst="rect">
            <a:avLst/>
          </a:prstGeom>
        </p:spPr>
        <p:txBody>
          <a:bodyPr vert="horz" lIns="91440" tIns="45720" rIns="91440" bIns="45720" rtlCol="0" anchor="b">
            <a:normAutofit/>
          </a:bodyPr>
          <a:lstStyle>
            <a:lvl1pPr marL="0" indent="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None/>
              <a:defRPr sz="2400" kern="1200" cap="all" spc="200" baseline="0">
                <a:solidFill>
                  <a:schemeClr val="tx2"/>
                </a:solidFill>
                <a:latin typeface="+mj-lt"/>
                <a:ea typeface="+mn-ea"/>
                <a:cs typeface="+mn-cs"/>
              </a:defRPr>
            </a:lvl1pPr>
            <a:lvl2pPr marL="457200" indent="0" algn="ctr" defTabSz="914400" rtl="0" eaLnBrk="1" latinLnBrk="0" hangingPunct="1">
              <a:lnSpc>
                <a:spcPct val="90000"/>
              </a:lnSpc>
              <a:spcBef>
                <a:spcPts val="200"/>
              </a:spcBef>
              <a:spcAft>
                <a:spcPts val="400"/>
              </a:spcAft>
              <a:buClr>
                <a:schemeClr val="accent1"/>
              </a:buClr>
              <a:buFont typeface="Calibri" pitchFamily="34" charset="0"/>
              <a:buNone/>
              <a:defRPr sz="2400" kern="1200">
                <a:solidFill>
                  <a:schemeClr val="tx1">
                    <a:lumMod val="75000"/>
                    <a:lumOff val="25000"/>
                  </a:schemeClr>
                </a:solidFill>
                <a:latin typeface="+mn-lt"/>
                <a:ea typeface="+mn-ea"/>
                <a:cs typeface="+mn-cs"/>
              </a:defRPr>
            </a:lvl2pPr>
            <a:lvl3pPr marL="914400" indent="0" algn="ctr" defTabSz="914400" rtl="0" eaLnBrk="1" latinLnBrk="0" hangingPunct="1">
              <a:lnSpc>
                <a:spcPct val="90000"/>
              </a:lnSpc>
              <a:spcBef>
                <a:spcPts val="200"/>
              </a:spcBef>
              <a:spcAft>
                <a:spcPts val="400"/>
              </a:spcAft>
              <a:buClr>
                <a:schemeClr val="accent1"/>
              </a:buClr>
              <a:buFont typeface="Calibri" pitchFamily="34" charset="0"/>
              <a:buNone/>
              <a:defRPr sz="2400" kern="1200">
                <a:solidFill>
                  <a:schemeClr val="tx1">
                    <a:lumMod val="75000"/>
                    <a:lumOff val="25000"/>
                  </a:schemeClr>
                </a:solidFill>
                <a:latin typeface="+mn-lt"/>
                <a:ea typeface="+mn-ea"/>
                <a:cs typeface="+mn-cs"/>
              </a:defRPr>
            </a:lvl3pPr>
            <a:lvl4pPr marL="13716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4pPr>
            <a:lvl5pPr marL="18288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5pPr>
            <a:lvl6pPr marL="22860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6pPr>
            <a:lvl7pPr marL="27432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7pPr>
            <a:lvl8pPr marL="32004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8pPr>
            <a:lvl9pPr marL="36576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9pPr>
          </a:lstStyle>
          <a:p>
            <a:pPr>
              <a:lnSpc>
                <a:spcPct val="100000"/>
              </a:lnSpc>
              <a:spcBef>
                <a:spcPts val="0"/>
              </a:spcBef>
              <a:spcAft>
                <a:spcPts val="0"/>
              </a:spcAft>
            </a:pPr>
            <a:r>
              <a:rPr lang="pt-BR" sz="1400" cap="none" spc="0" dirty="0" smtClean="0">
                <a:solidFill>
                  <a:schemeClr val="bg1">
                    <a:lumMod val="50000"/>
                  </a:schemeClr>
                </a:solidFill>
              </a:rPr>
              <a:t>Escola </a:t>
            </a:r>
            <a:r>
              <a:rPr lang="pt-BR" sz="1400" cap="none" spc="0" dirty="0">
                <a:solidFill>
                  <a:schemeClr val="bg1">
                    <a:lumMod val="50000"/>
                  </a:schemeClr>
                </a:solidFill>
              </a:rPr>
              <a:t>de </a:t>
            </a:r>
            <a:r>
              <a:rPr lang="pt-BR" sz="1400" cap="none" spc="0" dirty="0" smtClean="0">
                <a:solidFill>
                  <a:schemeClr val="bg1">
                    <a:lumMod val="50000"/>
                  </a:schemeClr>
                </a:solidFill>
              </a:rPr>
              <a:t>Evangelização </a:t>
            </a:r>
            <a:r>
              <a:rPr lang="pt-BR" sz="1400" cap="none" spc="0" dirty="0">
                <a:solidFill>
                  <a:schemeClr val="bg1">
                    <a:lumMod val="50000"/>
                  </a:schemeClr>
                </a:solidFill>
              </a:rPr>
              <a:t>de </a:t>
            </a:r>
            <a:r>
              <a:rPr lang="pt-BR" sz="1400" cap="none" spc="0" dirty="0" smtClean="0">
                <a:solidFill>
                  <a:schemeClr val="bg1">
                    <a:lumMod val="50000"/>
                  </a:schemeClr>
                </a:solidFill>
              </a:rPr>
              <a:t>Pacientes</a:t>
            </a:r>
          </a:p>
          <a:p>
            <a:pPr>
              <a:lnSpc>
                <a:spcPct val="100000"/>
              </a:lnSpc>
              <a:spcBef>
                <a:spcPts val="0"/>
              </a:spcBef>
              <a:spcAft>
                <a:spcPts val="0"/>
              </a:spcAft>
            </a:pPr>
            <a:r>
              <a:rPr lang="pt-BR" sz="1200" cap="none" spc="0" dirty="0">
                <a:solidFill>
                  <a:schemeClr val="bg1">
                    <a:lumMod val="50000"/>
                  </a:schemeClr>
                </a:solidFill>
              </a:rPr>
              <a:t>Grupo </a:t>
            </a:r>
            <a:r>
              <a:rPr lang="pt-BR" sz="1200" cap="none" spc="0" dirty="0" smtClean="0">
                <a:solidFill>
                  <a:schemeClr val="bg1">
                    <a:lumMod val="50000"/>
                  </a:schemeClr>
                </a:solidFill>
              </a:rPr>
              <a:t>Espírita </a:t>
            </a:r>
            <a:r>
              <a:rPr lang="pt-BR" sz="1200" cap="none" spc="0" dirty="0" err="1">
                <a:solidFill>
                  <a:schemeClr val="bg1">
                    <a:lumMod val="50000"/>
                  </a:schemeClr>
                </a:solidFill>
              </a:rPr>
              <a:t>Guillon</a:t>
            </a:r>
            <a:r>
              <a:rPr lang="pt-BR" sz="1200" cap="none" spc="0" dirty="0">
                <a:solidFill>
                  <a:schemeClr val="bg1">
                    <a:lumMod val="50000"/>
                  </a:schemeClr>
                </a:solidFill>
              </a:rPr>
              <a:t> </a:t>
            </a:r>
            <a:r>
              <a:rPr lang="pt-BR" sz="1200" cap="none" spc="0" dirty="0" smtClean="0">
                <a:solidFill>
                  <a:schemeClr val="bg1">
                    <a:lumMod val="50000"/>
                  </a:schemeClr>
                </a:solidFill>
              </a:rPr>
              <a:t>Ribeiro</a:t>
            </a:r>
            <a:endParaRPr lang="pt-BR" sz="1200" cap="none" spc="0" dirty="0">
              <a:solidFill>
                <a:schemeClr val="bg1">
                  <a:lumMod val="50000"/>
                </a:schemeClr>
              </a:solidFill>
            </a:endParaRPr>
          </a:p>
        </p:txBody>
      </p:sp>
    </p:spTree>
    <p:extLst>
      <p:ext uri="{BB962C8B-B14F-4D97-AF65-F5344CB8AC3E}">
        <p14:creationId xmlns:p14="http://schemas.microsoft.com/office/powerpoint/2010/main" val="3983860793"/>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dirty="0" smtClean="0"/>
              <a:t>Almas em reajuste</a:t>
            </a:r>
            <a:endParaRPr lang="pt-BR" dirty="0"/>
          </a:p>
        </p:txBody>
      </p:sp>
      <p:sp>
        <p:nvSpPr>
          <p:cNvPr id="3" name="Espaço Reservado para Conteúdo 2"/>
          <p:cNvSpPr>
            <a:spLocks noGrp="1"/>
          </p:cNvSpPr>
          <p:nvPr>
            <p:ph idx="1"/>
          </p:nvPr>
        </p:nvSpPr>
        <p:spPr>
          <a:xfrm>
            <a:off x="864382" y="2489200"/>
            <a:ext cx="4427698" cy="4034762"/>
          </a:xfrm>
        </p:spPr>
        <p:txBody>
          <a:bodyPr/>
          <a:lstStyle/>
          <a:p>
            <a:r>
              <a:rPr lang="pt-BR" dirty="0" smtClean="0"/>
              <a:t>“Quando deixa a Terra, o Espírito leva consigo as paixões ou as virtudes inerentes à sua natureza e se aperfeiçoa no espaço, ou permanece estacionário, até que deseje receber a luz.”</a:t>
            </a:r>
          </a:p>
          <a:p>
            <a:pPr marL="981075" lvl="4"/>
            <a:r>
              <a:rPr lang="pt-BR" dirty="0" smtClean="0"/>
              <a:t>(ALLAN KARDEC. </a:t>
            </a:r>
            <a:r>
              <a:rPr lang="pt-BR" i="1" dirty="0" smtClean="0"/>
              <a:t>O Evangelho Segundo o Espiritismo</a:t>
            </a:r>
            <a:r>
              <a:rPr lang="pt-BR" dirty="0" smtClean="0"/>
              <a:t>, cap. 14, item 9)</a:t>
            </a:r>
            <a:endParaRPr lang="pt-BR" dirty="0"/>
          </a:p>
        </p:txBody>
      </p:sp>
      <p:pic>
        <p:nvPicPr>
          <p:cNvPr id="4" name="Imagem 3"/>
          <p:cNvPicPr>
            <a:picLocks noChangeAspect="1"/>
          </p:cNvPicPr>
          <p:nvPr/>
        </p:nvPicPr>
        <p:blipFill rotWithShape="1">
          <a:blip r:embed="rId3"/>
          <a:srcRect l="20943" r="10517"/>
          <a:stretch/>
        </p:blipFill>
        <p:spPr>
          <a:xfrm>
            <a:off x="5578980" y="2945933"/>
            <a:ext cx="2852464" cy="312129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910478095"/>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Renascendo entre os que odiou</a:t>
            </a:r>
            <a:endParaRPr lang="pt-BR" dirty="0"/>
          </a:p>
        </p:txBody>
      </p:sp>
      <p:sp>
        <p:nvSpPr>
          <p:cNvPr id="3" name="Espaço Reservado para Conteúdo 2"/>
          <p:cNvSpPr>
            <a:spLocks noGrp="1"/>
          </p:cNvSpPr>
          <p:nvPr>
            <p:ph idx="1"/>
          </p:nvPr>
        </p:nvSpPr>
        <p:spPr>
          <a:xfrm>
            <a:off x="3347864" y="2489200"/>
            <a:ext cx="5083580" cy="4034762"/>
          </a:xfrm>
        </p:spPr>
        <p:txBody>
          <a:bodyPr>
            <a:normAutofit fontScale="92500" lnSpcReduction="10000"/>
          </a:bodyPr>
          <a:lstStyle/>
          <a:p>
            <a:r>
              <a:rPr lang="pt-BR" dirty="0" smtClean="0"/>
              <a:t>“Por fim, após anos de meditações e preces, o Espírito se aproveita de um corpo em preparo na família daquele a quem detestou, e pede aos Espíritos incumbidos de transmitir as ordens superiores permissão para ir preencher na Terra os destinos daquele corpo que acaba de formar-se. [...]</a:t>
            </a:r>
          </a:p>
          <a:p>
            <a:r>
              <a:rPr lang="pt-BR" dirty="0" smtClean="0"/>
              <a:t>E como se explicam esses ódios, essas repulsões instintivas que se notam da parte de certas crianças e que parecem injustificáveis.” </a:t>
            </a:r>
          </a:p>
          <a:p>
            <a:pPr lvl="4"/>
            <a:r>
              <a:rPr lang="pt-BR" dirty="0" smtClean="0"/>
              <a:t>(ALLAN KARDEC. </a:t>
            </a:r>
            <a:r>
              <a:rPr lang="pt-BR" i="1" dirty="0" smtClean="0"/>
              <a:t>O Evangelho Segundo o Espiritismo</a:t>
            </a:r>
            <a:r>
              <a:rPr lang="pt-BR" dirty="0" smtClean="0"/>
              <a:t>, cap. 14, item 9)</a:t>
            </a:r>
            <a:endParaRPr lang="pt-BR" dirty="0"/>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4383" y="3030417"/>
            <a:ext cx="2267458" cy="2537016"/>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spTree>
    <p:extLst>
      <p:ext uri="{BB962C8B-B14F-4D97-AF65-F5344CB8AC3E}">
        <p14:creationId xmlns:p14="http://schemas.microsoft.com/office/powerpoint/2010/main" val="2089071488"/>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Desejo e recusa do filho</a:t>
            </a:r>
            <a:endParaRPr lang="pt-BR" dirty="0"/>
          </a:p>
        </p:txBody>
      </p:sp>
      <p:sp>
        <p:nvSpPr>
          <p:cNvPr id="3" name="Espaço Reservado para Conteúdo 2"/>
          <p:cNvSpPr>
            <a:spLocks noGrp="1"/>
          </p:cNvSpPr>
          <p:nvPr>
            <p:ph idx="1"/>
          </p:nvPr>
        </p:nvSpPr>
        <p:spPr>
          <a:xfrm>
            <a:off x="864382" y="2489201"/>
            <a:ext cx="7567062" cy="2019920"/>
          </a:xfrm>
        </p:spPr>
        <p:txBody>
          <a:bodyPr>
            <a:normAutofit fontScale="92500" lnSpcReduction="10000"/>
          </a:bodyPr>
          <a:lstStyle/>
          <a:p>
            <a:r>
              <a:rPr lang="pt-BR" dirty="0" smtClean="0"/>
              <a:t>“Graças à simpatia ou animosidade que o vinculam aos futuros genitores, estes (os filhos) reagem de forma positiva ou não, envolvendo o filho em ondas de ternura ou revolta que o mesmo assimila, transformando-se essas impressões em </a:t>
            </a:r>
            <a:r>
              <a:rPr lang="pt-BR" b="1" dirty="0" smtClean="0">
                <a:solidFill>
                  <a:schemeClr val="accent1"/>
                </a:solidFill>
              </a:rPr>
              <a:t>fobias</a:t>
            </a:r>
            <a:r>
              <a:rPr lang="pt-BR" dirty="0" smtClean="0">
                <a:solidFill>
                  <a:schemeClr val="accent1"/>
                </a:solidFill>
              </a:rPr>
              <a:t> </a:t>
            </a:r>
            <a:r>
              <a:rPr lang="pt-BR" dirty="0" smtClean="0"/>
              <a:t>ou </a:t>
            </a:r>
            <a:r>
              <a:rPr lang="pt-BR" b="1" dirty="0" smtClean="0">
                <a:solidFill>
                  <a:schemeClr val="accent1"/>
                </a:solidFill>
              </a:rPr>
              <a:t>desejos</a:t>
            </a:r>
            <a:r>
              <a:rPr lang="pt-BR" dirty="0" smtClean="0">
                <a:solidFill>
                  <a:schemeClr val="accent1"/>
                </a:solidFill>
              </a:rPr>
              <a:t> </a:t>
            </a:r>
            <a:r>
              <a:rPr lang="pt-BR" dirty="0" smtClean="0"/>
              <a:t>que exteriorizará na infância e poderá fixar, indelevelmente, na idade adulta.”</a:t>
            </a:r>
          </a:p>
          <a:p>
            <a:pPr lvl="4"/>
            <a:r>
              <a:rPr lang="pt-BR" dirty="0" smtClean="0"/>
              <a:t>(MANOEL P. MIRANDA. </a:t>
            </a:r>
            <a:r>
              <a:rPr lang="pt-BR" i="1" dirty="0" smtClean="0"/>
              <a:t>Temas da vida e da morte</a:t>
            </a:r>
            <a:r>
              <a:rPr lang="pt-BR" dirty="0" smtClean="0"/>
              <a:t>, 4ª ed., p. 20)</a:t>
            </a:r>
            <a:endParaRPr lang="pt-BR" dirty="0"/>
          </a:p>
        </p:txBody>
      </p:sp>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21057" y="4667650"/>
            <a:ext cx="2853712" cy="189919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spTree>
    <p:extLst>
      <p:ext uri="{BB962C8B-B14F-4D97-AF65-F5344CB8AC3E}">
        <p14:creationId xmlns:p14="http://schemas.microsoft.com/office/powerpoint/2010/main" val="3670087414"/>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Aborto espontâneo</a:t>
            </a:r>
            <a:endParaRPr lang="pt-BR" dirty="0"/>
          </a:p>
        </p:txBody>
      </p:sp>
      <p:sp>
        <p:nvSpPr>
          <p:cNvPr id="3" name="Espaço Reservado para Conteúdo 2"/>
          <p:cNvSpPr>
            <a:spLocks noGrp="1"/>
          </p:cNvSpPr>
          <p:nvPr>
            <p:ph idx="1"/>
          </p:nvPr>
        </p:nvSpPr>
        <p:spPr>
          <a:xfrm>
            <a:off x="864382" y="2489200"/>
            <a:ext cx="5147778" cy="1769345"/>
          </a:xfrm>
        </p:spPr>
        <p:txBody>
          <a:bodyPr>
            <a:normAutofit fontScale="92500" lnSpcReduction="20000"/>
          </a:bodyPr>
          <a:lstStyle/>
          <a:p>
            <a:r>
              <a:rPr lang="pt-BR" dirty="0" smtClean="0"/>
              <a:t>“Vezes ocorrem, em que o pavor se torna tão grande, que o Espírito </a:t>
            </a:r>
            <a:r>
              <a:rPr lang="pt-BR" b="1" dirty="0" smtClean="0">
                <a:solidFill>
                  <a:schemeClr val="accent1"/>
                </a:solidFill>
              </a:rPr>
              <a:t>desiste</a:t>
            </a:r>
            <a:r>
              <a:rPr lang="pt-BR" dirty="0" smtClean="0">
                <a:solidFill>
                  <a:schemeClr val="accent1"/>
                </a:solidFill>
              </a:rPr>
              <a:t> </a:t>
            </a:r>
            <a:r>
              <a:rPr lang="pt-BR" dirty="0" smtClean="0"/>
              <a:t>da reencarnação ou, em desespero, interrompe inconscientemente o programa traçado, resultando em aborto natural a gestação em andamento.</a:t>
            </a:r>
            <a:endParaRPr lang="pt-BR" dirty="0"/>
          </a:p>
        </p:txBody>
      </p:sp>
      <p:pic>
        <p:nvPicPr>
          <p:cNvPr id="3077" name="Picture 5" descr="https://encrypted-tbn3.google.com/images?q=tbn:ANd9GcQqbMWl_2M0VX6jkfCKf8i8m8VFqssExdTyobOYXI_TKR79PzgQI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01599" y="2489200"/>
            <a:ext cx="2249467" cy="176934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pic>
        <p:nvPicPr>
          <p:cNvPr id="3079" name="Picture 7" descr="https://encrypted-tbn0.google.com/images?q=tbn:ANd9GcQvHXr7uFuWrWdE4jWcmLFmmB3qxZFJAADFJdC8xsCG636VDhmdkA"/>
          <p:cNvPicPr>
            <a:picLocks noChangeAspect="1" noChangeArrowheads="1"/>
          </p:cNvPicPr>
          <p:nvPr/>
        </p:nvPicPr>
        <p:blipFill rotWithShape="1">
          <a:blip r:embed="rId4">
            <a:extLst>
              <a:ext uri="{28A0092B-C50C-407E-A947-70E740481C1C}">
                <a14:useLocalDpi xmlns:a14="http://schemas.microsoft.com/office/drawing/2010/main" val="0"/>
              </a:ext>
            </a:extLst>
          </a:blip>
          <a:srcRect l="16959" b="9589"/>
          <a:stretch/>
        </p:blipFill>
        <p:spPr bwMode="auto">
          <a:xfrm>
            <a:off x="512831" y="4457334"/>
            <a:ext cx="2859427" cy="2071706"/>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sp>
        <p:nvSpPr>
          <p:cNvPr id="9" name="Espaço Reservado para Conteúdo 2"/>
          <p:cNvSpPr txBox="1">
            <a:spLocks/>
          </p:cNvSpPr>
          <p:nvPr/>
        </p:nvSpPr>
        <p:spPr>
          <a:xfrm>
            <a:off x="3491880" y="4457334"/>
            <a:ext cx="4939564" cy="2212026"/>
          </a:xfrm>
          <a:prstGeom prst="rect">
            <a:avLst/>
          </a:prstGeom>
        </p:spPr>
        <p:txBody>
          <a:bodyPr vert="horz" lIns="91440" tIns="45720" rIns="91440" bIns="45720" rtlCol="0" anchor="ctr">
            <a:normAutofit fontScale="92500" lnSpcReduction="20000"/>
          </a:bodyPr>
          <a:lstStyle>
            <a:lvl1pPr marL="342900" indent="-342900" algn="just" defTabSz="457200" rtl="0" eaLnBrk="1" latinLnBrk="0" hangingPunct="1">
              <a:spcBef>
                <a:spcPts val="800"/>
              </a:spcBef>
              <a:spcAft>
                <a:spcPts val="0"/>
              </a:spcAft>
              <a:buClr>
                <a:schemeClr val="accent1"/>
              </a:buClr>
              <a:buSzPct val="100000"/>
              <a:buFont typeface="AppleSymbols" charset="0"/>
              <a:buChar char="⎖"/>
              <a:defRPr sz="2000" b="0" i="0" kern="1200">
                <a:solidFill>
                  <a:schemeClr val="tx1">
                    <a:lumMod val="75000"/>
                    <a:lumOff val="25000"/>
                  </a:schemeClr>
                </a:solidFill>
                <a:latin typeface="+mn-lt"/>
                <a:ea typeface="+mn-ea"/>
                <a:cs typeface="+mn-cs"/>
              </a:defRPr>
            </a:lvl1pPr>
            <a:lvl2pPr marL="685800" indent="-283464" algn="just" defTabSz="457200" rtl="0" eaLnBrk="1" latinLnBrk="0" hangingPunct="1">
              <a:spcBef>
                <a:spcPts val="600"/>
              </a:spcBef>
              <a:spcAft>
                <a:spcPts val="0"/>
              </a:spcAft>
              <a:buClr>
                <a:schemeClr val="accent1"/>
              </a:buClr>
              <a:buSzPct val="100000"/>
              <a:buFont typeface="AppleSymbols" charset="0"/>
              <a:buChar char="⎖"/>
              <a:defRPr sz="1800" b="0" i="0" kern="1200">
                <a:solidFill>
                  <a:schemeClr val="tx1">
                    <a:lumMod val="75000"/>
                    <a:lumOff val="25000"/>
                  </a:schemeClr>
                </a:solidFill>
                <a:latin typeface="+mn-lt"/>
                <a:ea typeface="+mn-ea"/>
                <a:cs typeface="+mn-cs"/>
              </a:defRPr>
            </a:lvl2pPr>
            <a:lvl3pPr marL="960120" indent="-228600" algn="just" defTabSz="457200" rtl="0" eaLnBrk="1" latinLnBrk="0" hangingPunct="1">
              <a:spcBef>
                <a:spcPts val="500"/>
              </a:spcBef>
              <a:spcAft>
                <a:spcPts val="0"/>
              </a:spcAft>
              <a:buClr>
                <a:schemeClr val="accent1"/>
              </a:buClr>
              <a:buSzPct val="100000"/>
              <a:buFont typeface="AppleSymbols" charset="0"/>
              <a:buChar char="⎖"/>
              <a:defRPr sz="1600" b="0" i="0" kern="1200">
                <a:solidFill>
                  <a:schemeClr val="tx1">
                    <a:lumMod val="75000"/>
                    <a:lumOff val="25000"/>
                  </a:schemeClr>
                </a:solidFill>
                <a:latin typeface="+mn-lt"/>
                <a:ea typeface="+mn-ea"/>
                <a:cs typeface="+mn-cs"/>
              </a:defRPr>
            </a:lvl3pPr>
            <a:lvl4pPr marL="1234440" indent="-228600" algn="just" defTabSz="457200" rtl="0" eaLnBrk="1" latinLnBrk="0" hangingPunct="1">
              <a:spcBef>
                <a:spcPts val="400"/>
              </a:spcBef>
              <a:spcAft>
                <a:spcPts val="0"/>
              </a:spcAft>
              <a:buClr>
                <a:schemeClr val="accent1"/>
              </a:buClr>
              <a:buSzPct val="100000"/>
              <a:buFont typeface="AppleSymbols" charset="0"/>
              <a:buChar char="⎖"/>
              <a:defRPr sz="1500" b="0" i="0" kern="1200">
                <a:solidFill>
                  <a:schemeClr val="tx1">
                    <a:lumMod val="75000"/>
                    <a:lumOff val="25000"/>
                  </a:schemeClr>
                </a:solidFill>
                <a:latin typeface="+mn-lt"/>
                <a:ea typeface="+mn-ea"/>
                <a:cs typeface="+mn-cs"/>
              </a:defRPr>
            </a:lvl4pPr>
            <a:lvl5pPr marL="1280160" indent="0" algn="r" defTabSz="457200" rtl="0" eaLnBrk="1" latinLnBrk="0" hangingPunct="1">
              <a:spcBef>
                <a:spcPts val="600"/>
              </a:spcBef>
              <a:spcAft>
                <a:spcPts val="1200"/>
              </a:spcAft>
              <a:buClr>
                <a:schemeClr val="accent1"/>
              </a:buClr>
              <a:buSzPct val="80000"/>
              <a:buFont typeface="Wingdings 3" charset="2"/>
              <a:buNone/>
              <a:defRPr sz="1300" b="0" i="0" kern="1200">
                <a:solidFill>
                  <a:schemeClr val="tx1">
                    <a:lumMod val="75000"/>
                    <a:lumOff val="25000"/>
                  </a:schemeClr>
                </a:solidFill>
                <a:latin typeface="+mn-lt"/>
                <a:ea typeface="+mn-ea"/>
                <a:cs typeface="+mn-cs"/>
              </a:defRPr>
            </a:lvl5pPr>
            <a:lvl6pPr marL="18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0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225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24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a:lstStyle>
          <a:p>
            <a:r>
              <a:rPr lang="pt-BR" dirty="0" smtClean="0"/>
              <a:t>Os meses de ligação física com a mãe são, também, de </a:t>
            </a:r>
            <a:r>
              <a:rPr lang="pt-BR" b="1" dirty="0" smtClean="0">
                <a:solidFill>
                  <a:schemeClr val="accent1"/>
                </a:solidFill>
              </a:rPr>
              <a:t>vinculação psíquica</a:t>
            </a:r>
            <a:r>
              <a:rPr lang="pt-BR" dirty="0" smtClean="0"/>
              <a:t>, em quem o </a:t>
            </a:r>
            <a:r>
              <a:rPr lang="pt-BR" dirty="0" err="1" smtClean="0"/>
              <a:t>recomeçante</a:t>
            </a:r>
            <a:r>
              <a:rPr lang="pt-BR" dirty="0" smtClean="0"/>
              <a:t> em sofrimento pede apoio e amparo, ou, se ditoso, roga ternura para o fiel cumprimento do plano feliz que se encontra em execução.”</a:t>
            </a:r>
          </a:p>
          <a:p>
            <a:pPr lvl="4"/>
            <a:r>
              <a:rPr lang="pt-BR" dirty="0" smtClean="0"/>
              <a:t>(MANOEL P. MIRANDA. </a:t>
            </a:r>
            <a:r>
              <a:rPr lang="pt-BR" i="1" dirty="0" smtClean="0"/>
              <a:t>Temas da vida e da morte</a:t>
            </a:r>
            <a:r>
              <a:rPr lang="pt-BR" dirty="0" smtClean="0"/>
              <a:t>, 4ª ed., p. 20)</a:t>
            </a:r>
            <a:endParaRPr lang="pt-BR" dirty="0"/>
          </a:p>
        </p:txBody>
      </p:sp>
    </p:spTree>
    <p:extLst>
      <p:ext uri="{BB962C8B-B14F-4D97-AF65-F5344CB8AC3E}">
        <p14:creationId xmlns:p14="http://schemas.microsoft.com/office/powerpoint/2010/main" val="1917210376"/>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Obsessão desde o ventre materno</a:t>
            </a:r>
            <a:endParaRPr lang="pt-BR" dirty="0"/>
          </a:p>
        </p:txBody>
      </p:sp>
      <p:sp>
        <p:nvSpPr>
          <p:cNvPr id="3" name="Espaço Reservado para Conteúdo 2"/>
          <p:cNvSpPr>
            <a:spLocks noGrp="1"/>
          </p:cNvSpPr>
          <p:nvPr>
            <p:ph idx="1"/>
          </p:nvPr>
        </p:nvSpPr>
        <p:spPr>
          <a:xfrm>
            <a:off x="3131840" y="2489200"/>
            <a:ext cx="5299604" cy="4034762"/>
          </a:xfrm>
        </p:spPr>
        <p:txBody>
          <a:bodyPr>
            <a:normAutofit fontScale="92500" lnSpcReduction="20000"/>
          </a:bodyPr>
          <a:lstStyle/>
          <a:p>
            <a:r>
              <a:rPr lang="pt-BR" dirty="0" smtClean="0"/>
              <a:t>“[...] sofre a mulher, indicada por seus débitos à gravidez respectiva, o assédio de forças obscuras que, em muitas ocasiões, se lhe implantam no vaso genésico por simbiontes que influenciam o feto em gestação, estabelecendo-se, desde essa hora inicial da nova existência, ligações fluídicas através dos tecidos do corpo em formação, pelas quais a entidade </a:t>
            </a:r>
            <a:r>
              <a:rPr lang="pt-BR" dirty="0" err="1" smtClean="0"/>
              <a:t>reencarnante</a:t>
            </a:r>
            <a:r>
              <a:rPr lang="pt-BR" dirty="0" smtClean="0"/>
              <a:t>, </a:t>
            </a:r>
            <a:r>
              <a:rPr lang="pt-BR" b="1" dirty="0" smtClean="0">
                <a:solidFill>
                  <a:schemeClr val="accent1"/>
                </a:solidFill>
              </a:rPr>
              <a:t>a partir da infância</a:t>
            </a:r>
            <a:r>
              <a:rPr lang="pt-BR" dirty="0" smtClean="0"/>
              <a:t>, continua enlaçada ao companheiro ou aos companheiros menos felizes, que integram com ela toda uma equipe de almas culpadas em reajuste.”</a:t>
            </a:r>
          </a:p>
          <a:p>
            <a:pPr lvl="4"/>
            <a:r>
              <a:rPr lang="pt-BR" dirty="0" smtClean="0"/>
              <a:t>(ANDRÉ LUIZ. </a:t>
            </a:r>
            <a:r>
              <a:rPr lang="pt-BR" i="1" dirty="0" smtClean="0"/>
              <a:t>Evolu</a:t>
            </a:r>
            <a:r>
              <a:rPr lang="pt-BR" i="1" dirty="0" smtClean="0"/>
              <a:t>ção em dois mundos</a:t>
            </a:r>
            <a:r>
              <a:rPr lang="pt-BR" dirty="0" smtClean="0"/>
              <a:t>, cap. 15)</a:t>
            </a:r>
            <a:endParaRPr lang="pt-BR" dirty="0"/>
          </a:p>
        </p:txBody>
      </p:sp>
      <p:pic>
        <p:nvPicPr>
          <p:cNvPr id="1026"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26262" t="4378" r="17883" b="4378"/>
          <a:stretch/>
        </p:blipFill>
        <p:spPr bwMode="auto">
          <a:xfrm>
            <a:off x="539552" y="2555825"/>
            <a:ext cx="2384498" cy="3901511"/>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spTree>
    <p:extLst>
      <p:ext uri="{BB962C8B-B14F-4D97-AF65-F5344CB8AC3E}">
        <p14:creationId xmlns:p14="http://schemas.microsoft.com/office/powerpoint/2010/main" val="3528684998"/>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Obsessão na infância</a:t>
            </a:r>
            <a:endParaRPr lang="pt-BR" dirty="0"/>
          </a:p>
        </p:txBody>
      </p:sp>
      <p:sp>
        <p:nvSpPr>
          <p:cNvPr id="3" name="Espaço Reservado para Conteúdo 2"/>
          <p:cNvSpPr>
            <a:spLocks noGrp="1"/>
          </p:cNvSpPr>
          <p:nvPr>
            <p:ph idx="1"/>
          </p:nvPr>
        </p:nvSpPr>
        <p:spPr/>
        <p:txBody>
          <a:bodyPr>
            <a:normAutofit lnSpcReduction="10000"/>
          </a:bodyPr>
          <a:lstStyle/>
          <a:p>
            <a:r>
              <a:rPr lang="pt-BR" dirty="0" smtClean="0"/>
              <a:t>“Pequeninos seres que se nos apresentam torturados, [...] são muita vez </a:t>
            </a:r>
            <a:r>
              <a:rPr lang="pt-BR" b="1" dirty="0" smtClean="0">
                <a:solidFill>
                  <a:schemeClr val="accent1"/>
                </a:solidFill>
              </a:rPr>
              <a:t>obsidiados de berço</a:t>
            </a:r>
            <a:r>
              <a:rPr lang="pt-BR" dirty="0" smtClean="0"/>
              <a:t>. </a:t>
            </a:r>
          </a:p>
          <a:p>
            <a:pPr marL="2798763" indent="-317500"/>
            <a:r>
              <a:rPr lang="pt-BR" dirty="0" smtClean="0"/>
              <a:t>São crianças que já nascem aprisionadas, trazendo nos olhos as visões dos panoramas apavorantes que tanto as inquietam. São </a:t>
            </a:r>
            <a:r>
              <a:rPr lang="pt-BR" b="1" dirty="0" smtClean="0"/>
              <a:t>reminiscências de vidas anteriores ou recordações de tormentos que sofreram ou fizeram sofrer no plano </a:t>
            </a:r>
            <a:r>
              <a:rPr lang="pt-BR" b="1" dirty="0" err="1" smtClean="0"/>
              <a:t>extrafísico</a:t>
            </a:r>
            <a:r>
              <a:rPr lang="pt-BR" dirty="0" smtClean="0"/>
              <a:t>, antes de serem encaminhadas para um novo corpo.”</a:t>
            </a:r>
          </a:p>
          <a:p>
            <a:pPr lvl="4"/>
            <a:r>
              <a:rPr lang="pt-BR" dirty="0" smtClean="0"/>
              <a:t>(SUELY C. SCHUBERT. </a:t>
            </a:r>
            <a:r>
              <a:rPr lang="pt-BR" i="1" dirty="0" smtClean="0"/>
              <a:t>Obsessão e </a:t>
            </a:r>
            <a:r>
              <a:rPr lang="pt-BR" i="1" dirty="0" err="1" smtClean="0"/>
              <a:t>Desobsessão</a:t>
            </a:r>
            <a:r>
              <a:rPr lang="pt-BR" dirty="0" smtClean="0"/>
              <a:t>, cap. 12)</a:t>
            </a:r>
            <a:endParaRPr lang="pt-BR" dirty="0"/>
          </a:p>
        </p:txBody>
      </p:sp>
      <p:pic>
        <p:nvPicPr>
          <p:cNvPr id="4098"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12842" r="12251"/>
          <a:stretch/>
        </p:blipFill>
        <p:spPr bwMode="auto">
          <a:xfrm>
            <a:off x="539552" y="3717032"/>
            <a:ext cx="2520280" cy="2381624"/>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spTree>
    <p:extLst>
      <p:ext uri="{BB962C8B-B14F-4D97-AF65-F5344CB8AC3E}">
        <p14:creationId xmlns:p14="http://schemas.microsoft.com/office/powerpoint/2010/main" val="3873048155"/>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Fatores </a:t>
            </a:r>
            <a:r>
              <a:rPr lang="pt-BR" dirty="0" smtClean="0"/>
              <a:t>de agravamento da obsessão</a:t>
            </a:r>
            <a:endParaRPr lang="pt-BR" dirty="0"/>
          </a:p>
        </p:txBody>
      </p:sp>
      <p:sp>
        <p:nvSpPr>
          <p:cNvPr id="3" name="Espaço Reservado para Conteúdo 2"/>
          <p:cNvSpPr>
            <a:spLocks noGrp="1"/>
          </p:cNvSpPr>
          <p:nvPr>
            <p:ph idx="1"/>
          </p:nvPr>
        </p:nvSpPr>
        <p:spPr/>
        <p:txBody>
          <a:bodyPr/>
          <a:lstStyle/>
          <a:p>
            <a:r>
              <a:rPr lang="pt-BR" dirty="0" smtClean="0"/>
              <a:t>Corrigendas inadequadas (castigos físicos e morais injustificáveis);</a:t>
            </a:r>
          </a:p>
          <a:p>
            <a:r>
              <a:rPr lang="pt-BR" dirty="0" smtClean="0"/>
              <a:t>Ressentimentos, ódio, antipatia, injustiça por parte daqueles que cuidam da criança/pais;</a:t>
            </a:r>
          </a:p>
          <a:p>
            <a:r>
              <a:rPr lang="pt-BR" dirty="0" smtClean="0"/>
              <a:t>Falta de orientação evangélica;</a:t>
            </a:r>
          </a:p>
          <a:p>
            <a:r>
              <a:rPr lang="pt-BR" dirty="0" smtClean="0"/>
              <a:t>Ociosidade.</a:t>
            </a:r>
          </a:p>
        </p:txBody>
      </p:sp>
    </p:spTree>
    <p:extLst>
      <p:ext uri="{BB962C8B-B14F-4D97-AF65-F5344CB8AC3E}">
        <p14:creationId xmlns:p14="http://schemas.microsoft.com/office/powerpoint/2010/main" val="2973828956"/>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dirty="0" smtClean="0"/>
              <a:t>Os pais devem ser os primeiros a dar o exemplo</a:t>
            </a:r>
            <a:endParaRPr lang="pt-BR" dirty="0"/>
          </a:p>
        </p:txBody>
      </p:sp>
      <p:pic>
        <p:nvPicPr>
          <p:cNvPr id="3" name="Imagem 2"/>
          <p:cNvPicPr>
            <a:picLocks noChangeAspect="1"/>
          </p:cNvPicPr>
          <p:nvPr/>
        </p:nvPicPr>
        <p:blipFill>
          <a:blip r:embed="rId3"/>
          <a:stretch>
            <a:fillRect/>
          </a:stretch>
        </p:blipFill>
        <p:spPr>
          <a:xfrm>
            <a:off x="1277888" y="2423432"/>
            <a:ext cx="6588224" cy="1873526"/>
          </a:xfrm>
          <a:prstGeom prst="rect">
            <a:avLst/>
          </a:prstGeom>
        </p:spPr>
      </p:pic>
      <p:sp>
        <p:nvSpPr>
          <p:cNvPr id="4" name="Botão de ação: Avançar ou Próximo 3">
            <a:hlinkClick r:id="rId4" action="ppaction://program" highlightClick="1"/>
          </p:cNvPr>
          <p:cNvSpPr/>
          <p:nvPr/>
        </p:nvSpPr>
        <p:spPr>
          <a:xfrm>
            <a:off x="4139952" y="5085184"/>
            <a:ext cx="864096" cy="864096"/>
          </a:xfrm>
          <a:prstGeom prst="actionButtonForwardNex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Tree>
    <p:extLst>
      <p:ext uri="{BB962C8B-B14F-4D97-AF65-F5344CB8AC3E}">
        <p14:creationId xmlns:p14="http://schemas.microsoft.com/office/powerpoint/2010/main" val="610156501"/>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Terapêutica espírita</a:t>
            </a:r>
            <a:endParaRPr lang="pt-BR" dirty="0"/>
          </a:p>
        </p:txBody>
      </p:sp>
      <p:sp>
        <p:nvSpPr>
          <p:cNvPr id="3" name="Espaço Reservado para Conteúdo 2"/>
          <p:cNvSpPr>
            <a:spLocks noGrp="1"/>
          </p:cNvSpPr>
          <p:nvPr>
            <p:ph idx="1"/>
          </p:nvPr>
        </p:nvSpPr>
        <p:spPr/>
        <p:txBody>
          <a:bodyPr>
            <a:normAutofit/>
          </a:bodyPr>
          <a:lstStyle/>
          <a:p>
            <a:r>
              <a:rPr lang="pt-BR" dirty="0" smtClean="0"/>
              <a:t>Terapêutica bioenergética (passes);</a:t>
            </a:r>
          </a:p>
          <a:p>
            <a:r>
              <a:rPr lang="pt-BR" dirty="0" smtClean="0"/>
              <a:t>Participação de pais e de crianças nas aulas de orientação evangélica;</a:t>
            </a:r>
          </a:p>
          <a:p>
            <a:r>
              <a:rPr lang="pt-BR" dirty="0" smtClean="0"/>
              <a:t>Água magnetizada;</a:t>
            </a:r>
          </a:p>
          <a:p>
            <a:r>
              <a:rPr lang="pt-BR" dirty="0" smtClean="0"/>
              <a:t>Psicoterapia da bondade, do esclarecimento, da paciência dos genitores;</a:t>
            </a:r>
          </a:p>
          <a:p>
            <a:r>
              <a:rPr lang="pt-BR" dirty="0" smtClean="0"/>
              <a:t>Tratamento </a:t>
            </a:r>
            <a:r>
              <a:rPr lang="pt-BR" dirty="0" err="1" smtClean="0"/>
              <a:t>desobsessivo</a:t>
            </a:r>
            <a:r>
              <a:rPr lang="pt-BR" dirty="0" smtClean="0"/>
              <a:t>;</a:t>
            </a:r>
          </a:p>
          <a:p>
            <a:r>
              <a:rPr lang="pt-BR" dirty="0" smtClean="0"/>
              <a:t> Prática no bem (liquidação das dívidas e compromissos infelizes de reencarnações passadas).</a:t>
            </a:r>
          </a:p>
          <a:p>
            <a:pPr lvl="4"/>
            <a:r>
              <a:rPr lang="pt-BR" dirty="0" smtClean="0"/>
              <a:t>(MANOEL P. DE MIRANDA. </a:t>
            </a:r>
            <a:r>
              <a:rPr lang="pt-BR" i="1" dirty="0" smtClean="0"/>
              <a:t>Sexo e obsessão</a:t>
            </a:r>
            <a:r>
              <a:rPr lang="pt-BR" dirty="0" smtClean="0"/>
              <a:t>, cap. 4)</a:t>
            </a:r>
            <a:endParaRPr lang="pt-BR" dirty="0"/>
          </a:p>
        </p:txBody>
      </p:sp>
    </p:spTree>
    <p:extLst>
      <p:ext uri="{BB962C8B-B14F-4D97-AF65-F5344CB8AC3E}">
        <p14:creationId xmlns:p14="http://schemas.microsoft.com/office/powerpoint/2010/main" val="813661252"/>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Responsabilidade dos pais</a:t>
            </a:r>
            <a:endParaRPr lang="pt-BR" dirty="0"/>
          </a:p>
        </p:txBody>
      </p:sp>
      <p:sp>
        <p:nvSpPr>
          <p:cNvPr id="3" name="Espaço Reservado para Conteúdo 2"/>
          <p:cNvSpPr>
            <a:spLocks noGrp="1"/>
          </p:cNvSpPr>
          <p:nvPr>
            <p:ph idx="1"/>
          </p:nvPr>
        </p:nvSpPr>
        <p:spPr>
          <a:xfrm>
            <a:off x="864382" y="4293096"/>
            <a:ext cx="7567062" cy="2230866"/>
          </a:xfrm>
        </p:spPr>
        <p:txBody>
          <a:bodyPr>
            <a:normAutofit fontScale="92500" lnSpcReduction="10000"/>
          </a:bodyPr>
          <a:lstStyle/>
          <a:p>
            <a:r>
              <a:rPr lang="pt-BR" smtClean="0"/>
              <a:t>“[...] </a:t>
            </a:r>
            <a:r>
              <a:rPr lang="pt-BR" dirty="0" smtClean="0"/>
              <a:t>inteirai-vos dos vossos deveres  e ponde todo o vosso amor em </a:t>
            </a:r>
            <a:r>
              <a:rPr lang="pt-BR" b="1" dirty="0" smtClean="0">
                <a:solidFill>
                  <a:schemeClr val="accent1"/>
                </a:solidFill>
              </a:rPr>
              <a:t>aproximar de Deus </a:t>
            </a:r>
            <a:r>
              <a:rPr lang="pt-BR" dirty="0" smtClean="0"/>
              <a:t>essa </a:t>
            </a:r>
            <a:r>
              <a:rPr lang="pt-BR" smtClean="0"/>
              <a:t>alma; [...] </a:t>
            </a:r>
            <a:r>
              <a:rPr lang="pt-BR" dirty="0" smtClean="0"/>
              <a:t>Os vossos </a:t>
            </a:r>
            <a:r>
              <a:rPr lang="pt-BR" b="1" dirty="0" smtClean="0">
                <a:solidFill>
                  <a:schemeClr val="accent1"/>
                </a:solidFill>
              </a:rPr>
              <a:t>cuidados</a:t>
            </a:r>
            <a:r>
              <a:rPr lang="pt-BR" dirty="0" smtClean="0">
                <a:solidFill>
                  <a:schemeClr val="accent1"/>
                </a:solidFill>
              </a:rPr>
              <a:t> </a:t>
            </a:r>
            <a:r>
              <a:rPr lang="pt-BR" dirty="0" smtClean="0"/>
              <a:t>e a </a:t>
            </a:r>
            <a:r>
              <a:rPr lang="pt-BR" b="1" dirty="0" smtClean="0">
                <a:solidFill>
                  <a:schemeClr val="accent1"/>
                </a:solidFill>
              </a:rPr>
              <a:t>educação</a:t>
            </a:r>
            <a:r>
              <a:rPr lang="pt-BR" dirty="0" smtClean="0">
                <a:solidFill>
                  <a:schemeClr val="accent1"/>
                </a:solidFill>
              </a:rPr>
              <a:t> </a:t>
            </a:r>
            <a:r>
              <a:rPr lang="pt-BR" dirty="0" smtClean="0"/>
              <a:t>que lhe dareis auxiliarão o seu aperfeiçoamento e o seu bem-estar futuro.  Lembrai-vos de que a cada pai e a cada mãe perguntará Deus: Que fizestes do filho confiado à vossa guarda?”</a:t>
            </a:r>
          </a:p>
          <a:p>
            <a:pPr lvl="1"/>
            <a:r>
              <a:rPr lang="pt-BR" i="1" dirty="0" smtClean="0"/>
              <a:t>Santo Agostinho</a:t>
            </a:r>
          </a:p>
          <a:p>
            <a:pPr lvl="4"/>
            <a:r>
              <a:rPr lang="pt-BR" dirty="0" smtClean="0"/>
              <a:t>(ALLAN KARDEC. </a:t>
            </a:r>
            <a:r>
              <a:rPr lang="pt-BR" i="1" dirty="0" smtClean="0"/>
              <a:t>O Evangelho Segundo o Espiritismo</a:t>
            </a:r>
            <a:r>
              <a:rPr lang="pt-BR" dirty="0" smtClean="0"/>
              <a:t>, cap. 14, item 9)</a:t>
            </a:r>
            <a:endParaRPr lang="pt-BR" dirty="0"/>
          </a:p>
        </p:txBody>
      </p:sp>
      <p:pic>
        <p:nvPicPr>
          <p:cNvPr id="5122" name="Picture 2" descr="https://encrypted-tbn0.google.com/images?q=tbn:ANd9GcRcfubn75LZpRn8fJDJmkSVfay5WabZsL6zAO8g5dFDJv6BCPdl2Q"/>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66217" y="2310168"/>
            <a:ext cx="2763391" cy="183891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spTree>
    <p:extLst>
      <p:ext uri="{BB962C8B-B14F-4D97-AF65-F5344CB8AC3E}">
        <p14:creationId xmlns:p14="http://schemas.microsoft.com/office/powerpoint/2010/main" val="2501580125"/>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Diretoria de Íon">
  <a:themeElements>
    <a:clrScheme name="Diretoria de Íon">
      <a:dk1>
        <a:sysClr val="windowText" lastClr="000000"/>
      </a:dk1>
      <a:lt1>
        <a:sysClr val="window" lastClr="FFFFFF"/>
      </a:lt1>
      <a:dk2>
        <a:srgbClr val="3B3059"/>
      </a:dk2>
      <a:lt2>
        <a:srgbClr val="EBEBEB"/>
      </a:lt2>
      <a:accent1>
        <a:srgbClr val="B31166"/>
      </a:accent1>
      <a:accent2>
        <a:srgbClr val="E33D6F"/>
      </a:accent2>
      <a:accent3>
        <a:srgbClr val="E45F3C"/>
      </a:accent3>
      <a:accent4>
        <a:srgbClr val="E9943A"/>
      </a:accent4>
      <a:accent5>
        <a:srgbClr val="9B6BF2"/>
      </a:accent5>
      <a:accent6>
        <a:srgbClr val="D53DD0"/>
      </a:accent6>
      <a:hlink>
        <a:srgbClr val="8F8F8F"/>
      </a:hlink>
      <a:folHlink>
        <a:srgbClr val="A5A5A5"/>
      </a:folHlink>
    </a:clrScheme>
    <a:fontScheme name="Diretoria de Íon">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iretoria de Í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8000"/>
                <a:hueMod val="124000"/>
                <a:satMod val="148000"/>
                <a:lumMod val="124000"/>
              </a:schemeClr>
            </a:gs>
            <a:gs pos="100000">
              <a:schemeClr val="phClr">
                <a:shade val="76000"/>
                <a:hueMod val="89000"/>
                <a:satMod val="164000"/>
                <a:lumMod val="56000"/>
              </a:schemeClr>
            </a:gs>
          </a:gsLst>
          <a:path path="circle">
            <a:fillToRect l="45000" t="65000" r="125000" b="100000"/>
          </a:path>
        </a:gradFill>
        <a:blipFill rotWithShape="1">
          <a:blip xmlns:r="http://schemas.openxmlformats.org/officeDocument/2006/relationships" r:embed="rId1">
            <a:duotone>
              <a:schemeClr val="phClr">
                <a:shade val="69000"/>
                <a:hueMod val="91000"/>
                <a:satMod val="164000"/>
                <a:lumMod val="74000"/>
              </a:schemeClr>
              <a:schemeClr val="phClr">
                <a:hueMod val="124000"/>
                <a:satMod val="140000"/>
                <a:lumMod val="142000"/>
              </a:schemeClr>
            </a:duotone>
          </a:blip>
          <a:stretch/>
        </a:blipFill>
      </a:bgFillStyleLst>
    </a:fmtScheme>
  </a:themeElements>
  <a:objectDefaults/>
  <a:extraClrSchemeLst/>
  <a:extLst>
    <a:ext uri="{05A4C25C-085E-4340-85A3-A5531E510DB2}">
      <thm15:themeFamily xmlns:thm15="http://schemas.microsoft.com/office/thememl/2012/main" name="Ion Boardroom" id="{FC33163D-4339-46B1-8EED-24C834239D99}" vid="{B8502691-933B-45FE-8764-BA278511EF27}"/>
    </a:ext>
  </a:extLst>
</a:theme>
</file>

<file path=ppt/theme/theme2.xml><?xml version="1.0" encoding="utf-8"?>
<a:theme xmlns:a="http://schemas.openxmlformats.org/drawingml/2006/main" name="Tema do Office">
  <a:themeElements>
    <a:clrScheme name="Escritório">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Escritório">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Escritório">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Ion Boardroom</Template>
  <TotalTime>223</TotalTime>
  <Words>1372</Words>
  <Application>Microsoft Macintosh PowerPoint</Application>
  <PresentationFormat>Apresentação na tela (4:3)</PresentationFormat>
  <Paragraphs>68</Paragraphs>
  <Slides>11</Slides>
  <Notes>10</Notes>
  <HiddenSlides>0</HiddenSlides>
  <MMClips>0</MMClips>
  <ScaleCrop>false</ScaleCrop>
  <HeadingPairs>
    <vt:vector size="6" baseType="variant">
      <vt:variant>
        <vt:lpstr>Fontes Usadas</vt:lpstr>
      </vt:variant>
      <vt:variant>
        <vt:i4>5</vt:i4>
      </vt:variant>
      <vt:variant>
        <vt:lpstr>Tema</vt:lpstr>
      </vt:variant>
      <vt:variant>
        <vt:i4>1</vt:i4>
      </vt:variant>
      <vt:variant>
        <vt:lpstr>Títulos de Slides</vt:lpstr>
      </vt:variant>
      <vt:variant>
        <vt:i4>11</vt:i4>
      </vt:variant>
    </vt:vector>
  </HeadingPairs>
  <TitlesOfParts>
    <vt:vector size="17" baseType="lpstr">
      <vt:lpstr>AppleSymbols</vt:lpstr>
      <vt:lpstr>Calibri</vt:lpstr>
      <vt:lpstr>Century Gothic</vt:lpstr>
      <vt:lpstr>Wingdings 3</vt:lpstr>
      <vt:lpstr>Arial</vt:lpstr>
      <vt:lpstr>Diretoria de Íon</vt:lpstr>
      <vt:lpstr>Obsessão e conflitos na infância</vt:lpstr>
      <vt:lpstr>Almas em reajuste</vt:lpstr>
      <vt:lpstr>Renascendo entre os que odiou</vt:lpstr>
      <vt:lpstr>Desejo e recusa do filho</vt:lpstr>
      <vt:lpstr>Aborto espontâneo</vt:lpstr>
      <vt:lpstr>Obsessão desde o ventre materno</vt:lpstr>
      <vt:lpstr>Obsessão na infância</vt:lpstr>
      <vt:lpstr>Fatores de agravamento da obsessão</vt:lpstr>
      <vt:lpstr>Os pais devem ser os primeiros a dar o exemplo</vt:lpstr>
      <vt:lpstr>Terapêutica espírita</vt:lpstr>
      <vt:lpstr>Responsabilidade dos pais</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Apresentação do PowerPoint</dc:title>
  <dc:creator>Paula</dc:creator>
  <cp:lastModifiedBy>Adriano Alves</cp:lastModifiedBy>
  <cp:revision>42</cp:revision>
  <dcterms:created xsi:type="dcterms:W3CDTF">2012-07-11T20:24:17Z</dcterms:created>
  <dcterms:modified xsi:type="dcterms:W3CDTF">2016-05-01T04:54:10Z</dcterms:modified>
</cp:coreProperties>
</file>