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2" r:id="rId1"/>
  </p:sldMasterIdLst>
  <p:notesMasterIdLst>
    <p:notesMasterId r:id="rId14"/>
  </p:notesMasterIdLst>
  <p:sldIdLst>
    <p:sldId id="256" r:id="rId2"/>
    <p:sldId id="269" r:id="rId3"/>
    <p:sldId id="257" r:id="rId4"/>
    <p:sldId id="258" r:id="rId5"/>
    <p:sldId id="259" r:id="rId6"/>
    <p:sldId id="261" r:id="rId7"/>
    <p:sldId id="260" r:id="rId8"/>
    <p:sldId id="262" r:id="rId9"/>
    <p:sldId id="263" r:id="rId10"/>
    <p:sldId id="264" r:id="rId11"/>
    <p:sldId id="270" r:id="rId12"/>
    <p:sldId id="265" r:id="rId13"/>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698"/>
    <p:restoredTop sz="78020" autoAdjust="0"/>
  </p:normalViewPr>
  <p:slideViewPr>
    <p:cSldViewPr showGuides="1">
      <p:cViewPr varScale="1">
        <p:scale>
          <a:sx n="74" d="100"/>
          <a:sy n="74" d="100"/>
        </p:scale>
        <p:origin x="568" y="16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242950-87D3-4C3C-ACFB-3B2FB8E0F9B1}" type="datetimeFigureOut">
              <a:rPr lang="pt-BR" smtClean="0"/>
              <a:t>29/03/2018</a:t>
            </a:fld>
            <a:endParaRPr lang="pt-BR"/>
          </a:p>
        </p:txBody>
      </p:sp>
      <p:sp>
        <p:nvSpPr>
          <p:cNvPr id="4" name="Espaço Reservado para Imagem de Sli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A354CA-63E2-4405-85DC-913A7DCB955C}" type="slidenum">
              <a:rPr lang="pt-BR" smtClean="0"/>
              <a:t>‹nº›</a:t>
            </a:fld>
            <a:endParaRPr lang="pt-BR"/>
          </a:p>
        </p:txBody>
      </p:sp>
    </p:spTree>
    <p:extLst>
      <p:ext uri="{BB962C8B-B14F-4D97-AF65-F5344CB8AC3E}">
        <p14:creationId xmlns:p14="http://schemas.microsoft.com/office/powerpoint/2010/main" val="4300843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Iniciar a palestra definindo</a:t>
            </a:r>
            <a:r>
              <a:rPr lang="pt-BR" baseline="0" dirty="0"/>
              <a:t> segundo a ciência, o que é dor.</a:t>
            </a:r>
            <a:endParaRPr lang="pt-BR" dirty="0"/>
          </a:p>
        </p:txBody>
      </p:sp>
      <p:sp>
        <p:nvSpPr>
          <p:cNvPr id="4" name="Espaço Reservado para Número de Slide 3"/>
          <p:cNvSpPr>
            <a:spLocks noGrp="1"/>
          </p:cNvSpPr>
          <p:nvPr>
            <p:ph type="sldNum" sz="quarter" idx="10"/>
          </p:nvPr>
        </p:nvSpPr>
        <p:spPr/>
        <p:txBody>
          <a:bodyPr/>
          <a:lstStyle/>
          <a:p>
            <a:fld id="{0AA354CA-63E2-4405-85DC-913A7DCB955C}" type="slidenum">
              <a:rPr lang="pt-BR" smtClean="0"/>
              <a:t>2</a:t>
            </a:fld>
            <a:endParaRPr lang="pt-BR"/>
          </a:p>
        </p:txBody>
      </p:sp>
    </p:spTree>
    <p:extLst>
      <p:ext uri="{BB962C8B-B14F-4D97-AF65-F5344CB8AC3E}">
        <p14:creationId xmlns:p14="http://schemas.microsoft.com/office/powerpoint/2010/main" val="612044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Esclarecer o conceito de dor</a:t>
            </a:r>
            <a:r>
              <a:rPr lang="pt-BR" baseline="0" dirty="0"/>
              <a:t> segundo o Espiritismo. Neste ponto de vista, a dor é para cada indivíduo uma forma de equilibrar-se e educar-se. Quando a sentimos, significa que algo em nós não está bem, necessitando análise e correção. A dor, assim, não é somente a de ordem física, mas também, de ordem moral.</a:t>
            </a:r>
            <a:endParaRPr lang="pt-BR" dirty="0"/>
          </a:p>
        </p:txBody>
      </p:sp>
      <p:sp>
        <p:nvSpPr>
          <p:cNvPr id="4" name="Espaço Reservado para Número de Slide 3"/>
          <p:cNvSpPr>
            <a:spLocks noGrp="1"/>
          </p:cNvSpPr>
          <p:nvPr>
            <p:ph type="sldNum" sz="quarter" idx="10"/>
          </p:nvPr>
        </p:nvSpPr>
        <p:spPr/>
        <p:txBody>
          <a:bodyPr/>
          <a:lstStyle/>
          <a:p>
            <a:fld id="{0AA354CA-63E2-4405-85DC-913A7DCB955C}" type="slidenum">
              <a:rPr lang="pt-BR" smtClean="0"/>
              <a:t>3</a:t>
            </a:fld>
            <a:endParaRPr lang="pt-BR"/>
          </a:p>
        </p:txBody>
      </p:sp>
    </p:spTree>
    <p:extLst>
      <p:ext uri="{BB962C8B-B14F-4D97-AF65-F5344CB8AC3E}">
        <p14:creationId xmlns:p14="http://schemas.microsoft.com/office/powerpoint/2010/main" val="36290539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Observar que a dor varia de indivíduo a indivíduo. O que para</a:t>
            </a:r>
            <a:r>
              <a:rPr lang="pt-BR" baseline="0" dirty="0"/>
              <a:t> um representa um sofrimento, uma dor enorme, para outro não passa de pequeno obstáculo a ser transposto.</a:t>
            </a:r>
            <a:endParaRPr lang="pt-BR" dirty="0"/>
          </a:p>
        </p:txBody>
      </p:sp>
      <p:sp>
        <p:nvSpPr>
          <p:cNvPr id="4" name="Espaço Reservado para Número de Slide 3"/>
          <p:cNvSpPr>
            <a:spLocks noGrp="1"/>
          </p:cNvSpPr>
          <p:nvPr>
            <p:ph type="sldNum" sz="quarter" idx="10"/>
          </p:nvPr>
        </p:nvSpPr>
        <p:spPr/>
        <p:txBody>
          <a:bodyPr/>
          <a:lstStyle/>
          <a:p>
            <a:fld id="{0AA354CA-63E2-4405-85DC-913A7DCB955C}" type="slidenum">
              <a:rPr lang="pt-BR" smtClean="0"/>
              <a:t>4</a:t>
            </a:fld>
            <a:endParaRPr lang="pt-BR"/>
          </a:p>
        </p:txBody>
      </p:sp>
    </p:spTree>
    <p:extLst>
      <p:ext uri="{BB962C8B-B14F-4D97-AF65-F5344CB8AC3E}">
        <p14:creationId xmlns:p14="http://schemas.microsoft.com/office/powerpoint/2010/main" val="12873253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O planeta Terra</a:t>
            </a:r>
            <a:r>
              <a:rPr lang="pt-BR" baseline="0" dirty="0"/>
              <a:t> é, segundo a orientação dos amigos espirituais, um orbe de provas e expiações. Nele habitam, em sua maioria, espíritos em processo de crescimento espiritual que necessitam, por meio da dor, de crescer. A dor para estes é alavanca sublime rumo ao progresso. Sendo assim, na Terra ninguém é plenamente feliz. A felicidade e o sofrimento são relativos e variam de pessoa a pessoa.</a:t>
            </a:r>
            <a:endParaRPr lang="pt-BR" dirty="0"/>
          </a:p>
        </p:txBody>
      </p:sp>
      <p:sp>
        <p:nvSpPr>
          <p:cNvPr id="4" name="Espaço Reservado para Número de Slide 3"/>
          <p:cNvSpPr>
            <a:spLocks noGrp="1"/>
          </p:cNvSpPr>
          <p:nvPr>
            <p:ph type="sldNum" sz="quarter" idx="10"/>
          </p:nvPr>
        </p:nvSpPr>
        <p:spPr/>
        <p:txBody>
          <a:bodyPr/>
          <a:lstStyle/>
          <a:p>
            <a:fld id="{0AA354CA-63E2-4405-85DC-913A7DCB955C}" type="slidenum">
              <a:rPr lang="pt-BR" smtClean="0"/>
              <a:t>5</a:t>
            </a:fld>
            <a:endParaRPr lang="pt-BR"/>
          </a:p>
        </p:txBody>
      </p:sp>
    </p:spTree>
    <p:extLst>
      <p:ext uri="{BB962C8B-B14F-4D97-AF65-F5344CB8AC3E}">
        <p14:creationId xmlns:p14="http://schemas.microsoft.com/office/powerpoint/2010/main" val="1431218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É importante frisar,</a:t>
            </a:r>
            <a:r>
              <a:rPr lang="pt-BR" baseline="0" dirty="0"/>
              <a:t> que nem sempre é preciso aprender com o sofrimento e a dor. Estes são experiências valiosas mas que muitas vezes são provocados pela imprevidência ou ignorância do homem. Por meio de suas escolhas e ações, ele recebe como consequência de seus atos, sofrimentos morais que o auxiliarão em seu reajuste moral.</a:t>
            </a:r>
            <a:endParaRPr lang="pt-BR" dirty="0"/>
          </a:p>
        </p:txBody>
      </p:sp>
      <p:sp>
        <p:nvSpPr>
          <p:cNvPr id="4" name="Espaço Reservado para Número de Slide 3"/>
          <p:cNvSpPr>
            <a:spLocks noGrp="1"/>
          </p:cNvSpPr>
          <p:nvPr>
            <p:ph type="sldNum" sz="quarter" idx="10"/>
          </p:nvPr>
        </p:nvSpPr>
        <p:spPr/>
        <p:txBody>
          <a:bodyPr/>
          <a:lstStyle/>
          <a:p>
            <a:fld id="{0AA354CA-63E2-4405-85DC-913A7DCB955C}" type="slidenum">
              <a:rPr lang="pt-BR" smtClean="0"/>
              <a:t>6</a:t>
            </a:fld>
            <a:endParaRPr lang="pt-BR"/>
          </a:p>
        </p:txBody>
      </p:sp>
    </p:spTree>
    <p:extLst>
      <p:ext uri="{BB962C8B-B14F-4D97-AF65-F5344CB8AC3E}">
        <p14:creationId xmlns:p14="http://schemas.microsoft.com/office/powerpoint/2010/main" val="30921078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Daí pode-se</a:t>
            </a:r>
            <a:r>
              <a:rPr lang="pt-BR" baseline="0" dirty="0"/>
              <a:t> afirmar que a verdadeira infelicidade é desconhecer as Leis de Deus. Essas Leis estão escritas na consciência de cada um e se bem compreendida e vivida é rota certa de crescimento e felicidade plena. Aos nos rebelarmos contra as Leis de Deus, ocasionamos para nós mesmos dores e sofrimentos.</a:t>
            </a:r>
            <a:endParaRPr lang="pt-BR" dirty="0"/>
          </a:p>
        </p:txBody>
      </p:sp>
      <p:sp>
        <p:nvSpPr>
          <p:cNvPr id="4" name="Espaço Reservado para Número de Slide 3"/>
          <p:cNvSpPr>
            <a:spLocks noGrp="1"/>
          </p:cNvSpPr>
          <p:nvPr>
            <p:ph type="sldNum" sz="quarter" idx="10"/>
          </p:nvPr>
        </p:nvSpPr>
        <p:spPr/>
        <p:txBody>
          <a:bodyPr/>
          <a:lstStyle/>
          <a:p>
            <a:fld id="{0AA354CA-63E2-4405-85DC-913A7DCB955C}" type="slidenum">
              <a:rPr lang="pt-BR" smtClean="0"/>
              <a:t>7</a:t>
            </a:fld>
            <a:endParaRPr lang="pt-BR"/>
          </a:p>
        </p:txBody>
      </p:sp>
    </p:spTree>
    <p:extLst>
      <p:ext uri="{BB962C8B-B14F-4D97-AF65-F5344CB8AC3E}">
        <p14:creationId xmlns:p14="http://schemas.microsoft.com/office/powerpoint/2010/main" val="20950019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Deveremos entender que as dores individuais ou coletivas são</a:t>
            </a:r>
            <a:r>
              <a:rPr lang="pt-BR" baseline="0" dirty="0"/>
              <a:t> duros corretivos para a humanidade ignorante. Vejamos o que nos diz Emmanuel no livro “O Consolador”:  </a:t>
            </a:r>
          </a:p>
          <a:p>
            <a:endParaRPr lang="pt-BR" baseline="0" dirty="0"/>
          </a:p>
          <a:p>
            <a:r>
              <a:rPr lang="pt-BR" baseline="0" dirty="0"/>
              <a:t>“</a:t>
            </a:r>
            <a:r>
              <a:rPr lang="pt-BR" dirty="0">
                <a:effectLst/>
              </a:rPr>
              <a:t>Na </a:t>
            </a:r>
            <a:r>
              <a:rPr lang="pt-BR" b="1" dirty="0">
                <a:effectLst/>
              </a:rPr>
              <a:t>provação coletiva</a:t>
            </a:r>
            <a:r>
              <a:rPr lang="pt-BR" dirty="0">
                <a:effectLst/>
              </a:rPr>
              <a:t> verifica-se a convocação dos Espíritos encarnados, participantes do mesmo débito, com referência ao passado delituoso e obscuro.</a:t>
            </a:r>
          </a:p>
          <a:p>
            <a:r>
              <a:rPr lang="pt-BR" dirty="0">
                <a:effectLst/>
              </a:rPr>
              <a:t>O</a:t>
            </a:r>
            <a:r>
              <a:rPr lang="pt-BR" baseline="0" dirty="0">
                <a:effectLst/>
              </a:rPr>
              <a:t> </a:t>
            </a:r>
            <a:r>
              <a:rPr lang="pt-BR" dirty="0">
                <a:effectLst/>
              </a:rPr>
              <a:t>mecanismo da justiça, na </a:t>
            </a:r>
            <a:r>
              <a:rPr lang="pt-BR" b="1" dirty="0">
                <a:effectLst/>
              </a:rPr>
              <a:t>lei das compensações</a:t>
            </a:r>
            <a:r>
              <a:rPr lang="pt-BR" dirty="0">
                <a:effectLst/>
              </a:rPr>
              <a:t>, funciona então espontaneamente, através dos prepostos </a:t>
            </a:r>
            <a:r>
              <a:rPr lang="pt-BR" sz="1200" kern="1200" dirty="0">
                <a:solidFill>
                  <a:schemeClr val="tx1"/>
                </a:solidFill>
                <a:effectLst/>
                <a:latin typeface="+mn-lt"/>
                <a:ea typeface="+mn-ea"/>
                <a:cs typeface="+mn-cs"/>
              </a:rPr>
              <a:t>do Cristo, que convocam os comparsas na dívida do pretérito para os resgates em comum, razão por que, muitas vezes, intitulais “doloroso acaso" às circunstâncias que reúnem as criaturas mais díspares no mesmo acidente, que lhes ocasiona a morte do corpo físico ou as mais variadas mutilações, no quadro dos seus compromissos individuais.</a:t>
            </a:r>
            <a:endParaRPr lang="pt-BR" dirty="0">
              <a:effectLst/>
            </a:endParaRPr>
          </a:p>
          <a:p>
            <a:endParaRPr lang="pt-BR" dirty="0"/>
          </a:p>
        </p:txBody>
      </p:sp>
      <p:sp>
        <p:nvSpPr>
          <p:cNvPr id="4" name="Espaço Reservado para Número de Slide 3"/>
          <p:cNvSpPr>
            <a:spLocks noGrp="1"/>
          </p:cNvSpPr>
          <p:nvPr>
            <p:ph type="sldNum" sz="quarter" idx="10"/>
          </p:nvPr>
        </p:nvSpPr>
        <p:spPr/>
        <p:txBody>
          <a:bodyPr/>
          <a:lstStyle/>
          <a:p>
            <a:fld id="{0AA354CA-63E2-4405-85DC-913A7DCB955C}" type="slidenum">
              <a:rPr lang="pt-BR" smtClean="0"/>
              <a:t>8</a:t>
            </a:fld>
            <a:endParaRPr lang="pt-BR"/>
          </a:p>
        </p:txBody>
      </p:sp>
    </p:spTree>
    <p:extLst>
      <p:ext uri="{BB962C8B-B14F-4D97-AF65-F5344CB8AC3E}">
        <p14:creationId xmlns:p14="http://schemas.microsoft.com/office/powerpoint/2010/main" val="26249488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Devemos, assim</a:t>
            </a:r>
            <a:r>
              <a:rPr lang="pt-BR" baseline="0" dirty="0"/>
              <a:t> perceber a dor como uma bênção nas nossas vidas, porque nos conduz ao caminho do bem e da reconciliação conosco mesmos.</a:t>
            </a:r>
            <a:endParaRPr lang="pt-BR" dirty="0"/>
          </a:p>
        </p:txBody>
      </p:sp>
      <p:sp>
        <p:nvSpPr>
          <p:cNvPr id="4" name="Espaço Reservado para Número de Slide 3"/>
          <p:cNvSpPr>
            <a:spLocks noGrp="1"/>
          </p:cNvSpPr>
          <p:nvPr>
            <p:ph type="sldNum" sz="quarter" idx="10"/>
          </p:nvPr>
        </p:nvSpPr>
        <p:spPr/>
        <p:txBody>
          <a:bodyPr/>
          <a:lstStyle/>
          <a:p>
            <a:fld id="{0AA354CA-63E2-4405-85DC-913A7DCB955C}" type="slidenum">
              <a:rPr lang="pt-BR" smtClean="0"/>
              <a:t>9</a:t>
            </a:fld>
            <a:endParaRPr lang="pt-BR"/>
          </a:p>
        </p:txBody>
      </p:sp>
    </p:spTree>
    <p:extLst>
      <p:ext uri="{BB962C8B-B14F-4D97-AF65-F5344CB8AC3E}">
        <p14:creationId xmlns:p14="http://schemas.microsoft.com/office/powerpoint/2010/main" val="22823730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Como terapia preventiva, deveremos ter otimismo, esperança,</a:t>
            </a:r>
            <a:r>
              <a:rPr lang="pt-BR" baseline="0" dirty="0"/>
              <a:t> vontade de viver entre outras virtudes que nos munem de “anticorpos espirituais” nos auxiliando a passar melhor pelas provas e expiações de nossa existência.</a:t>
            </a:r>
            <a:endParaRPr lang="pt-BR" dirty="0"/>
          </a:p>
        </p:txBody>
      </p:sp>
      <p:sp>
        <p:nvSpPr>
          <p:cNvPr id="4" name="Espaço Reservado para Número de Slide 3"/>
          <p:cNvSpPr>
            <a:spLocks noGrp="1"/>
          </p:cNvSpPr>
          <p:nvPr>
            <p:ph type="sldNum" sz="quarter" idx="10"/>
          </p:nvPr>
        </p:nvSpPr>
        <p:spPr/>
        <p:txBody>
          <a:bodyPr/>
          <a:lstStyle/>
          <a:p>
            <a:fld id="{0AA354CA-63E2-4405-85DC-913A7DCB955C}" type="slidenum">
              <a:rPr lang="pt-BR" smtClean="0"/>
              <a:t>10</a:t>
            </a:fld>
            <a:endParaRPr lang="pt-BR"/>
          </a:p>
        </p:txBody>
      </p:sp>
    </p:spTree>
    <p:extLst>
      <p:ext uri="{BB962C8B-B14F-4D97-AF65-F5344CB8AC3E}">
        <p14:creationId xmlns:p14="http://schemas.microsoft.com/office/powerpoint/2010/main" val="18904842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Usar o vídeo “Bota do mundo” para exemplificar que quando</a:t>
            </a:r>
            <a:r>
              <a:rPr lang="pt-BR" baseline="0" dirty="0"/>
              <a:t> um paciente tem mais esperança, é mais otimista e tem pensamentos positivos, o seu processo de recuperação é melhor.</a:t>
            </a:r>
          </a:p>
          <a:p>
            <a:endParaRPr lang="pt-BR" dirty="0"/>
          </a:p>
          <a:p>
            <a:r>
              <a:rPr lang="pt-BR" dirty="0"/>
              <a:t>Vídeo</a:t>
            </a:r>
            <a:r>
              <a:rPr lang="pt-BR" baseline="0" dirty="0"/>
              <a:t> retirado do site: </a:t>
            </a:r>
          </a:p>
          <a:p>
            <a:r>
              <a:rPr lang="pt-BR" dirty="0" err="1"/>
              <a:t>https</a:t>
            </a:r>
            <a:r>
              <a:rPr lang="pt-BR" dirty="0"/>
              <a:t>://www.youtube.com/watch?v=dSrrQFih5so</a:t>
            </a:r>
          </a:p>
        </p:txBody>
      </p:sp>
      <p:sp>
        <p:nvSpPr>
          <p:cNvPr id="4" name="Espaço Reservado para Número de Slide 3"/>
          <p:cNvSpPr>
            <a:spLocks noGrp="1"/>
          </p:cNvSpPr>
          <p:nvPr>
            <p:ph type="sldNum" sz="quarter" idx="10"/>
          </p:nvPr>
        </p:nvSpPr>
        <p:spPr/>
        <p:txBody>
          <a:bodyPr/>
          <a:lstStyle/>
          <a:p>
            <a:fld id="{0AA354CA-63E2-4405-85DC-913A7DCB955C}" type="slidenum">
              <a:rPr lang="pt-BR" smtClean="0"/>
              <a:t>11</a:t>
            </a:fld>
            <a:endParaRPr lang="pt-BR"/>
          </a:p>
        </p:txBody>
      </p:sp>
    </p:spTree>
    <p:extLst>
      <p:ext uri="{BB962C8B-B14F-4D97-AF65-F5344CB8AC3E}">
        <p14:creationId xmlns:p14="http://schemas.microsoft.com/office/powerpoint/2010/main" val="16573943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Refletir</a:t>
            </a:r>
            <a:r>
              <a:rPr lang="pt-BR" baseline="0" dirty="0"/>
              <a:t> que a cura para nossos males físicos e espirituais começa primeiro dentro de nós, quando mudamos nossas atitudes e pensamentos pessimistas promovemos “de dentro para fora” a verdadeira cura. </a:t>
            </a:r>
          </a:p>
          <a:p>
            <a:endParaRPr lang="pt-BR" dirty="0"/>
          </a:p>
        </p:txBody>
      </p:sp>
      <p:sp>
        <p:nvSpPr>
          <p:cNvPr id="4" name="Espaço Reservado para Número de Slide 3"/>
          <p:cNvSpPr>
            <a:spLocks noGrp="1"/>
          </p:cNvSpPr>
          <p:nvPr>
            <p:ph type="sldNum" sz="quarter" idx="10"/>
          </p:nvPr>
        </p:nvSpPr>
        <p:spPr/>
        <p:txBody>
          <a:bodyPr/>
          <a:lstStyle/>
          <a:p>
            <a:fld id="{0AA354CA-63E2-4405-85DC-913A7DCB955C}" type="slidenum">
              <a:rPr lang="pt-BR" smtClean="0"/>
              <a:t>12</a:t>
            </a:fld>
            <a:endParaRPr lang="pt-BR"/>
          </a:p>
        </p:txBody>
      </p:sp>
    </p:spTree>
    <p:extLst>
      <p:ext uri="{BB962C8B-B14F-4D97-AF65-F5344CB8AC3E}">
        <p14:creationId xmlns:p14="http://schemas.microsoft.com/office/powerpoint/2010/main" val="4667433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bg>
      <p:bgRef idx="1001">
        <a:schemeClr val="bg2"/>
      </p:bgRef>
    </p:bg>
    <p:spTree>
      <p:nvGrpSpPr>
        <p:cNvPr id="1" name=""/>
        <p:cNvGrpSpPr/>
        <p:nvPr/>
      </p:nvGrpSpPr>
      <p:grpSpPr>
        <a:xfrm>
          <a:off x="0" y="0"/>
          <a:ext cx="0" cy="0"/>
          <a:chOff x="0" y="0"/>
          <a:chExt cx="0" cy="0"/>
        </a:xfrm>
      </p:grpSpPr>
      <p:pic>
        <p:nvPicPr>
          <p:cNvPr id="10" name="Imagem 9"/>
          <p:cNvPicPr>
            <a:picLocks noChangeAspect="1"/>
          </p:cNvPicPr>
          <p:nvPr userDrawn="1"/>
        </p:nvPicPr>
        <p:blipFill>
          <a:blip r:embed="rId2">
            <a:alphaModFix/>
            <a:duotone>
              <a:prstClr val="black"/>
              <a:schemeClr val="accent5">
                <a:tint val="45000"/>
                <a:satMod val="400000"/>
              </a:schemeClr>
            </a:duotone>
          </a:blip>
          <a:stretch>
            <a:fillRect/>
          </a:stretch>
        </p:blipFill>
        <p:spPr>
          <a:xfrm>
            <a:off x="142874" y="0"/>
            <a:ext cx="8275320" cy="6858000"/>
          </a:xfrm>
          <a:prstGeom prst="rect">
            <a:avLst/>
          </a:prstGeom>
        </p:spPr>
      </p:pic>
      <p:sp>
        <p:nvSpPr>
          <p:cNvPr id="2" name="Title 1"/>
          <p:cNvSpPr>
            <a:spLocks noGrp="1"/>
          </p:cNvSpPr>
          <p:nvPr>
            <p:ph type="ctrTitle"/>
          </p:nvPr>
        </p:nvSpPr>
        <p:spPr>
          <a:xfrm>
            <a:off x="946404" y="3006424"/>
            <a:ext cx="7063740" cy="2850632"/>
          </a:xfrm>
        </p:spPr>
        <p:txBody>
          <a:bodyPr anchor="b">
            <a:normAutofit/>
          </a:bodyPr>
          <a:lstStyle>
            <a:lvl1pPr algn="l">
              <a:lnSpc>
                <a:spcPct val="85000"/>
              </a:lnSpc>
              <a:defRPr sz="6200" baseline="0">
                <a:solidFill>
                  <a:schemeClr val="tx1"/>
                </a:solidFill>
              </a:defRPr>
            </a:lvl1pPr>
          </a:lstStyle>
          <a:p>
            <a:r>
              <a:rPr lang="pt-BR"/>
              <a:t>Clique para editar estilo do título mestre</a:t>
            </a:r>
            <a:endParaRPr lang="en-US" dirty="0"/>
          </a:p>
        </p:txBody>
      </p:sp>
      <p:sp>
        <p:nvSpPr>
          <p:cNvPr id="3" name="Subtitle 2"/>
          <p:cNvSpPr>
            <a:spLocks noGrp="1"/>
          </p:cNvSpPr>
          <p:nvPr>
            <p:ph type="subTitle" idx="1"/>
          </p:nvPr>
        </p:nvSpPr>
        <p:spPr>
          <a:xfrm>
            <a:off x="946404" y="5857056"/>
            <a:ext cx="7063740" cy="932688"/>
          </a:xfrm>
        </p:spPr>
        <p:txBody>
          <a:bodyPr>
            <a:normAutofit/>
          </a:bodyPr>
          <a:lstStyle>
            <a:lvl1pPr marL="0" indent="0" algn="l">
              <a:buNone/>
              <a:defRPr sz="2000" spc="30" baseline="0">
                <a:solidFill>
                  <a:schemeClr val="bg2">
                    <a:lumMod val="20000"/>
                    <a:lumOff val="80000"/>
                  </a:schemeClr>
                </a:solidFill>
              </a:defRPr>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pt-BR"/>
              <a:t>Clique para editar o estilo do subtítulo mestre</a:t>
            </a:r>
            <a:endParaRPr lang="en-US" dirty="0"/>
          </a:p>
        </p:txBody>
      </p:sp>
      <p:sp>
        <p:nvSpPr>
          <p:cNvPr id="7" name="Rectangle 6"/>
          <p:cNvSpPr/>
          <p:nvPr/>
        </p:nvSpPr>
        <p:spPr>
          <a:xfrm>
            <a:off x="0" y="0"/>
            <a:ext cx="342900" cy="68580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p>
            <a:fld id="{96DFF08F-DC6B-4601-B491-B0F83F6DD2DA}" type="datetimeFigureOut">
              <a:rPr lang="en-US" smtClean="0"/>
              <a:t>3/29/18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‹nº›</a:t>
            </a:fld>
            <a:endParaRPr lang="en-US" dirty="0"/>
          </a:p>
        </p:txBody>
      </p:sp>
    </p:spTree>
    <p:extLst>
      <p:ext uri="{BB962C8B-B14F-4D97-AF65-F5344CB8AC3E}">
        <p14:creationId xmlns:p14="http://schemas.microsoft.com/office/powerpoint/2010/main" val="3721602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a:xfrm>
            <a:off x="827584" y="365760"/>
            <a:ext cx="7388300" cy="1325562"/>
          </a:xfrm>
        </p:spPr>
        <p:txBody>
          <a:bodyPr/>
          <a:lstStyle/>
          <a:p>
            <a:r>
              <a:rPr lang="pt-BR"/>
              <a:t>Clique para editar estilo do título mestre</a:t>
            </a:r>
            <a:endParaRPr lang="en-US" dirty="0"/>
          </a:p>
        </p:txBody>
      </p:sp>
      <p:sp>
        <p:nvSpPr>
          <p:cNvPr id="3" name="Content Placeholder 2"/>
          <p:cNvSpPr>
            <a:spLocks noGrp="1"/>
          </p:cNvSpPr>
          <p:nvPr>
            <p:ph idx="1"/>
          </p:nvPr>
        </p:nvSpPr>
        <p:spPr>
          <a:xfrm>
            <a:off x="827584" y="1828801"/>
            <a:ext cx="7388300" cy="4768551"/>
          </a:xfrm>
        </p:spPr>
        <p:txBody>
          <a:bodyPr/>
          <a:lstStyle>
            <a:lvl1pPr algn="just">
              <a:lnSpc>
                <a:spcPct val="100000"/>
              </a:lnSpc>
              <a:spcBef>
                <a:spcPts val="900"/>
              </a:spcBef>
              <a:spcAft>
                <a:spcPts val="0"/>
              </a:spcAft>
              <a:defRPr sz="2200"/>
            </a:lvl1pPr>
            <a:lvl2pPr algn="just">
              <a:lnSpc>
                <a:spcPct val="100000"/>
              </a:lnSpc>
              <a:spcBef>
                <a:spcPts val="600"/>
              </a:spcBef>
              <a:spcAft>
                <a:spcPts val="0"/>
              </a:spcAft>
              <a:defRPr sz="2000"/>
            </a:lvl2pPr>
            <a:lvl3pPr algn="just">
              <a:lnSpc>
                <a:spcPct val="100000"/>
              </a:lnSpc>
              <a:spcBef>
                <a:spcPts val="500"/>
              </a:spcBef>
              <a:spcAft>
                <a:spcPts val="0"/>
              </a:spcAft>
              <a:defRPr sz="1800"/>
            </a:lvl3pPr>
            <a:lvl4pPr algn="just">
              <a:lnSpc>
                <a:spcPct val="100000"/>
              </a:lnSpc>
              <a:spcBef>
                <a:spcPts val="400"/>
              </a:spcBef>
              <a:spcAft>
                <a:spcPts val="0"/>
              </a:spcAft>
              <a:defRPr sz="1600"/>
            </a:lvl4pPr>
            <a:lvl5pPr marL="1011238" indent="0" algn="r">
              <a:lnSpc>
                <a:spcPct val="100000"/>
              </a:lnSpc>
              <a:spcBef>
                <a:spcPts val="600"/>
              </a:spcBef>
              <a:spcAft>
                <a:spcPts val="1200"/>
              </a:spcAft>
              <a:buNone/>
              <a:tabLst/>
              <a:defRPr sz="1300"/>
            </a:lvl5pPr>
          </a:lstStyle>
          <a:p>
            <a:pPr lvl="0"/>
            <a:r>
              <a:rPr lang="pt-BR" dirty="0"/>
              <a:t>Clique para editar os estilos de texto mestres</a:t>
            </a:r>
          </a:p>
          <a:p>
            <a:pPr lvl="1"/>
            <a:r>
              <a:rPr lang="pt-BR" dirty="0"/>
              <a:t>Segundo nível</a:t>
            </a:r>
          </a:p>
          <a:p>
            <a:pPr lvl="2"/>
            <a:r>
              <a:rPr lang="pt-BR" dirty="0"/>
              <a:t>Terceiro nível</a:t>
            </a:r>
          </a:p>
          <a:p>
            <a:pPr lvl="3"/>
            <a:r>
              <a:rPr lang="pt-BR" dirty="0"/>
              <a:t>Quarto nível</a:t>
            </a:r>
          </a:p>
          <a:p>
            <a:pPr lvl="4"/>
            <a:r>
              <a:rPr lang="pt-BR" dirty="0"/>
              <a:t>Quinto nível</a:t>
            </a:r>
            <a:endParaRPr lang="en-US" dirty="0"/>
          </a:p>
        </p:txBody>
      </p:sp>
      <p:sp>
        <p:nvSpPr>
          <p:cNvPr id="4" name="Date Placeholder 3"/>
          <p:cNvSpPr>
            <a:spLocks noGrp="1"/>
          </p:cNvSpPr>
          <p:nvPr>
            <p:ph type="dt" sz="half" idx="10"/>
          </p:nvPr>
        </p:nvSpPr>
        <p:spPr/>
        <p:txBody>
          <a:bodyPr/>
          <a:lstStyle/>
          <a:p>
            <a:fld id="{CC455041-4F5C-4256-867A-D376BB5966F1}" type="datetimeFigureOut">
              <a:rPr lang="pt-BR" smtClean="0"/>
              <a:t>29/03/2018</a:t>
            </a:fld>
            <a:endParaRPr lang="pt-BR" dirty="0"/>
          </a:p>
        </p:txBody>
      </p:sp>
      <p:sp>
        <p:nvSpPr>
          <p:cNvPr id="5" name="Footer Placeholder 4"/>
          <p:cNvSpPr>
            <a:spLocks noGrp="1"/>
          </p:cNvSpPr>
          <p:nvPr>
            <p:ph type="ftr" sz="quarter" idx="11"/>
          </p:nvPr>
        </p:nvSpPr>
        <p:spPr/>
        <p:txBody>
          <a:bodyPr/>
          <a:lstStyle/>
          <a:p>
            <a:endParaRPr lang="pt-BR" dirty="0"/>
          </a:p>
        </p:txBody>
      </p:sp>
      <p:sp>
        <p:nvSpPr>
          <p:cNvPr id="6" name="Slide Number Placeholder 5"/>
          <p:cNvSpPr>
            <a:spLocks noGrp="1"/>
          </p:cNvSpPr>
          <p:nvPr>
            <p:ph type="sldNum" sz="quarter" idx="12"/>
          </p:nvPr>
        </p:nvSpPr>
        <p:spPr/>
        <p:txBody>
          <a:bodyPr/>
          <a:lstStyle/>
          <a:p>
            <a:fld id="{4FC4FFCF-FE9F-47A8-AD13-90EEAA6FFE8B}" type="slidenum">
              <a:rPr lang="pt-BR" smtClean="0"/>
              <a:t>‹nº›</a:t>
            </a:fld>
            <a:endParaRPr lang="pt-BR" dirty="0"/>
          </a:p>
        </p:txBody>
      </p:sp>
      <p:sp>
        <p:nvSpPr>
          <p:cNvPr id="7" name="Rectangle 6"/>
          <p:cNvSpPr/>
          <p:nvPr/>
        </p:nvSpPr>
        <p:spPr>
          <a:xfrm>
            <a:off x="0" y="0"/>
            <a:ext cx="3429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01372521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946404" y="758952"/>
            <a:ext cx="7063740" cy="4041648"/>
          </a:xfrm>
        </p:spPr>
        <p:txBody>
          <a:bodyPr anchor="b">
            <a:normAutofit/>
          </a:bodyPr>
          <a:lstStyle>
            <a:lvl1pPr>
              <a:lnSpc>
                <a:spcPct val="85000"/>
              </a:lnSpc>
              <a:defRPr sz="6200" b="1" baseline="0"/>
            </a:lvl1pPr>
          </a:lstStyle>
          <a:p>
            <a:r>
              <a:rPr lang="pt-BR"/>
              <a:t>Clique para editar estilo do título mestre</a:t>
            </a:r>
            <a:endParaRPr lang="en-US" dirty="0"/>
          </a:p>
        </p:txBody>
      </p:sp>
      <p:sp>
        <p:nvSpPr>
          <p:cNvPr id="3" name="Text Placeholder 2"/>
          <p:cNvSpPr>
            <a:spLocks noGrp="1"/>
          </p:cNvSpPr>
          <p:nvPr>
            <p:ph type="body" idx="1"/>
          </p:nvPr>
        </p:nvSpPr>
        <p:spPr>
          <a:xfrm>
            <a:off x="946404" y="4800600"/>
            <a:ext cx="7063740" cy="1691640"/>
          </a:xfrm>
        </p:spPr>
        <p:txBody>
          <a:bodyPr anchor="t">
            <a:normAutofit/>
          </a:bodyPr>
          <a:lstStyle>
            <a:lvl1pPr marL="0" indent="0">
              <a:buNone/>
              <a:defRPr sz="2000" spc="30" baseline="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CC455041-4F5C-4256-867A-D376BB5966F1}" type="datetimeFigureOut">
              <a:rPr lang="pt-BR" smtClean="0"/>
              <a:t>29/03/2018</a:t>
            </a:fld>
            <a:endParaRPr lang="pt-BR" dirty="0"/>
          </a:p>
        </p:txBody>
      </p:sp>
      <p:sp>
        <p:nvSpPr>
          <p:cNvPr id="5" name="Footer Placeholder 4"/>
          <p:cNvSpPr>
            <a:spLocks noGrp="1"/>
          </p:cNvSpPr>
          <p:nvPr>
            <p:ph type="ftr" sz="quarter" idx="11"/>
          </p:nvPr>
        </p:nvSpPr>
        <p:spPr/>
        <p:txBody>
          <a:bodyPr/>
          <a:lstStyle/>
          <a:p>
            <a:endParaRPr lang="pt-BR" dirty="0"/>
          </a:p>
        </p:txBody>
      </p:sp>
      <p:sp>
        <p:nvSpPr>
          <p:cNvPr id="6" name="Slide Number Placeholder 5"/>
          <p:cNvSpPr>
            <a:spLocks noGrp="1"/>
          </p:cNvSpPr>
          <p:nvPr>
            <p:ph type="sldNum" sz="quarter" idx="12"/>
          </p:nvPr>
        </p:nvSpPr>
        <p:spPr/>
        <p:txBody>
          <a:bodyPr/>
          <a:lstStyle/>
          <a:p>
            <a:fld id="{4FC4FFCF-FE9F-47A8-AD13-90EEAA6FFE8B}" type="slidenum">
              <a:rPr lang="pt-BR" smtClean="0"/>
              <a:t>‹nº›</a:t>
            </a:fld>
            <a:endParaRPr lang="pt-BR" dirty="0"/>
          </a:p>
        </p:txBody>
      </p:sp>
      <p:sp>
        <p:nvSpPr>
          <p:cNvPr id="7" name="Rectangle 6"/>
          <p:cNvSpPr/>
          <p:nvPr/>
        </p:nvSpPr>
        <p:spPr>
          <a:xfrm>
            <a:off x="0" y="0"/>
            <a:ext cx="3429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63393870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estilo do título mestre</a:t>
            </a:r>
            <a:endParaRPr lang="en-US" dirty="0"/>
          </a:p>
        </p:txBody>
      </p:sp>
      <p:sp>
        <p:nvSpPr>
          <p:cNvPr id="3" name="Content Placeholder 2"/>
          <p:cNvSpPr>
            <a:spLocks noGrp="1"/>
          </p:cNvSpPr>
          <p:nvPr>
            <p:ph sz="half" idx="1"/>
          </p:nvPr>
        </p:nvSpPr>
        <p:spPr>
          <a:xfrm>
            <a:off x="946404" y="1828801"/>
            <a:ext cx="3360420" cy="4351337"/>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4594860" y="1828801"/>
            <a:ext cx="3360420" cy="4351337"/>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CC455041-4F5C-4256-867A-D376BB5966F1}" type="datetimeFigureOut">
              <a:rPr lang="pt-BR" smtClean="0"/>
              <a:t>29/03/2018</a:t>
            </a:fld>
            <a:endParaRPr lang="pt-BR" dirty="0"/>
          </a:p>
        </p:txBody>
      </p:sp>
      <p:sp>
        <p:nvSpPr>
          <p:cNvPr id="6" name="Footer Placeholder 5"/>
          <p:cNvSpPr>
            <a:spLocks noGrp="1"/>
          </p:cNvSpPr>
          <p:nvPr>
            <p:ph type="ftr" sz="quarter" idx="11"/>
          </p:nvPr>
        </p:nvSpPr>
        <p:spPr/>
        <p:txBody>
          <a:bodyPr/>
          <a:lstStyle/>
          <a:p>
            <a:endParaRPr lang="pt-BR" dirty="0"/>
          </a:p>
        </p:txBody>
      </p:sp>
      <p:sp>
        <p:nvSpPr>
          <p:cNvPr id="7" name="Slide Number Placeholder 6"/>
          <p:cNvSpPr>
            <a:spLocks noGrp="1"/>
          </p:cNvSpPr>
          <p:nvPr>
            <p:ph type="sldNum" sz="quarter" idx="12"/>
          </p:nvPr>
        </p:nvSpPr>
        <p:spPr/>
        <p:txBody>
          <a:bodyPr/>
          <a:lstStyle/>
          <a:p>
            <a:fld id="{4FC4FFCF-FE9F-47A8-AD13-90EEAA6FFE8B}" type="slidenum">
              <a:rPr lang="pt-BR" smtClean="0"/>
              <a:t>‹nº›</a:t>
            </a:fld>
            <a:endParaRPr lang="pt-BR" dirty="0"/>
          </a:p>
        </p:txBody>
      </p:sp>
      <p:sp>
        <p:nvSpPr>
          <p:cNvPr id="8" name="Rectangle 7"/>
          <p:cNvSpPr/>
          <p:nvPr/>
        </p:nvSpPr>
        <p:spPr>
          <a:xfrm>
            <a:off x="0" y="0"/>
            <a:ext cx="3429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0762170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pt-BR"/>
              <a:t>Clique para editar estilo do título mestre</a:t>
            </a:r>
            <a:endParaRPr lang="en-US" dirty="0"/>
          </a:p>
        </p:txBody>
      </p:sp>
      <p:sp>
        <p:nvSpPr>
          <p:cNvPr id="3" name="Text Placeholder 2"/>
          <p:cNvSpPr>
            <a:spLocks noGrp="1"/>
          </p:cNvSpPr>
          <p:nvPr>
            <p:ph type="body" idx="1"/>
          </p:nvPr>
        </p:nvSpPr>
        <p:spPr>
          <a:xfrm>
            <a:off x="946404" y="1713655"/>
            <a:ext cx="336042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Content Placeholder 3"/>
          <p:cNvSpPr>
            <a:spLocks noGrp="1"/>
          </p:cNvSpPr>
          <p:nvPr>
            <p:ph sz="half" idx="2"/>
          </p:nvPr>
        </p:nvSpPr>
        <p:spPr>
          <a:xfrm>
            <a:off x="946404" y="2507550"/>
            <a:ext cx="336042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4594860" y="1713655"/>
            <a:ext cx="336042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pt-BR"/>
              <a:t>Clique para editar os estilos de texto mestres</a:t>
            </a:r>
          </a:p>
        </p:txBody>
      </p:sp>
      <p:sp>
        <p:nvSpPr>
          <p:cNvPr id="6" name="Content Placeholder 5"/>
          <p:cNvSpPr>
            <a:spLocks noGrp="1"/>
          </p:cNvSpPr>
          <p:nvPr>
            <p:ph sz="quarter" idx="4"/>
          </p:nvPr>
        </p:nvSpPr>
        <p:spPr>
          <a:xfrm>
            <a:off x="4594860" y="2507550"/>
            <a:ext cx="336042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CC455041-4F5C-4256-867A-D376BB5966F1}" type="datetimeFigureOut">
              <a:rPr lang="pt-BR" smtClean="0"/>
              <a:t>29/03/2018</a:t>
            </a:fld>
            <a:endParaRPr lang="pt-BR" dirty="0"/>
          </a:p>
        </p:txBody>
      </p:sp>
      <p:sp>
        <p:nvSpPr>
          <p:cNvPr id="8" name="Footer Placeholder 7"/>
          <p:cNvSpPr>
            <a:spLocks noGrp="1"/>
          </p:cNvSpPr>
          <p:nvPr>
            <p:ph type="ftr" sz="quarter" idx="11"/>
          </p:nvPr>
        </p:nvSpPr>
        <p:spPr/>
        <p:txBody>
          <a:bodyPr/>
          <a:lstStyle/>
          <a:p>
            <a:endParaRPr lang="pt-BR" dirty="0"/>
          </a:p>
        </p:txBody>
      </p:sp>
      <p:sp>
        <p:nvSpPr>
          <p:cNvPr id="9" name="Slide Number Placeholder 8"/>
          <p:cNvSpPr>
            <a:spLocks noGrp="1"/>
          </p:cNvSpPr>
          <p:nvPr>
            <p:ph type="sldNum" sz="quarter" idx="12"/>
          </p:nvPr>
        </p:nvSpPr>
        <p:spPr/>
        <p:txBody>
          <a:bodyPr/>
          <a:lstStyle/>
          <a:p>
            <a:fld id="{4FC4FFCF-FE9F-47A8-AD13-90EEAA6FFE8B}" type="slidenum">
              <a:rPr lang="pt-BR" smtClean="0"/>
              <a:t>‹nº›</a:t>
            </a:fld>
            <a:endParaRPr lang="pt-BR" dirty="0"/>
          </a:p>
        </p:txBody>
      </p:sp>
      <p:sp>
        <p:nvSpPr>
          <p:cNvPr id="11" name="Rectangle 10"/>
          <p:cNvSpPr/>
          <p:nvPr/>
        </p:nvSpPr>
        <p:spPr>
          <a:xfrm>
            <a:off x="0" y="0"/>
            <a:ext cx="3429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0691465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Somente título">
    <p:bg>
      <p:bgPr>
        <a:solidFill>
          <a:schemeClr val="tx1"/>
        </a:solid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lvl1pPr>
              <a:defRPr>
                <a:solidFill>
                  <a:schemeClr val="tx2">
                    <a:lumMod val="60000"/>
                    <a:lumOff val="40000"/>
                  </a:schemeClr>
                </a:solidFill>
              </a:defRPr>
            </a:lvl1pPr>
          </a:lstStyle>
          <a:p>
            <a:r>
              <a:rPr lang="pt-BR"/>
              <a:t>Clique para editar estilo do título mestre</a:t>
            </a:r>
            <a:endParaRPr lang="en-US" dirty="0"/>
          </a:p>
        </p:txBody>
      </p:sp>
      <p:sp>
        <p:nvSpPr>
          <p:cNvPr id="3" name="Date Placeholder 2"/>
          <p:cNvSpPr>
            <a:spLocks noGrp="1"/>
          </p:cNvSpPr>
          <p:nvPr>
            <p:ph type="dt" sz="half" idx="10"/>
          </p:nvPr>
        </p:nvSpPr>
        <p:spPr/>
        <p:txBody>
          <a:bodyPr/>
          <a:lstStyle/>
          <a:p>
            <a:fld id="{CC455041-4F5C-4256-867A-D376BB5966F1}" type="datetimeFigureOut">
              <a:rPr lang="pt-BR" smtClean="0"/>
              <a:t>29/03/2018</a:t>
            </a:fld>
            <a:endParaRPr lang="pt-BR" dirty="0"/>
          </a:p>
        </p:txBody>
      </p:sp>
      <p:sp>
        <p:nvSpPr>
          <p:cNvPr id="4" name="Footer Placeholder 3"/>
          <p:cNvSpPr>
            <a:spLocks noGrp="1"/>
          </p:cNvSpPr>
          <p:nvPr>
            <p:ph type="ftr" sz="quarter" idx="11"/>
          </p:nvPr>
        </p:nvSpPr>
        <p:spPr/>
        <p:txBody>
          <a:bodyPr/>
          <a:lstStyle/>
          <a:p>
            <a:endParaRPr lang="pt-BR" dirty="0"/>
          </a:p>
        </p:txBody>
      </p:sp>
      <p:sp>
        <p:nvSpPr>
          <p:cNvPr id="5" name="Slide Number Placeholder 4"/>
          <p:cNvSpPr>
            <a:spLocks noGrp="1"/>
          </p:cNvSpPr>
          <p:nvPr>
            <p:ph type="sldNum" sz="quarter" idx="12"/>
          </p:nvPr>
        </p:nvSpPr>
        <p:spPr/>
        <p:txBody>
          <a:bodyPr/>
          <a:lstStyle/>
          <a:p>
            <a:fld id="{4FC4FFCF-FE9F-47A8-AD13-90EEAA6FFE8B}" type="slidenum">
              <a:rPr lang="pt-BR" smtClean="0"/>
              <a:t>‹nº›</a:t>
            </a:fld>
            <a:endParaRPr lang="pt-BR" dirty="0"/>
          </a:p>
        </p:txBody>
      </p:sp>
      <p:sp>
        <p:nvSpPr>
          <p:cNvPr id="7" name="Rectangle 6"/>
          <p:cNvSpPr/>
          <p:nvPr/>
        </p:nvSpPr>
        <p:spPr>
          <a:xfrm>
            <a:off x="0" y="0"/>
            <a:ext cx="3429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1520993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455041-4F5C-4256-867A-D376BB5966F1}" type="datetimeFigureOut">
              <a:rPr lang="pt-BR" smtClean="0"/>
              <a:t>29/03/2018</a:t>
            </a:fld>
            <a:endParaRPr lang="pt-BR" dirty="0"/>
          </a:p>
        </p:txBody>
      </p:sp>
      <p:sp>
        <p:nvSpPr>
          <p:cNvPr id="3" name="Footer Placeholder 2"/>
          <p:cNvSpPr>
            <a:spLocks noGrp="1"/>
          </p:cNvSpPr>
          <p:nvPr>
            <p:ph type="ftr" sz="quarter" idx="11"/>
          </p:nvPr>
        </p:nvSpPr>
        <p:spPr/>
        <p:txBody>
          <a:bodyPr/>
          <a:lstStyle/>
          <a:p>
            <a:endParaRPr lang="pt-BR" dirty="0"/>
          </a:p>
        </p:txBody>
      </p:sp>
      <p:sp>
        <p:nvSpPr>
          <p:cNvPr id="4" name="Slide Number Placeholder 3"/>
          <p:cNvSpPr>
            <a:spLocks noGrp="1"/>
          </p:cNvSpPr>
          <p:nvPr>
            <p:ph type="sldNum" sz="quarter" idx="12"/>
          </p:nvPr>
        </p:nvSpPr>
        <p:spPr/>
        <p:txBody>
          <a:bodyPr/>
          <a:lstStyle/>
          <a:p>
            <a:fld id="{4FC4FFCF-FE9F-47A8-AD13-90EEAA6FFE8B}" type="slidenum">
              <a:rPr lang="pt-BR" smtClean="0"/>
              <a:t>‹nº›</a:t>
            </a:fld>
            <a:endParaRPr lang="pt-BR" dirty="0"/>
          </a:p>
        </p:txBody>
      </p:sp>
      <p:sp>
        <p:nvSpPr>
          <p:cNvPr id="5" name="Rectangle 4"/>
          <p:cNvSpPr/>
          <p:nvPr/>
        </p:nvSpPr>
        <p:spPr>
          <a:xfrm>
            <a:off x="0" y="0"/>
            <a:ext cx="3429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3345090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400300" cy="1600197"/>
          </a:xfrm>
        </p:spPr>
        <p:txBody>
          <a:bodyPr anchor="b">
            <a:normAutofit/>
          </a:bodyPr>
          <a:lstStyle>
            <a:lvl1pPr>
              <a:defRPr sz="2800" b="1" baseline="0"/>
            </a:lvl1pPr>
          </a:lstStyle>
          <a:p>
            <a:r>
              <a:rPr lang="pt-BR"/>
              <a:t>Clique para editar estilo do título mestre</a:t>
            </a:r>
            <a:endParaRPr lang="en-US" dirty="0"/>
          </a:p>
        </p:txBody>
      </p:sp>
      <p:sp>
        <p:nvSpPr>
          <p:cNvPr id="3" name="Content Placeholder 2"/>
          <p:cNvSpPr>
            <a:spLocks noGrp="1"/>
          </p:cNvSpPr>
          <p:nvPr>
            <p:ph idx="1"/>
          </p:nvPr>
        </p:nvSpPr>
        <p:spPr>
          <a:xfrm>
            <a:off x="3378200" y="685800"/>
            <a:ext cx="4559300" cy="5486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630936" y="2099735"/>
            <a:ext cx="2400300" cy="3810001"/>
          </a:xfrm>
        </p:spPr>
        <p:txBody>
          <a:bodyPr>
            <a:normAutofit/>
          </a:bodyPr>
          <a:lstStyle>
            <a:lvl1pPr marL="0" indent="0">
              <a:lnSpc>
                <a:spcPct val="114000"/>
              </a:lnSpc>
              <a:spcBef>
                <a:spcPts val="8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CC455041-4F5C-4256-867A-D376BB5966F1}" type="datetimeFigureOut">
              <a:rPr lang="pt-BR" smtClean="0"/>
              <a:t>29/03/2018</a:t>
            </a:fld>
            <a:endParaRPr lang="pt-BR" dirty="0"/>
          </a:p>
        </p:txBody>
      </p:sp>
      <p:sp>
        <p:nvSpPr>
          <p:cNvPr id="6" name="Footer Placeholder 5"/>
          <p:cNvSpPr>
            <a:spLocks noGrp="1"/>
          </p:cNvSpPr>
          <p:nvPr>
            <p:ph type="ftr" sz="quarter" idx="11"/>
          </p:nvPr>
        </p:nvSpPr>
        <p:spPr/>
        <p:txBody>
          <a:bodyPr/>
          <a:lstStyle/>
          <a:p>
            <a:endParaRPr lang="pt-BR" dirty="0"/>
          </a:p>
        </p:txBody>
      </p:sp>
      <p:sp>
        <p:nvSpPr>
          <p:cNvPr id="7" name="Slide Number Placeholder 6"/>
          <p:cNvSpPr>
            <a:spLocks noGrp="1"/>
          </p:cNvSpPr>
          <p:nvPr>
            <p:ph type="sldNum" sz="quarter" idx="12"/>
          </p:nvPr>
        </p:nvSpPr>
        <p:spPr/>
        <p:txBody>
          <a:bodyPr/>
          <a:lstStyle/>
          <a:p>
            <a:fld id="{4FC4FFCF-FE9F-47A8-AD13-90EEAA6FFE8B}" type="slidenum">
              <a:rPr lang="pt-BR" smtClean="0"/>
              <a:t>‹nº›</a:t>
            </a:fld>
            <a:endParaRPr lang="pt-BR" dirty="0"/>
          </a:p>
        </p:txBody>
      </p:sp>
    </p:spTree>
    <p:extLst>
      <p:ext uri="{BB962C8B-B14F-4D97-AF65-F5344CB8AC3E}">
        <p14:creationId xmlns:p14="http://schemas.microsoft.com/office/powerpoint/2010/main" val="148705395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8" name="Rectangle 7"/>
          <p:cNvSpPr/>
          <p:nvPr/>
        </p:nvSpPr>
        <p:spPr>
          <a:xfrm>
            <a:off x="0" y="5105400"/>
            <a:ext cx="8469630" cy="1752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5800" y="5257800"/>
            <a:ext cx="7486650" cy="914400"/>
          </a:xfrm>
        </p:spPr>
        <p:txBody>
          <a:bodyPr anchor="b">
            <a:normAutofit/>
          </a:bodyPr>
          <a:lstStyle>
            <a:lvl1pPr>
              <a:defRPr sz="2800" b="1">
                <a:solidFill>
                  <a:schemeClr val="bg1"/>
                </a:solidFill>
              </a:defRPr>
            </a:lvl1pPr>
          </a:lstStyle>
          <a:p>
            <a:r>
              <a:rPr lang="pt-BR"/>
              <a:t>Clique para editar estilo do título mestre</a:t>
            </a:r>
            <a:endParaRPr lang="en-US" dirty="0"/>
          </a:p>
        </p:txBody>
      </p:sp>
      <p:sp>
        <p:nvSpPr>
          <p:cNvPr id="3" name="Picture Placeholder 2"/>
          <p:cNvSpPr>
            <a:spLocks noGrp="1" noChangeAspect="1"/>
          </p:cNvSpPr>
          <p:nvPr>
            <p:ph type="pic" idx="1"/>
          </p:nvPr>
        </p:nvSpPr>
        <p:spPr>
          <a:xfrm>
            <a:off x="0" y="1"/>
            <a:ext cx="8469630" cy="512892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a:t>Arraste a imagem para o espaço reservado ou clique no ícone para adicionar</a:t>
            </a:r>
            <a:endParaRPr lang="en-US" dirty="0"/>
          </a:p>
        </p:txBody>
      </p:sp>
      <p:sp>
        <p:nvSpPr>
          <p:cNvPr id="4" name="Text Placeholder 3"/>
          <p:cNvSpPr>
            <a:spLocks noGrp="1"/>
          </p:cNvSpPr>
          <p:nvPr>
            <p:ph type="body" sz="half" idx="2"/>
          </p:nvPr>
        </p:nvSpPr>
        <p:spPr>
          <a:xfrm>
            <a:off x="685800" y="6108590"/>
            <a:ext cx="7486650" cy="597011"/>
          </a:xfrm>
        </p:spPr>
        <p:txBody>
          <a:bodyPr>
            <a:normAutofit/>
          </a:bodyPr>
          <a:lstStyle>
            <a:lvl1pPr marL="0" indent="0">
              <a:lnSpc>
                <a:spcPct val="100000"/>
              </a:lnSpc>
              <a:spcBef>
                <a:spcPts val="800"/>
              </a:spcBef>
              <a:buNone/>
              <a:defRPr sz="1400">
                <a:solidFill>
                  <a:schemeClr val="bg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CC455041-4F5C-4256-867A-D376BB5966F1}" type="datetimeFigureOut">
              <a:rPr lang="pt-BR" smtClean="0"/>
              <a:t>29/03/2018</a:t>
            </a:fld>
            <a:endParaRPr lang="pt-BR" dirty="0"/>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4FC4FFCF-FE9F-47A8-AD13-90EEAA6FFE8B}" type="slidenum">
              <a:rPr lang="pt-BR" smtClean="0"/>
              <a:t>‹nº›</a:t>
            </a:fld>
            <a:endParaRPr lang="pt-BR" dirty="0"/>
          </a:p>
        </p:txBody>
      </p:sp>
    </p:spTree>
    <p:extLst>
      <p:ext uri="{BB962C8B-B14F-4D97-AF65-F5344CB8AC3E}">
        <p14:creationId xmlns:p14="http://schemas.microsoft.com/office/powerpoint/2010/main" val="98035672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estilo do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CC455041-4F5C-4256-867A-D376BB5966F1}" type="datetimeFigureOut">
              <a:rPr lang="pt-BR" smtClean="0"/>
              <a:t>29/03/2018</a:t>
            </a:fld>
            <a:endParaRPr lang="pt-BR" dirty="0"/>
          </a:p>
        </p:txBody>
      </p:sp>
      <p:sp>
        <p:nvSpPr>
          <p:cNvPr id="5" name="Footer Placeholder 4"/>
          <p:cNvSpPr>
            <a:spLocks noGrp="1"/>
          </p:cNvSpPr>
          <p:nvPr>
            <p:ph type="ftr" sz="quarter" idx="11"/>
          </p:nvPr>
        </p:nvSpPr>
        <p:spPr/>
        <p:txBody>
          <a:bodyPr/>
          <a:lstStyle/>
          <a:p>
            <a:endParaRPr lang="pt-BR" dirty="0"/>
          </a:p>
        </p:txBody>
      </p:sp>
      <p:sp>
        <p:nvSpPr>
          <p:cNvPr id="6" name="Slide Number Placeholder 5"/>
          <p:cNvSpPr>
            <a:spLocks noGrp="1"/>
          </p:cNvSpPr>
          <p:nvPr>
            <p:ph type="sldNum" sz="quarter" idx="12"/>
          </p:nvPr>
        </p:nvSpPr>
        <p:spPr/>
        <p:txBody>
          <a:bodyPr/>
          <a:lstStyle/>
          <a:p>
            <a:fld id="{4FC4FFCF-FE9F-47A8-AD13-90EEAA6FFE8B}" type="slidenum">
              <a:rPr lang="pt-BR" smtClean="0"/>
              <a:t>‹nº›</a:t>
            </a:fld>
            <a:endParaRPr lang="pt-BR" dirty="0"/>
          </a:p>
        </p:txBody>
      </p:sp>
      <p:sp>
        <p:nvSpPr>
          <p:cNvPr id="7" name="Rectangle 6"/>
          <p:cNvSpPr/>
          <p:nvPr/>
        </p:nvSpPr>
        <p:spPr>
          <a:xfrm>
            <a:off x="0" y="0"/>
            <a:ext cx="3429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93286280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86525" y="381000"/>
            <a:ext cx="1857375" cy="5897562"/>
          </a:xfrm>
        </p:spPr>
        <p:txBody>
          <a:bodyPr vert="eaVert"/>
          <a:lstStyle/>
          <a:p>
            <a:r>
              <a:rPr lang="pt-BR"/>
              <a:t>Clique para editar estilo do título mestre</a:t>
            </a:r>
            <a:endParaRPr lang="en-US" dirty="0"/>
          </a:p>
        </p:txBody>
      </p:sp>
      <p:sp>
        <p:nvSpPr>
          <p:cNvPr id="3" name="Vertical Text Placeholder 2"/>
          <p:cNvSpPr>
            <a:spLocks noGrp="1"/>
          </p:cNvSpPr>
          <p:nvPr>
            <p:ph type="body" orient="vert" idx="1"/>
          </p:nvPr>
        </p:nvSpPr>
        <p:spPr>
          <a:xfrm>
            <a:off x="571500" y="381000"/>
            <a:ext cx="5800725" cy="5897562"/>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CC455041-4F5C-4256-867A-D376BB5966F1}" type="datetimeFigureOut">
              <a:rPr lang="pt-BR" smtClean="0"/>
              <a:t>29/03/2018</a:t>
            </a:fld>
            <a:endParaRPr lang="pt-BR" dirty="0"/>
          </a:p>
        </p:txBody>
      </p:sp>
      <p:sp>
        <p:nvSpPr>
          <p:cNvPr id="5" name="Footer Placeholder 4"/>
          <p:cNvSpPr>
            <a:spLocks noGrp="1"/>
          </p:cNvSpPr>
          <p:nvPr>
            <p:ph type="ftr" sz="quarter" idx="11"/>
          </p:nvPr>
        </p:nvSpPr>
        <p:spPr/>
        <p:txBody>
          <a:bodyPr/>
          <a:lstStyle/>
          <a:p>
            <a:endParaRPr lang="pt-BR" dirty="0"/>
          </a:p>
        </p:txBody>
      </p:sp>
      <p:sp>
        <p:nvSpPr>
          <p:cNvPr id="6" name="Slide Number Placeholder 5"/>
          <p:cNvSpPr>
            <a:spLocks noGrp="1"/>
          </p:cNvSpPr>
          <p:nvPr>
            <p:ph type="sldNum" sz="quarter" idx="12"/>
          </p:nvPr>
        </p:nvSpPr>
        <p:spPr/>
        <p:txBody>
          <a:bodyPr/>
          <a:lstStyle/>
          <a:p>
            <a:fld id="{4FC4FFCF-FE9F-47A8-AD13-90EEAA6FFE8B}" type="slidenum">
              <a:rPr lang="pt-BR" smtClean="0"/>
              <a:t>‹nº›</a:t>
            </a:fld>
            <a:endParaRPr lang="pt-BR" dirty="0"/>
          </a:p>
        </p:txBody>
      </p:sp>
      <p:sp>
        <p:nvSpPr>
          <p:cNvPr id="7" name="Rectangle 6"/>
          <p:cNvSpPr/>
          <p:nvPr/>
        </p:nvSpPr>
        <p:spPr>
          <a:xfrm>
            <a:off x="0" y="0"/>
            <a:ext cx="3429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40451579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tif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Imagem 8"/>
          <p:cNvPicPr>
            <a:picLocks noChangeAspect="1"/>
          </p:cNvPicPr>
          <p:nvPr userDrawn="1"/>
        </p:nvPicPr>
        <p:blipFill rotWithShape="1">
          <a:blip r:embed="rId13">
            <a:duotone>
              <a:schemeClr val="accent5">
                <a:shade val="45000"/>
                <a:satMod val="135000"/>
              </a:schemeClr>
              <a:prstClr val="white"/>
            </a:duotone>
            <a:alphaModFix amt="20000"/>
          </a:blip>
          <a:srcRect l="1008"/>
          <a:stretch/>
        </p:blipFill>
        <p:spPr>
          <a:xfrm>
            <a:off x="-1" y="0"/>
            <a:ext cx="8418195" cy="6858000"/>
          </a:xfrm>
          <a:prstGeom prst="rect">
            <a:avLst/>
          </a:prstGeom>
        </p:spPr>
      </p:pic>
      <p:sp>
        <p:nvSpPr>
          <p:cNvPr id="7" name="Rectangle 6"/>
          <p:cNvSpPr/>
          <p:nvPr/>
        </p:nvSpPr>
        <p:spPr>
          <a:xfrm>
            <a:off x="8418195" y="0"/>
            <a:ext cx="7315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946404" y="365760"/>
            <a:ext cx="7269480" cy="1325562"/>
          </a:xfrm>
          <a:prstGeom prst="rect">
            <a:avLst/>
          </a:prstGeom>
        </p:spPr>
        <p:txBody>
          <a:bodyPr vert="horz" lIns="91440" tIns="45720" rIns="91440" bIns="45720" rtlCol="0" anchor="b">
            <a:normAutofit/>
          </a:bodyPr>
          <a:lstStyle/>
          <a:p>
            <a:r>
              <a:rPr lang="pt-BR"/>
              <a:t>Clique para editar estilo do título mestre</a:t>
            </a:r>
            <a:endParaRPr lang="en-US" dirty="0"/>
          </a:p>
        </p:txBody>
      </p:sp>
      <p:sp>
        <p:nvSpPr>
          <p:cNvPr id="3" name="Text Placeholder 2"/>
          <p:cNvSpPr>
            <a:spLocks noGrp="1"/>
          </p:cNvSpPr>
          <p:nvPr>
            <p:ph type="body" idx="1"/>
          </p:nvPr>
        </p:nvSpPr>
        <p:spPr>
          <a:xfrm>
            <a:off x="946404" y="1828801"/>
            <a:ext cx="6446520" cy="4351337"/>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rot="16200000">
            <a:off x="7831456" y="1044178"/>
            <a:ext cx="1904999" cy="273844"/>
          </a:xfrm>
          <a:prstGeom prst="rect">
            <a:avLst/>
          </a:prstGeom>
        </p:spPr>
        <p:txBody>
          <a:bodyPr vert="horz" lIns="91440" tIns="45720" rIns="91440" bIns="45720" rtlCol="0" anchor="ctr"/>
          <a:lstStyle>
            <a:lvl1pPr algn="r">
              <a:defRPr sz="1050" b="0">
                <a:solidFill>
                  <a:schemeClr val="accent1">
                    <a:lumMod val="40000"/>
                    <a:lumOff val="60000"/>
                  </a:schemeClr>
                </a:solidFill>
              </a:defRPr>
            </a:lvl1pPr>
          </a:lstStyle>
          <a:p>
            <a:fld id="{CC455041-4F5C-4256-867A-D376BB5966F1}" type="datetimeFigureOut">
              <a:rPr lang="pt-BR" smtClean="0"/>
              <a:t>29/03/2018</a:t>
            </a:fld>
            <a:endParaRPr lang="pt-BR" dirty="0"/>
          </a:p>
        </p:txBody>
      </p:sp>
      <p:sp>
        <p:nvSpPr>
          <p:cNvPr id="5" name="Footer Placeholder 4"/>
          <p:cNvSpPr>
            <a:spLocks noGrp="1"/>
          </p:cNvSpPr>
          <p:nvPr>
            <p:ph type="ftr" sz="quarter" idx="3"/>
          </p:nvPr>
        </p:nvSpPr>
        <p:spPr>
          <a:xfrm rot="16200000">
            <a:off x="6993255" y="4092178"/>
            <a:ext cx="3581400" cy="273844"/>
          </a:xfrm>
          <a:prstGeom prst="rect">
            <a:avLst/>
          </a:prstGeom>
        </p:spPr>
        <p:txBody>
          <a:bodyPr vert="horz" lIns="91440" tIns="45720" rIns="91440" bIns="45720" rtlCol="0" anchor="ctr"/>
          <a:lstStyle>
            <a:lvl1pPr algn="l">
              <a:defRPr sz="1050">
                <a:solidFill>
                  <a:schemeClr val="accent1">
                    <a:lumMod val="40000"/>
                    <a:lumOff val="60000"/>
                  </a:schemeClr>
                </a:solidFill>
              </a:defRPr>
            </a:lvl1pPr>
          </a:lstStyle>
          <a:p>
            <a:endParaRPr lang="pt-BR" dirty="0"/>
          </a:p>
        </p:txBody>
      </p:sp>
      <p:sp>
        <p:nvSpPr>
          <p:cNvPr id="6" name="Slide Number Placeholder 5"/>
          <p:cNvSpPr>
            <a:spLocks noGrp="1"/>
          </p:cNvSpPr>
          <p:nvPr>
            <p:ph type="sldNum" sz="quarter" idx="4"/>
          </p:nvPr>
        </p:nvSpPr>
        <p:spPr>
          <a:xfrm>
            <a:off x="8441055" y="6172201"/>
            <a:ext cx="685800" cy="593725"/>
          </a:xfrm>
          <a:prstGeom prst="rect">
            <a:avLst/>
          </a:prstGeom>
        </p:spPr>
        <p:txBody>
          <a:bodyPr vert="horz" lIns="27432" tIns="45720" rIns="27432" bIns="45720" rtlCol="0" anchor="ctr">
            <a:normAutofit/>
          </a:bodyPr>
          <a:lstStyle>
            <a:lvl1pPr algn="ctr">
              <a:defRPr sz="3200">
                <a:solidFill>
                  <a:schemeClr val="accent1">
                    <a:lumMod val="60000"/>
                    <a:lumOff val="40000"/>
                  </a:schemeClr>
                </a:solidFill>
                <a:latin typeface="+mj-lt"/>
              </a:defRPr>
            </a:lvl1pPr>
          </a:lstStyle>
          <a:p>
            <a:fld id="{4FC4FFCF-FE9F-47A8-AD13-90EEAA6FFE8B}" type="slidenum">
              <a:rPr lang="pt-BR" smtClean="0"/>
              <a:t>‹nº›</a:t>
            </a:fld>
            <a:endParaRPr lang="pt-BR" dirty="0"/>
          </a:p>
        </p:txBody>
      </p:sp>
    </p:spTree>
    <p:extLst>
      <p:ext uri="{BB962C8B-B14F-4D97-AF65-F5344CB8AC3E}">
        <p14:creationId xmlns:p14="http://schemas.microsoft.com/office/powerpoint/2010/main" val="595311776"/>
      </p:ext>
    </p:extLst>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Lst>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xStyles>
    <p:titleStyle>
      <a:lvl1pPr algn="l" defTabSz="914400" rtl="0" eaLnBrk="1" latinLnBrk="0" hangingPunct="1">
        <a:lnSpc>
          <a:spcPct val="90000"/>
        </a:lnSpc>
        <a:spcBef>
          <a:spcPct val="0"/>
        </a:spcBef>
        <a:buNone/>
        <a:defRPr sz="4000" b="1" kern="1200" spc="-70" baseline="0">
          <a:solidFill>
            <a:schemeClr val="accent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2000" kern="1200" spc="10" baseline="0">
          <a:solidFill>
            <a:schemeClr val="tx1">
              <a:lumMod val="65000"/>
              <a:lumOff val="35000"/>
            </a:schemeClr>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827584" y="3006424"/>
            <a:ext cx="7063740" cy="2850632"/>
          </a:xfrm>
        </p:spPr>
        <p:txBody>
          <a:bodyPr/>
          <a:lstStyle/>
          <a:p>
            <a:r>
              <a:rPr lang="pt-BR"/>
              <a:t>A DOR</a:t>
            </a:r>
            <a:endParaRPr lang="pt-BR" dirty="0"/>
          </a:p>
        </p:txBody>
      </p:sp>
      <p:sp>
        <p:nvSpPr>
          <p:cNvPr id="3" name="Subtítulo 2"/>
          <p:cNvSpPr>
            <a:spLocks noGrp="1"/>
          </p:cNvSpPr>
          <p:nvPr>
            <p:ph type="subTitle" idx="1"/>
          </p:nvPr>
        </p:nvSpPr>
        <p:spPr>
          <a:xfrm>
            <a:off x="827584" y="5857056"/>
            <a:ext cx="7063740" cy="932688"/>
          </a:xfrm>
        </p:spPr>
        <p:txBody>
          <a:bodyPr/>
          <a:lstStyle/>
          <a:p>
            <a:r>
              <a:rPr lang="pt-BR"/>
              <a:t>Compreendendo a dor humana</a:t>
            </a:r>
            <a:endParaRPr lang="pt-BR" dirty="0"/>
          </a:p>
        </p:txBody>
      </p:sp>
      <p:sp>
        <p:nvSpPr>
          <p:cNvPr id="8" name="Subtítulo 2"/>
          <p:cNvSpPr txBox="1">
            <a:spLocks/>
          </p:cNvSpPr>
          <p:nvPr/>
        </p:nvSpPr>
        <p:spPr>
          <a:xfrm>
            <a:off x="827584" y="332656"/>
            <a:ext cx="7063740" cy="932688"/>
          </a:xfrm>
          <a:prstGeom prst="rect">
            <a:avLst/>
          </a:prstGeom>
        </p:spPr>
        <p:txBody>
          <a:bodyPr vert="horz" lIns="91440" tIns="45720" rIns="91440" bIns="45720" rtlCol="0">
            <a:normAutofit/>
          </a:bodyPr>
          <a:lstStyle>
            <a:lvl1pPr marL="0" indent="0" algn="l" defTabSz="914400" rtl="0" eaLnBrk="1" latinLnBrk="0" hangingPunct="1">
              <a:lnSpc>
                <a:spcPct val="95000"/>
              </a:lnSpc>
              <a:spcBef>
                <a:spcPts val="1400"/>
              </a:spcBef>
              <a:spcAft>
                <a:spcPts val="200"/>
              </a:spcAft>
              <a:buClr>
                <a:schemeClr val="accent1"/>
              </a:buClr>
              <a:buSzPct val="80000"/>
              <a:buFont typeface="Arial" pitchFamily="34" charset="0"/>
              <a:buNone/>
              <a:defRPr sz="2000" kern="1200" spc="30" baseline="0">
                <a:solidFill>
                  <a:schemeClr val="tx1">
                    <a:lumMod val="75000"/>
                  </a:schemeClr>
                </a:solidFill>
                <a:latin typeface="+mn-lt"/>
                <a:ea typeface="+mn-ea"/>
                <a:cs typeface="+mn-cs"/>
              </a:defRPr>
            </a:lvl1pPr>
            <a:lvl2pPr marL="457200" indent="0" algn="ctr" defTabSz="914400" rtl="0" eaLnBrk="1" latinLnBrk="0" hangingPunct="1">
              <a:lnSpc>
                <a:spcPct val="90000"/>
              </a:lnSpc>
              <a:spcBef>
                <a:spcPts val="300"/>
              </a:spcBef>
              <a:spcAft>
                <a:spcPts val="30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300"/>
              </a:spcBef>
              <a:spcAft>
                <a:spcPts val="30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300"/>
              </a:spcBef>
              <a:spcAft>
                <a:spcPts val="30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300"/>
              </a:spcBef>
              <a:spcAft>
                <a:spcPts val="30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300"/>
              </a:spcBef>
              <a:spcAft>
                <a:spcPts val="30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300"/>
              </a:spcBef>
              <a:spcAft>
                <a:spcPts val="30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300"/>
              </a:spcBef>
              <a:spcAft>
                <a:spcPts val="30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300"/>
              </a:spcBef>
              <a:spcAft>
                <a:spcPts val="30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a:lnSpc>
                <a:spcPct val="100000"/>
              </a:lnSpc>
              <a:spcBef>
                <a:spcPts val="0"/>
              </a:spcBef>
              <a:spcAft>
                <a:spcPts val="0"/>
              </a:spcAft>
            </a:pPr>
            <a:r>
              <a:rPr lang="pt-BR" sz="1200" dirty="0">
                <a:solidFill>
                  <a:schemeClr val="bg2">
                    <a:lumMod val="40000"/>
                    <a:lumOff val="60000"/>
                  </a:schemeClr>
                </a:solidFill>
              </a:rPr>
              <a:t>Grupo Espírita </a:t>
            </a:r>
            <a:r>
              <a:rPr lang="pt-BR" sz="1200" dirty="0" err="1">
                <a:solidFill>
                  <a:schemeClr val="bg2">
                    <a:lumMod val="40000"/>
                    <a:lumOff val="60000"/>
                  </a:schemeClr>
                </a:solidFill>
              </a:rPr>
              <a:t>Guillon</a:t>
            </a:r>
            <a:r>
              <a:rPr lang="pt-BR" sz="1200" dirty="0">
                <a:solidFill>
                  <a:schemeClr val="bg2">
                    <a:lumMod val="40000"/>
                    <a:lumOff val="60000"/>
                  </a:schemeClr>
                </a:solidFill>
              </a:rPr>
              <a:t> Ribeiro</a:t>
            </a:r>
          </a:p>
          <a:p>
            <a:pPr>
              <a:lnSpc>
                <a:spcPct val="100000"/>
              </a:lnSpc>
              <a:spcBef>
                <a:spcPts val="0"/>
              </a:spcBef>
              <a:spcAft>
                <a:spcPts val="0"/>
              </a:spcAft>
            </a:pPr>
            <a:r>
              <a:rPr lang="pt-BR" sz="1300" dirty="0">
                <a:solidFill>
                  <a:schemeClr val="bg2">
                    <a:lumMod val="40000"/>
                    <a:lumOff val="60000"/>
                  </a:schemeClr>
                </a:solidFill>
              </a:rPr>
              <a:t>Escola de Evangelização de Pacientes</a:t>
            </a:r>
          </a:p>
        </p:txBody>
      </p:sp>
    </p:spTree>
    <p:extLst>
      <p:ext uri="{BB962C8B-B14F-4D97-AF65-F5344CB8AC3E}">
        <p14:creationId xmlns:p14="http://schemas.microsoft.com/office/powerpoint/2010/main" val="410783990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rotWithShape="1">
          <a:blip r:embed="rId3"/>
          <a:srcRect r="41681"/>
          <a:stretch/>
        </p:blipFill>
        <p:spPr>
          <a:xfrm>
            <a:off x="827585" y="1828801"/>
            <a:ext cx="2376264" cy="284056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ítulo 1"/>
          <p:cNvSpPr>
            <a:spLocks noGrp="1"/>
          </p:cNvSpPr>
          <p:nvPr>
            <p:ph type="title"/>
          </p:nvPr>
        </p:nvSpPr>
        <p:spPr/>
        <p:txBody>
          <a:bodyPr/>
          <a:lstStyle/>
          <a:p>
            <a:r>
              <a:rPr lang="pt-BR" dirty="0"/>
              <a:t>O que é dor?</a:t>
            </a:r>
          </a:p>
        </p:txBody>
      </p:sp>
      <p:sp>
        <p:nvSpPr>
          <p:cNvPr id="6" name="Espaço Reservado para Conteúdo 5"/>
          <p:cNvSpPr>
            <a:spLocks noGrp="1"/>
          </p:cNvSpPr>
          <p:nvPr>
            <p:ph idx="1"/>
          </p:nvPr>
        </p:nvSpPr>
        <p:spPr>
          <a:xfrm>
            <a:off x="3491880" y="1828801"/>
            <a:ext cx="4724004" cy="4768551"/>
          </a:xfrm>
        </p:spPr>
        <p:txBody>
          <a:bodyPr/>
          <a:lstStyle/>
          <a:p>
            <a:r>
              <a:rPr lang="pt-BR" dirty="0"/>
              <a:t>“Dor é uma experiência sensitiva e emocional desagradável vinculada à imagem simbólica de dano tecidual presente ou potencial ou descrita como relacionada à lesão.”</a:t>
            </a:r>
          </a:p>
          <a:p>
            <a:pPr lvl="4"/>
            <a:r>
              <a:rPr lang="pt-BR" dirty="0"/>
              <a:t>(Internet: </a:t>
            </a:r>
            <a:r>
              <a:rPr lang="pt-BR" dirty="0" err="1"/>
              <a:t>www.medicinaatual.com.br</a:t>
            </a:r>
            <a:r>
              <a:rPr lang="pt-BR" dirty="0"/>
              <a:t>/</a:t>
            </a:r>
            <a:r>
              <a:rPr lang="pt-BR" dirty="0" err="1"/>
              <a:t>doencas</a:t>
            </a:r>
            <a:r>
              <a:rPr lang="pt-BR" dirty="0"/>
              <a:t>/</a:t>
            </a:r>
            <a:r>
              <a:rPr lang="pt-BR" dirty="0" err="1"/>
              <a:t>dor.html</a:t>
            </a:r>
            <a:r>
              <a:rPr lang="pt-BR" dirty="0"/>
              <a:t>.</a:t>
            </a:r>
            <a:br>
              <a:rPr lang="pt-BR" dirty="0"/>
            </a:br>
            <a:r>
              <a:rPr lang="pt-BR" dirty="0"/>
              <a:t>Acesso em 09/12/2015)</a:t>
            </a:r>
          </a:p>
        </p:txBody>
      </p:sp>
    </p:spTree>
    <p:extLst>
      <p:ext uri="{BB962C8B-B14F-4D97-AF65-F5344CB8AC3E}">
        <p14:creationId xmlns:p14="http://schemas.microsoft.com/office/powerpoint/2010/main" val="28066407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rotWithShape="1">
          <a:blip r:embed="rId3"/>
          <a:srcRect l="56454" b="19546"/>
          <a:stretch/>
        </p:blipFill>
        <p:spPr>
          <a:xfrm>
            <a:off x="5212130" y="1828801"/>
            <a:ext cx="3003754" cy="368843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ítulo 2"/>
          <p:cNvSpPr>
            <a:spLocks noGrp="1"/>
          </p:cNvSpPr>
          <p:nvPr>
            <p:ph type="title"/>
          </p:nvPr>
        </p:nvSpPr>
        <p:spPr/>
        <p:txBody>
          <a:bodyPr/>
          <a:lstStyle/>
          <a:p>
            <a:r>
              <a:rPr lang="pt-BR"/>
              <a:t>Conceito de dor para o Espiritismo</a:t>
            </a:r>
          </a:p>
        </p:txBody>
      </p:sp>
      <p:sp>
        <p:nvSpPr>
          <p:cNvPr id="6" name="Espaço Reservado para Conteúdo 5"/>
          <p:cNvSpPr>
            <a:spLocks noGrp="1"/>
          </p:cNvSpPr>
          <p:nvPr>
            <p:ph idx="1"/>
          </p:nvPr>
        </p:nvSpPr>
        <p:spPr>
          <a:xfrm>
            <a:off x="827584" y="1828801"/>
            <a:ext cx="4032448" cy="4768551"/>
          </a:xfrm>
        </p:spPr>
        <p:txBody>
          <a:bodyPr/>
          <a:lstStyle/>
          <a:p>
            <a:r>
              <a:rPr lang="pt-BR" dirty="0"/>
              <a:t>“Fundamentalmente </a:t>
            </a:r>
            <a:r>
              <a:rPr lang="pt-BR" dirty="0" err="1"/>
              <a:t>consi-derada</a:t>
            </a:r>
            <a:r>
              <a:rPr lang="pt-BR" dirty="0"/>
              <a:t>, a dor é uma lei de equilíbrio e educação.”</a:t>
            </a:r>
          </a:p>
          <a:p>
            <a:pPr marL="660400" lvl="4"/>
            <a:r>
              <a:rPr lang="pt-BR" dirty="0"/>
              <a:t>(LÉON DENIS. </a:t>
            </a:r>
            <a:r>
              <a:rPr lang="pt-BR" i="1" dirty="0"/>
              <a:t>O problema do ser, do destino e da dor</a:t>
            </a:r>
            <a:r>
              <a:rPr lang="pt-BR" dirty="0"/>
              <a:t>, cap. 26)</a:t>
            </a:r>
          </a:p>
          <a:p>
            <a:endParaRPr lang="pt-BR" dirty="0"/>
          </a:p>
        </p:txBody>
      </p:sp>
    </p:spTree>
    <p:extLst>
      <p:ext uri="{BB962C8B-B14F-4D97-AF65-F5344CB8AC3E}">
        <p14:creationId xmlns:p14="http://schemas.microsoft.com/office/powerpoint/2010/main" val="65641211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1511"/>
          <a:stretch/>
        </p:blipFill>
        <p:spPr bwMode="auto">
          <a:xfrm>
            <a:off x="5197710" y="1828801"/>
            <a:ext cx="3018174" cy="34003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3" name="Título 2"/>
          <p:cNvSpPr>
            <a:spLocks noGrp="1"/>
          </p:cNvSpPr>
          <p:nvPr>
            <p:ph type="title"/>
          </p:nvPr>
        </p:nvSpPr>
        <p:spPr/>
        <p:txBody>
          <a:bodyPr/>
          <a:lstStyle/>
          <a:p>
            <a:r>
              <a:rPr lang="pt-BR"/>
              <a:t>A dor é a mesma para todos?</a:t>
            </a:r>
            <a:endParaRPr lang="pt-BR" dirty="0"/>
          </a:p>
        </p:txBody>
      </p:sp>
      <p:sp>
        <p:nvSpPr>
          <p:cNvPr id="6" name="Espaço Reservado para Conteúdo 5"/>
          <p:cNvSpPr>
            <a:spLocks noGrp="1"/>
          </p:cNvSpPr>
          <p:nvPr>
            <p:ph idx="1"/>
          </p:nvPr>
        </p:nvSpPr>
        <p:spPr>
          <a:xfrm>
            <a:off x="827584" y="1828801"/>
            <a:ext cx="4104456" cy="4768551"/>
          </a:xfrm>
        </p:spPr>
        <p:txBody>
          <a:bodyPr/>
          <a:lstStyle/>
          <a:p>
            <a:r>
              <a:rPr lang="pt-BR" dirty="0"/>
              <a:t>“A ideia que fazemos da felicidade e da desgraça, da alegria e da dor, </a:t>
            </a:r>
            <a:r>
              <a:rPr lang="pt-BR" b="1" dirty="0"/>
              <a:t>varia ao infinito </a:t>
            </a:r>
            <a:r>
              <a:rPr lang="pt-BR" dirty="0"/>
              <a:t>segundo a evolução individual. A alma pura, boa e sábia não pode ser feliz à maneira da alma vulgar. O que encanta uma, deixa a outra indiferente. À medida que se sobe, o aspecto das coisas muda.”</a:t>
            </a:r>
          </a:p>
          <a:p>
            <a:pPr lvl="4"/>
            <a:r>
              <a:rPr lang="pt-BR" dirty="0"/>
              <a:t>(LÉON DENIS. </a:t>
            </a:r>
            <a:r>
              <a:rPr lang="pt-BR" i="1" dirty="0"/>
              <a:t>O problema do ser, do destino e da dor</a:t>
            </a:r>
            <a:r>
              <a:rPr lang="pt-BR" dirty="0"/>
              <a:t>, cap. 26)</a:t>
            </a:r>
          </a:p>
        </p:txBody>
      </p:sp>
    </p:spTree>
    <p:extLst>
      <p:ext uri="{BB962C8B-B14F-4D97-AF65-F5344CB8AC3E}">
        <p14:creationId xmlns:p14="http://schemas.microsoft.com/office/powerpoint/2010/main" val="36973522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rotWithShape="1">
          <a:blip r:embed="rId3"/>
          <a:srcRect l="29525" r="21126"/>
          <a:stretch/>
        </p:blipFill>
        <p:spPr>
          <a:xfrm>
            <a:off x="827584" y="1988840"/>
            <a:ext cx="2469714" cy="312784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ítulo 1"/>
          <p:cNvSpPr>
            <a:spLocks noGrp="1"/>
          </p:cNvSpPr>
          <p:nvPr>
            <p:ph type="title"/>
          </p:nvPr>
        </p:nvSpPr>
        <p:spPr/>
        <p:txBody>
          <a:bodyPr>
            <a:normAutofit fontScale="90000"/>
          </a:bodyPr>
          <a:lstStyle/>
          <a:p>
            <a:r>
              <a:rPr lang="pt-BR" dirty="0"/>
              <a:t>Por que são mais numerosas, na sociedade, as pessoas sofredoras do que as felizes?</a:t>
            </a:r>
          </a:p>
        </p:txBody>
      </p:sp>
      <p:sp>
        <p:nvSpPr>
          <p:cNvPr id="6" name="Espaço Reservado para Conteúdo 5"/>
          <p:cNvSpPr>
            <a:spLocks noGrp="1"/>
          </p:cNvSpPr>
          <p:nvPr>
            <p:ph idx="1"/>
          </p:nvPr>
        </p:nvSpPr>
        <p:spPr>
          <a:xfrm>
            <a:off x="3563888" y="1828801"/>
            <a:ext cx="4651996" cy="4768551"/>
          </a:xfrm>
        </p:spPr>
        <p:txBody>
          <a:bodyPr/>
          <a:lstStyle/>
          <a:p>
            <a:r>
              <a:rPr lang="pt-BR" dirty="0"/>
              <a:t>“</a:t>
            </a:r>
            <a:r>
              <a:rPr lang="pt-BR" b="1" dirty="0"/>
              <a:t>Nenhuma</a:t>
            </a:r>
            <a:r>
              <a:rPr lang="pt-BR" dirty="0"/>
              <a:t> é perfeitamente feliz e o que julgais ser a felicidade, </a:t>
            </a:r>
            <a:r>
              <a:rPr lang="pt-BR" b="1" dirty="0"/>
              <a:t>oculta</a:t>
            </a:r>
            <a:r>
              <a:rPr lang="pt-BR" dirty="0"/>
              <a:t>, bastas vezes, pungentes aflições. Entretanto, para responder o teu </a:t>
            </a:r>
            <a:r>
              <a:rPr lang="pt-BR" dirty="0" err="1"/>
              <a:t>pensamen-to</a:t>
            </a:r>
            <a:r>
              <a:rPr lang="pt-BR" dirty="0"/>
              <a:t>, direi que as classes a que chamas sofredoras são mais numerosas, por ser a Terra lugar de expiação.”</a:t>
            </a:r>
          </a:p>
          <a:p>
            <a:pPr lvl="4"/>
            <a:r>
              <a:rPr lang="pt-BR" dirty="0"/>
              <a:t>(ALLAN KARDEC. </a:t>
            </a:r>
            <a:r>
              <a:rPr lang="pt-BR" i="1" dirty="0"/>
              <a:t>O Livro dos Espíritos</a:t>
            </a:r>
            <a:r>
              <a:rPr lang="pt-BR" dirty="0"/>
              <a:t>, </a:t>
            </a:r>
            <a:r>
              <a:rPr lang="pt-BR" dirty="0" err="1"/>
              <a:t>perg</a:t>
            </a:r>
            <a:r>
              <a:rPr lang="pt-BR" dirty="0"/>
              <a:t>. 931)</a:t>
            </a:r>
          </a:p>
        </p:txBody>
      </p:sp>
    </p:spTree>
    <p:extLst>
      <p:ext uri="{BB962C8B-B14F-4D97-AF65-F5344CB8AC3E}">
        <p14:creationId xmlns:p14="http://schemas.microsoft.com/office/powerpoint/2010/main" val="301456366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2190" y="1920242"/>
            <a:ext cx="2303694" cy="30175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 name="Título 1"/>
          <p:cNvSpPr>
            <a:spLocks noGrp="1"/>
          </p:cNvSpPr>
          <p:nvPr>
            <p:ph type="title"/>
          </p:nvPr>
        </p:nvSpPr>
        <p:spPr/>
        <p:txBody>
          <a:bodyPr>
            <a:normAutofit/>
          </a:bodyPr>
          <a:lstStyle/>
          <a:p>
            <a:r>
              <a:rPr lang="pt-BR" dirty="0"/>
              <a:t>Causa dos sofrimentos</a:t>
            </a:r>
          </a:p>
        </p:txBody>
      </p:sp>
      <p:sp>
        <p:nvSpPr>
          <p:cNvPr id="3" name="Espaço Reservado para Conteúdo 2"/>
          <p:cNvSpPr>
            <a:spLocks noGrp="1"/>
          </p:cNvSpPr>
          <p:nvPr>
            <p:ph idx="1"/>
          </p:nvPr>
        </p:nvSpPr>
        <p:spPr>
          <a:xfrm>
            <a:off x="827584" y="1828801"/>
            <a:ext cx="4608512" cy="4768551"/>
          </a:xfrm>
        </p:spPr>
        <p:txBody>
          <a:bodyPr>
            <a:normAutofit/>
          </a:bodyPr>
          <a:lstStyle/>
          <a:p>
            <a:r>
              <a:rPr lang="pt-BR" i="1" dirty="0"/>
              <a:t>Assim como, quase sempre, é o homem o causador de seus sofrimentos materiais, também o será de seus sofrimentos morais?</a:t>
            </a:r>
          </a:p>
          <a:p>
            <a:pPr lvl="1"/>
            <a:r>
              <a:rPr lang="pt-BR" dirty="0"/>
              <a:t>“Mais ainda, porque os sofrimentos materiais algumas vezes independem da vontade; mas, o orgulho ferido, a ambição frustrada, a ansiedade da avareza, a inveja, o ciúme, todas as paixões, numa palavra, são </a:t>
            </a:r>
            <a:r>
              <a:rPr lang="pt-BR" b="1" dirty="0"/>
              <a:t>torturas da alma</a:t>
            </a:r>
            <a:r>
              <a:rPr lang="pt-BR" dirty="0"/>
              <a:t>.”</a:t>
            </a:r>
          </a:p>
          <a:p>
            <a:pPr lvl="4"/>
            <a:r>
              <a:rPr lang="pt-BR" dirty="0"/>
              <a:t>(ALLAN KARDEC. </a:t>
            </a:r>
            <a:r>
              <a:rPr lang="pt-BR" i="1" dirty="0"/>
              <a:t>O Livro dos Espíritos</a:t>
            </a:r>
            <a:r>
              <a:rPr lang="pt-BR" dirty="0"/>
              <a:t>, </a:t>
            </a:r>
            <a:r>
              <a:rPr lang="pt-BR" dirty="0" err="1"/>
              <a:t>perg</a:t>
            </a:r>
            <a:r>
              <a:rPr lang="pt-BR" dirty="0"/>
              <a:t>. 933)</a:t>
            </a:r>
          </a:p>
        </p:txBody>
      </p:sp>
    </p:spTree>
    <p:extLst>
      <p:ext uri="{BB962C8B-B14F-4D97-AF65-F5344CB8AC3E}">
        <p14:creationId xmlns:p14="http://schemas.microsoft.com/office/powerpoint/2010/main" val="343284845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1916832"/>
            <a:ext cx="2808312" cy="37444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 name="Título 1"/>
          <p:cNvSpPr>
            <a:spLocks noGrp="1"/>
          </p:cNvSpPr>
          <p:nvPr>
            <p:ph type="title"/>
          </p:nvPr>
        </p:nvSpPr>
        <p:spPr/>
        <p:txBody>
          <a:bodyPr/>
          <a:lstStyle/>
          <a:p>
            <a:r>
              <a:rPr lang="pt-BR"/>
              <a:t>O que é infelicidade, então?</a:t>
            </a:r>
            <a:endParaRPr lang="pt-BR" dirty="0"/>
          </a:p>
        </p:txBody>
      </p:sp>
      <p:sp>
        <p:nvSpPr>
          <p:cNvPr id="3" name="Espaço Reservado para Conteúdo 2"/>
          <p:cNvSpPr>
            <a:spLocks noGrp="1"/>
          </p:cNvSpPr>
          <p:nvPr>
            <p:ph idx="1"/>
          </p:nvPr>
        </p:nvSpPr>
        <p:spPr>
          <a:xfrm>
            <a:off x="4211960" y="1828801"/>
            <a:ext cx="4003924" cy="4768551"/>
          </a:xfrm>
        </p:spPr>
        <p:txBody>
          <a:bodyPr/>
          <a:lstStyle/>
          <a:p>
            <a:r>
              <a:rPr lang="pt-BR" dirty="0"/>
              <a:t>“Infelicidade é o </a:t>
            </a:r>
            <a:r>
              <a:rPr lang="pt-BR" b="1" dirty="0" err="1"/>
              <a:t>desconhe-cimento</a:t>
            </a:r>
            <a:r>
              <a:rPr lang="pt-BR" dirty="0"/>
              <a:t> da Justiça Divina, com permanência na rebeldia.”</a:t>
            </a:r>
          </a:p>
          <a:p>
            <a:pPr lvl="4"/>
            <a:r>
              <a:rPr lang="pt-BR" dirty="0"/>
              <a:t>(JOANNA DE </a:t>
            </a:r>
            <a:r>
              <a:rPr lang="pt-BR" dirty="0" err="1"/>
              <a:t>ÂNGELIS</a:t>
            </a:r>
            <a:r>
              <a:rPr lang="pt-BR" dirty="0"/>
              <a:t>. </a:t>
            </a:r>
            <a:r>
              <a:rPr lang="pt-BR" i="1" dirty="0"/>
              <a:t>Alerta</a:t>
            </a:r>
            <a:r>
              <a:rPr lang="pt-BR" dirty="0"/>
              <a:t>, cap. 32)</a:t>
            </a:r>
          </a:p>
        </p:txBody>
      </p:sp>
    </p:spTree>
    <p:extLst>
      <p:ext uri="{BB962C8B-B14F-4D97-AF65-F5344CB8AC3E}">
        <p14:creationId xmlns:p14="http://schemas.microsoft.com/office/powerpoint/2010/main" val="57617944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7368" r="5280"/>
          <a:stretch/>
        </p:blipFill>
        <p:spPr bwMode="auto">
          <a:xfrm>
            <a:off x="827584" y="3405309"/>
            <a:ext cx="3096344" cy="23867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3" name="Título 2"/>
          <p:cNvSpPr>
            <a:spLocks noGrp="1"/>
          </p:cNvSpPr>
          <p:nvPr>
            <p:ph type="title"/>
          </p:nvPr>
        </p:nvSpPr>
        <p:spPr/>
        <p:txBody>
          <a:bodyPr/>
          <a:lstStyle/>
          <a:p>
            <a:r>
              <a:rPr lang="pt-BR"/>
              <a:t>Como compreender os sofrimentos coletivos?</a:t>
            </a:r>
          </a:p>
        </p:txBody>
      </p:sp>
      <p:sp>
        <p:nvSpPr>
          <p:cNvPr id="6" name="Espaço Reservado para Conteúdo 5"/>
          <p:cNvSpPr>
            <a:spLocks noGrp="1"/>
          </p:cNvSpPr>
          <p:nvPr>
            <p:ph idx="1"/>
          </p:nvPr>
        </p:nvSpPr>
        <p:spPr/>
        <p:txBody>
          <a:bodyPr>
            <a:normAutofit lnSpcReduction="10000"/>
          </a:bodyPr>
          <a:lstStyle/>
          <a:p>
            <a:r>
              <a:rPr lang="pt-BR" dirty="0"/>
              <a:t>“Tais desesperadores eventos impõem ao homem </a:t>
            </a:r>
            <a:r>
              <a:rPr lang="pt-BR" dirty="0" err="1"/>
              <a:t>invigilante</a:t>
            </a:r>
            <a:r>
              <a:rPr lang="pt-BR" dirty="0"/>
              <a:t> a necessidade da meditação e da </a:t>
            </a:r>
            <a:r>
              <a:rPr lang="pt-BR" b="1" dirty="0"/>
              <a:t>submissão à vontade divina</a:t>
            </a:r>
            <a:r>
              <a:rPr lang="pt-BR" dirty="0"/>
              <a:t>, do que resultam transformações morais que o incitam à elevação.</a:t>
            </a:r>
          </a:p>
          <a:p>
            <a:pPr marL="3549650" indent="-155575"/>
            <a:r>
              <a:rPr lang="pt-BR" dirty="0"/>
              <a:t>Olhados sob o ponto de vista espiritual esses flagelos destruidores têm objetivos saneadores que removem as pesadas cargas psíquicas existentes na atmosfera, que o homem elimina e aspira, em contínua intoxicação.”</a:t>
            </a:r>
          </a:p>
          <a:p>
            <a:pPr lvl="4"/>
            <a:r>
              <a:rPr lang="pt-BR" dirty="0"/>
              <a:t>(JOANNA DE </a:t>
            </a:r>
            <a:r>
              <a:rPr lang="pt-BR" dirty="0" err="1"/>
              <a:t>ÂNGELIS</a:t>
            </a:r>
            <a:r>
              <a:rPr lang="pt-BR" dirty="0"/>
              <a:t>. </a:t>
            </a:r>
            <a:r>
              <a:rPr lang="pt-BR" i="1" dirty="0"/>
              <a:t>Após a Tempestade</a:t>
            </a:r>
            <a:r>
              <a:rPr lang="pt-BR" dirty="0"/>
              <a:t>, </a:t>
            </a:r>
            <a:br>
              <a:rPr lang="pt-BR" dirty="0"/>
            </a:br>
            <a:r>
              <a:rPr lang="pt-BR" dirty="0"/>
              <a:t>p. 11-15)</a:t>
            </a:r>
          </a:p>
        </p:txBody>
      </p:sp>
    </p:spTree>
    <p:extLst>
      <p:ext uri="{BB962C8B-B14F-4D97-AF65-F5344CB8AC3E}">
        <p14:creationId xmlns:p14="http://schemas.microsoft.com/office/powerpoint/2010/main" val="120039875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584" y="1988840"/>
            <a:ext cx="2458849" cy="35283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Título 7"/>
          <p:cNvSpPr>
            <a:spLocks noGrp="1"/>
          </p:cNvSpPr>
          <p:nvPr>
            <p:ph type="title"/>
          </p:nvPr>
        </p:nvSpPr>
        <p:spPr/>
        <p:txBody>
          <a:bodyPr/>
          <a:lstStyle/>
          <a:p>
            <a:r>
              <a:rPr lang="pt-BR" dirty="0"/>
              <a:t>Psicoterapia</a:t>
            </a:r>
          </a:p>
        </p:txBody>
      </p:sp>
      <p:sp>
        <p:nvSpPr>
          <p:cNvPr id="6" name="Espaço Reservado para Conteúdo 5"/>
          <p:cNvSpPr>
            <a:spLocks noGrp="1"/>
          </p:cNvSpPr>
          <p:nvPr>
            <p:ph idx="1"/>
          </p:nvPr>
        </p:nvSpPr>
        <p:spPr>
          <a:xfrm>
            <a:off x="3563888" y="1828801"/>
            <a:ext cx="4651996" cy="4768551"/>
          </a:xfrm>
        </p:spPr>
        <p:txBody>
          <a:bodyPr>
            <a:normAutofit/>
          </a:bodyPr>
          <a:lstStyle/>
          <a:p>
            <a:r>
              <a:rPr lang="pt-BR" dirty="0"/>
              <a:t>“</a:t>
            </a:r>
            <a:r>
              <a:rPr lang="pt-BR" b="1" dirty="0"/>
              <a:t>A dor é a mensageira da esperança </a:t>
            </a:r>
            <a:r>
              <a:rPr lang="pt-BR" dirty="0"/>
              <a:t>que após a crucificação do Justo vem ensinando como se pode avançar com segurança. Recebamo-la, </a:t>
            </a:r>
            <a:r>
              <a:rPr lang="pt-BR" b="1" dirty="0"/>
              <a:t>pacientes</a:t>
            </a:r>
            <a:r>
              <a:rPr lang="pt-BR" dirty="0"/>
              <a:t>, sejam quais forem as circunstâncias em que a defrontemos, nesta hora de significativas transformações para o nosso espírito em labor de sublimação.”</a:t>
            </a:r>
          </a:p>
          <a:p>
            <a:pPr lvl="4"/>
            <a:r>
              <a:rPr lang="pt-BR" dirty="0"/>
              <a:t>(JOANNA DE </a:t>
            </a:r>
            <a:r>
              <a:rPr lang="pt-BR" dirty="0" err="1"/>
              <a:t>ÂNGELIS</a:t>
            </a:r>
            <a:r>
              <a:rPr lang="pt-BR" dirty="0"/>
              <a:t>. </a:t>
            </a:r>
            <a:r>
              <a:rPr lang="pt-BR" i="1" dirty="0"/>
              <a:t>Florações Evangélicas</a:t>
            </a:r>
            <a:r>
              <a:rPr lang="pt-BR" dirty="0"/>
              <a:t>, cap. 17)</a:t>
            </a:r>
          </a:p>
        </p:txBody>
      </p:sp>
    </p:spTree>
    <p:extLst>
      <p:ext uri="{BB962C8B-B14F-4D97-AF65-F5344CB8AC3E}">
        <p14:creationId xmlns:p14="http://schemas.microsoft.com/office/powerpoint/2010/main" val="70790927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2628" y="1988840"/>
            <a:ext cx="2784310" cy="20882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 name="Título 1"/>
          <p:cNvSpPr>
            <a:spLocks noGrp="1"/>
          </p:cNvSpPr>
          <p:nvPr>
            <p:ph type="title"/>
          </p:nvPr>
        </p:nvSpPr>
        <p:spPr/>
        <p:txBody>
          <a:bodyPr/>
          <a:lstStyle/>
          <a:p>
            <a:r>
              <a:rPr lang="pt-BR"/>
              <a:t>Psicoterapia Preventiva</a:t>
            </a:r>
            <a:endParaRPr lang="pt-BR" dirty="0"/>
          </a:p>
        </p:txBody>
      </p:sp>
      <p:sp>
        <p:nvSpPr>
          <p:cNvPr id="3" name="Espaço Reservado para Conteúdo 2"/>
          <p:cNvSpPr>
            <a:spLocks noGrp="1"/>
          </p:cNvSpPr>
          <p:nvPr>
            <p:ph idx="1"/>
          </p:nvPr>
        </p:nvSpPr>
        <p:spPr>
          <a:xfrm>
            <a:off x="827584" y="1828801"/>
            <a:ext cx="4464496" cy="4768551"/>
          </a:xfrm>
        </p:spPr>
        <p:txBody>
          <a:bodyPr>
            <a:normAutofit fontScale="92500"/>
          </a:bodyPr>
          <a:lstStyle/>
          <a:p>
            <a:r>
              <a:rPr lang="pt-BR" dirty="0"/>
              <a:t>“Quando há uma contínua geração de </a:t>
            </a:r>
            <a:r>
              <a:rPr lang="pt-BR" b="1" dirty="0"/>
              <a:t>otimismo, de esperança, de alegria de viver</a:t>
            </a:r>
            <a:r>
              <a:rPr lang="pt-BR" dirty="0"/>
              <a:t> mesmo que sob injunções algo penosas, </a:t>
            </a:r>
            <a:r>
              <a:rPr lang="pt-BR" b="1" dirty="0"/>
              <a:t>de amar</a:t>
            </a:r>
            <a:r>
              <a:rPr lang="pt-BR" dirty="0"/>
              <a:t>, </a:t>
            </a:r>
            <a:r>
              <a:rPr lang="pt-BR" b="1" dirty="0"/>
              <a:t>de orar</a:t>
            </a:r>
            <a:r>
              <a:rPr lang="pt-BR" dirty="0"/>
              <a:t>, todo esse arsenal de emoções agem em forma de </a:t>
            </a:r>
            <a:r>
              <a:rPr lang="pt-BR" b="1" dirty="0"/>
              <a:t>estímulos saudáveis</a:t>
            </a:r>
            <a:r>
              <a:rPr lang="pt-BR" dirty="0"/>
              <a:t> no sistema nervoso central que o irradia para todas as células, através do sistema endocrinológico e do imunológico, dando surgimento ou continuidade à saúde, ao bem-estar, à felicidade.”</a:t>
            </a:r>
          </a:p>
          <a:p>
            <a:pPr lvl="4"/>
            <a:r>
              <a:rPr lang="pt-BR" dirty="0"/>
              <a:t>(CARLOS T. </a:t>
            </a:r>
            <a:r>
              <a:rPr lang="pt-BR" dirty="0" err="1"/>
              <a:t>PASTORINO</a:t>
            </a:r>
            <a:r>
              <a:rPr lang="pt-BR" dirty="0"/>
              <a:t>. </a:t>
            </a:r>
            <a:r>
              <a:rPr lang="pt-BR" i="1" dirty="0"/>
              <a:t>Impermanência e imortalidade</a:t>
            </a:r>
            <a:r>
              <a:rPr lang="pt-BR" dirty="0"/>
              <a:t>, “Mente e doenças”)</a:t>
            </a:r>
          </a:p>
        </p:txBody>
      </p:sp>
    </p:spTree>
    <p:extLst>
      <p:ext uri="{BB962C8B-B14F-4D97-AF65-F5344CB8AC3E}">
        <p14:creationId xmlns:p14="http://schemas.microsoft.com/office/powerpoint/2010/main" val="394731707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4"/>
          <p:cNvSpPr>
            <a:spLocks noGrp="1"/>
          </p:cNvSpPr>
          <p:nvPr>
            <p:ph type="title"/>
          </p:nvPr>
        </p:nvSpPr>
        <p:spPr/>
        <p:txBody>
          <a:bodyPr/>
          <a:lstStyle/>
          <a:p>
            <a:r>
              <a:rPr lang="pt-BR"/>
              <a:t>Exemplo de estímulo saudável</a:t>
            </a:r>
          </a:p>
        </p:txBody>
      </p:sp>
    </p:spTree>
    <p:extLst>
      <p:ext uri="{BB962C8B-B14F-4D97-AF65-F5344CB8AC3E}">
        <p14:creationId xmlns:p14="http://schemas.microsoft.com/office/powerpoint/2010/main" val="96507331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Autocura</a:t>
            </a:r>
            <a:endParaRPr lang="pt-BR" dirty="0"/>
          </a:p>
        </p:txBody>
      </p:sp>
      <p:sp>
        <p:nvSpPr>
          <p:cNvPr id="3" name="Espaço Reservado para Conteúdo 2"/>
          <p:cNvSpPr>
            <a:spLocks noGrp="1"/>
          </p:cNvSpPr>
          <p:nvPr>
            <p:ph idx="1"/>
          </p:nvPr>
        </p:nvSpPr>
        <p:spPr/>
        <p:txBody>
          <a:bodyPr>
            <a:normAutofit lnSpcReduction="10000"/>
          </a:bodyPr>
          <a:lstStyle/>
          <a:p>
            <a:r>
              <a:rPr lang="pt-BR" dirty="0"/>
              <a:t>“A atitude imediata é </a:t>
            </a:r>
            <a:r>
              <a:rPr lang="pt-BR" b="1" dirty="0"/>
              <a:t>desejar-se a saúde com fervor </a:t>
            </a:r>
            <a:r>
              <a:rPr lang="pt-BR" dirty="0"/>
              <a:t>[...].</a:t>
            </a:r>
          </a:p>
          <a:p>
            <a:r>
              <a:rPr lang="pt-BR" dirty="0"/>
              <a:t>O indivíduo deve concentrar-se</a:t>
            </a:r>
          </a:p>
          <a:p>
            <a:pPr lvl="1"/>
            <a:r>
              <a:rPr lang="pt-BR" dirty="0"/>
              <a:t>numa visão saudável,</a:t>
            </a:r>
          </a:p>
          <a:p>
            <a:pPr lvl="1"/>
            <a:r>
              <a:rPr lang="pt-BR" dirty="0"/>
              <a:t>projetando-se no tempo em condições de equilíbrio;</a:t>
            </a:r>
          </a:p>
          <a:p>
            <a:pPr lvl="1"/>
            <a:r>
              <a:rPr lang="pt-BR" dirty="0"/>
              <a:t>ver-se recuperado,</a:t>
            </a:r>
          </a:p>
          <a:p>
            <a:pPr lvl="1"/>
            <a:r>
              <a:rPr lang="pt-BR" dirty="0"/>
              <a:t>assumindo responsabilidades e</a:t>
            </a:r>
          </a:p>
          <a:p>
            <a:pPr lvl="1"/>
            <a:r>
              <a:rPr lang="pt-BR" dirty="0"/>
              <a:t>desenvolvendo as atividades que pretende encetar.</a:t>
            </a:r>
          </a:p>
          <a:p>
            <a:r>
              <a:rPr lang="pt-BR" dirty="0"/>
              <a:t>Essa projeção mental reestrutura os mecanismos do </a:t>
            </a:r>
            <a:r>
              <a:rPr lang="pt-BR" dirty="0" err="1"/>
              <a:t>perispírito</a:t>
            </a:r>
            <a:r>
              <a:rPr lang="pt-BR" dirty="0"/>
              <a:t> afetado, recompondo lhe o campo, de que resultam o efeitos em forma de saúde, de harmonia e de entusiasmo.”</a:t>
            </a:r>
          </a:p>
          <a:p>
            <a:pPr lvl="4"/>
            <a:r>
              <a:rPr lang="pt-BR" dirty="0"/>
              <a:t>(JOANNA DE </a:t>
            </a:r>
            <a:r>
              <a:rPr lang="pt-BR" dirty="0" err="1"/>
              <a:t>ÂNGELIS</a:t>
            </a:r>
            <a:r>
              <a:rPr lang="pt-BR" dirty="0"/>
              <a:t>. </a:t>
            </a:r>
            <a:r>
              <a:rPr lang="pt-BR" i="1" dirty="0"/>
              <a:t>Plenitude</a:t>
            </a:r>
            <a:r>
              <a:rPr lang="pt-BR" dirty="0"/>
              <a:t>, cap. 9)</a:t>
            </a:r>
          </a:p>
        </p:txBody>
      </p:sp>
    </p:spTree>
    <p:extLst>
      <p:ext uri="{BB962C8B-B14F-4D97-AF65-F5344CB8AC3E}">
        <p14:creationId xmlns:p14="http://schemas.microsoft.com/office/powerpoint/2010/main" val="80917329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theme/theme1.xml><?xml version="1.0" encoding="utf-8"?>
<a:theme xmlns:a="http://schemas.openxmlformats.org/drawingml/2006/main" name="Exibir">
  <a:themeElements>
    <a:clrScheme name="Exibir">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xibir">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xibir">
      <a:fillStyleLst>
        <a:solidFill>
          <a:schemeClr val="phClr"/>
        </a:solidFill>
        <a:solidFill>
          <a:schemeClr val="phClr">
            <a:tint val="60000"/>
            <a:satMod val="120000"/>
          </a:schemeClr>
        </a:solidFill>
        <a:solidFill>
          <a:schemeClr val="phClr">
            <a:shade val="75000"/>
            <a:satMod val="13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7B713C7F-58B7-4AE9-B361-B13EB9EC4C0C}"/>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View</Template>
  <TotalTime>1491</TotalTime>
  <Words>1306</Words>
  <Application>Microsoft Macintosh PowerPoint</Application>
  <PresentationFormat>Apresentação na tela (4:3)</PresentationFormat>
  <Paragraphs>72</Paragraphs>
  <Slides>12</Slides>
  <Notes>11</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12</vt:i4>
      </vt:variant>
    </vt:vector>
  </HeadingPairs>
  <TitlesOfParts>
    <vt:vector size="17" baseType="lpstr">
      <vt:lpstr>Arial</vt:lpstr>
      <vt:lpstr>Calibri</vt:lpstr>
      <vt:lpstr>Century Schoolbook</vt:lpstr>
      <vt:lpstr>Wingdings 2</vt:lpstr>
      <vt:lpstr>Exibir</vt:lpstr>
      <vt:lpstr>A DOR</vt:lpstr>
      <vt:lpstr>O que é dor?</vt:lpstr>
      <vt:lpstr>Conceito de dor para o Espiritismo</vt:lpstr>
      <vt:lpstr>A dor é a mesma para todos?</vt:lpstr>
      <vt:lpstr>Por que são mais numerosas, na sociedade, as pessoas sofredoras do que as felizes?</vt:lpstr>
      <vt:lpstr>Causa dos sofrimentos</vt:lpstr>
      <vt:lpstr>O que é infelicidade, então?</vt:lpstr>
      <vt:lpstr>Como compreender os sofrimentos coletivos?</vt:lpstr>
      <vt:lpstr>Psicoterapia</vt:lpstr>
      <vt:lpstr>Psicoterapia Preventiva</vt:lpstr>
      <vt:lpstr>Exemplo de estímulo saudável</vt:lpstr>
      <vt:lpstr>Autocura</vt:lpstr>
    </vt:vector>
  </TitlesOfParts>
  <LinksUpToDate>false</LinksUpToDate>
  <SharedDoc>false</SharedDoc>
  <HyperlinksChanged>false</HyperlinksChanged>
  <AppVersion>16.0010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DOR</dc:title>
  <dc:creator>Paula</dc:creator>
  <cp:lastModifiedBy>Adriano Alves</cp:lastModifiedBy>
  <cp:revision>47</cp:revision>
  <dcterms:created xsi:type="dcterms:W3CDTF">2012-06-13T12:19:21Z</dcterms:created>
  <dcterms:modified xsi:type="dcterms:W3CDTF">2018-03-29T11:23:45Z</dcterms:modified>
</cp:coreProperties>
</file>