
<file path=[Content_Types].xml><?xml version="1.0" encoding="utf-8"?>
<Types xmlns="http://schemas.openxmlformats.org/package/2006/content-types">
  <Default Extension="xml" ContentType="application/xml"/>
  <Default Extension="jpeg" ContentType="image/jpeg"/>
  <Default Extension="wdp" ContentType="image/vnd.ms-photo"/>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9"/>
  </p:notesMasterIdLst>
  <p:sldIdLst>
    <p:sldId id="256" r:id="rId2"/>
    <p:sldId id="266" r:id="rId3"/>
    <p:sldId id="267" r:id="rId4"/>
    <p:sldId id="259" r:id="rId5"/>
    <p:sldId id="260" r:id="rId6"/>
    <p:sldId id="268" r:id="rId7"/>
    <p:sldId id="261" r:id="rId8"/>
    <p:sldId id="269" r:id="rId9"/>
    <p:sldId id="270" r:id="rId10"/>
    <p:sldId id="262" r:id="rId11"/>
    <p:sldId id="257" r:id="rId12"/>
    <p:sldId id="264" r:id="rId13"/>
    <p:sldId id="258" r:id="rId14"/>
    <p:sldId id="271" r:id="rId15"/>
    <p:sldId id="272" r:id="rId16"/>
    <p:sldId id="263" r:id="rId17"/>
    <p:sldId id="265" r:id="rId18"/>
  </p:sldIdLst>
  <p:sldSz cx="9144000" cy="6858000" type="screen4x3"/>
  <p:notesSz cx="6858000" cy="9144000"/>
  <p:defaultTextStyle>
    <a:defPPr>
      <a:defRPr lang="en-US"/>
    </a:defPPr>
    <a:lvl1pPr algn="l" defTabSz="457200" rtl="0" fontAlgn="base">
      <a:spcBef>
        <a:spcPct val="0"/>
      </a:spcBef>
      <a:spcAft>
        <a:spcPct val="0"/>
      </a:spcAft>
      <a:defRPr kern="1200">
        <a:solidFill>
          <a:schemeClr val="tx1"/>
        </a:solidFill>
        <a:latin typeface="Calibri" pitchFamily="34" charset="0"/>
        <a:ea typeface="MS PGothic" pitchFamily="34" charset="-128"/>
        <a:cs typeface="+mn-cs"/>
      </a:defRPr>
    </a:lvl1pPr>
    <a:lvl2pPr marL="457200" algn="l" defTabSz="457200" rtl="0" fontAlgn="base">
      <a:spcBef>
        <a:spcPct val="0"/>
      </a:spcBef>
      <a:spcAft>
        <a:spcPct val="0"/>
      </a:spcAft>
      <a:defRPr kern="1200">
        <a:solidFill>
          <a:schemeClr val="tx1"/>
        </a:solidFill>
        <a:latin typeface="Calibri" pitchFamily="34" charset="0"/>
        <a:ea typeface="MS PGothic" pitchFamily="34" charset="-128"/>
        <a:cs typeface="+mn-cs"/>
      </a:defRPr>
    </a:lvl2pPr>
    <a:lvl3pPr marL="914400" algn="l" defTabSz="457200" rtl="0" fontAlgn="base">
      <a:spcBef>
        <a:spcPct val="0"/>
      </a:spcBef>
      <a:spcAft>
        <a:spcPct val="0"/>
      </a:spcAft>
      <a:defRPr kern="1200">
        <a:solidFill>
          <a:schemeClr val="tx1"/>
        </a:solidFill>
        <a:latin typeface="Calibri" pitchFamily="34" charset="0"/>
        <a:ea typeface="MS PGothic" pitchFamily="34" charset="-128"/>
        <a:cs typeface="+mn-cs"/>
      </a:defRPr>
    </a:lvl3pPr>
    <a:lvl4pPr marL="1371600" algn="l" defTabSz="457200" rtl="0" fontAlgn="base">
      <a:spcBef>
        <a:spcPct val="0"/>
      </a:spcBef>
      <a:spcAft>
        <a:spcPct val="0"/>
      </a:spcAft>
      <a:defRPr kern="1200">
        <a:solidFill>
          <a:schemeClr val="tx1"/>
        </a:solidFill>
        <a:latin typeface="Calibri" pitchFamily="34" charset="0"/>
        <a:ea typeface="MS PGothic" pitchFamily="34" charset="-128"/>
        <a:cs typeface="+mn-cs"/>
      </a:defRPr>
    </a:lvl4pPr>
    <a:lvl5pPr marL="1828800" algn="l" defTabSz="457200" rtl="0" fontAlgn="base">
      <a:spcBef>
        <a:spcPct val="0"/>
      </a:spcBef>
      <a:spcAft>
        <a:spcPct val="0"/>
      </a:spcAft>
      <a:defRPr kern="1200">
        <a:solidFill>
          <a:schemeClr val="tx1"/>
        </a:solidFill>
        <a:latin typeface="Calibri" pitchFamily="34" charset="0"/>
        <a:ea typeface="MS PGothic" pitchFamily="34" charset="-128"/>
        <a:cs typeface="+mn-cs"/>
      </a:defRPr>
    </a:lvl5pPr>
    <a:lvl6pPr marL="2286000" algn="l" defTabSz="914400" rtl="0" eaLnBrk="1" latinLnBrk="0" hangingPunct="1">
      <a:defRPr kern="1200">
        <a:solidFill>
          <a:schemeClr val="tx1"/>
        </a:solidFill>
        <a:latin typeface="Calibri" pitchFamily="34" charset="0"/>
        <a:ea typeface="MS PGothic" pitchFamily="34" charset="-128"/>
        <a:cs typeface="+mn-cs"/>
      </a:defRPr>
    </a:lvl6pPr>
    <a:lvl7pPr marL="2743200" algn="l" defTabSz="914400" rtl="0" eaLnBrk="1" latinLnBrk="0" hangingPunct="1">
      <a:defRPr kern="1200">
        <a:solidFill>
          <a:schemeClr val="tx1"/>
        </a:solidFill>
        <a:latin typeface="Calibri" pitchFamily="34" charset="0"/>
        <a:ea typeface="MS PGothic" pitchFamily="34" charset="-128"/>
        <a:cs typeface="+mn-cs"/>
      </a:defRPr>
    </a:lvl7pPr>
    <a:lvl8pPr marL="3200400" algn="l" defTabSz="914400" rtl="0" eaLnBrk="1" latinLnBrk="0" hangingPunct="1">
      <a:defRPr kern="1200">
        <a:solidFill>
          <a:schemeClr val="tx1"/>
        </a:solidFill>
        <a:latin typeface="Calibri" pitchFamily="34" charset="0"/>
        <a:ea typeface="MS PGothic" pitchFamily="34" charset="-128"/>
        <a:cs typeface="+mn-cs"/>
      </a:defRPr>
    </a:lvl8pPr>
    <a:lvl9pPr marL="3657600" algn="l" defTabSz="914400" rtl="0" eaLnBrk="1" latinLnBrk="0" hangingPunct="1">
      <a:defRPr kern="1200">
        <a:solidFill>
          <a:schemeClr val="tx1"/>
        </a:solidFill>
        <a:latin typeface="Calibri" pitchFamily="34" charset="0"/>
        <a:ea typeface="MS PGothic"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5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502"/>
    <p:restoredTop sz="78503" autoAdjust="0"/>
  </p:normalViewPr>
  <p:slideViewPr>
    <p:cSldViewPr snapToGrid="0" snapToObjects="1" showGuides="1">
      <p:cViewPr>
        <p:scale>
          <a:sx n="96" d="100"/>
          <a:sy n="96" d="100"/>
        </p:scale>
        <p:origin x="1576" y="144"/>
      </p:cViewPr>
      <p:guideLst>
        <p:guide orient="horz" pos="2160"/>
        <p:guide pos="2859"/>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B44CD76-1FC0-4051-9C15-4F4C20E272D0}" type="doc">
      <dgm:prSet loTypeId="urn:microsoft.com/office/officeart/2005/8/layout/target3" loCatId="list" qsTypeId="urn:microsoft.com/office/officeart/2005/8/quickstyle/simple3" qsCatId="simple" csTypeId="urn:microsoft.com/office/officeart/2005/8/colors/colorful1" csCatId="colorful" phldr="1"/>
      <dgm:spPr/>
      <dgm:t>
        <a:bodyPr/>
        <a:lstStyle/>
        <a:p>
          <a:endParaRPr lang="pt-BR"/>
        </a:p>
      </dgm:t>
    </dgm:pt>
    <dgm:pt modelId="{7DE27A3F-C032-44B3-A3C4-8BD4676149E0}">
      <dgm:prSet phldrT="[Texto]"/>
      <dgm:spPr/>
      <dgm:t>
        <a:bodyPr/>
        <a:lstStyle/>
        <a:p>
          <a:pPr algn="just"/>
          <a:r>
            <a:rPr lang="pt-BR" dirty="0" smtClean="0">
              <a:latin typeface="High Tower Text" charset="0"/>
              <a:ea typeface="High Tower Text" charset="0"/>
              <a:cs typeface="High Tower Text" charset="0"/>
            </a:rPr>
            <a:t>Corpo</a:t>
          </a:r>
          <a:endParaRPr lang="pt-BR" dirty="0">
            <a:latin typeface="High Tower Text" charset="0"/>
            <a:ea typeface="High Tower Text" charset="0"/>
            <a:cs typeface="High Tower Text" charset="0"/>
          </a:endParaRPr>
        </a:p>
      </dgm:t>
    </dgm:pt>
    <dgm:pt modelId="{6C300F54-926B-45D4-ADEE-CB28A3A101A4}" type="parTrans" cxnId="{A54A7CE4-5476-48FD-BEB8-ECC25E2510D9}">
      <dgm:prSet/>
      <dgm:spPr/>
      <dgm:t>
        <a:bodyPr/>
        <a:lstStyle/>
        <a:p>
          <a:endParaRPr lang="pt-BR">
            <a:latin typeface="High Tower Text" charset="0"/>
            <a:ea typeface="High Tower Text" charset="0"/>
            <a:cs typeface="High Tower Text" charset="0"/>
          </a:endParaRPr>
        </a:p>
      </dgm:t>
    </dgm:pt>
    <dgm:pt modelId="{16991A68-E6CC-4880-8FB5-D6A405E670F0}" type="sibTrans" cxnId="{A54A7CE4-5476-48FD-BEB8-ECC25E2510D9}">
      <dgm:prSet/>
      <dgm:spPr/>
      <dgm:t>
        <a:bodyPr/>
        <a:lstStyle/>
        <a:p>
          <a:endParaRPr lang="pt-BR">
            <a:latin typeface="High Tower Text" charset="0"/>
            <a:ea typeface="High Tower Text" charset="0"/>
            <a:cs typeface="High Tower Text" charset="0"/>
          </a:endParaRPr>
        </a:p>
      </dgm:t>
    </dgm:pt>
    <dgm:pt modelId="{AE27B0C3-73ED-47DA-A3FB-1EA76BFB897F}">
      <dgm:prSet phldrT="[Texto]" custT="1"/>
      <dgm:spPr/>
      <dgm:t>
        <a:bodyPr/>
        <a:lstStyle/>
        <a:p>
          <a:r>
            <a:rPr lang="pt-BR" sz="1600" dirty="0" smtClean="0">
              <a:latin typeface="High Tower Text" charset="0"/>
              <a:ea typeface="High Tower Text" charset="0"/>
              <a:cs typeface="High Tower Text" charset="0"/>
            </a:rPr>
            <a:t>envoltório material temporário, que abandonamos na morte como vestuário usado;</a:t>
          </a:r>
          <a:endParaRPr lang="pt-BR" sz="1600" dirty="0">
            <a:latin typeface="High Tower Text" charset="0"/>
            <a:ea typeface="High Tower Text" charset="0"/>
            <a:cs typeface="High Tower Text" charset="0"/>
          </a:endParaRPr>
        </a:p>
      </dgm:t>
    </dgm:pt>
    <dgm:pt modelId="{4FCEA279-4847-437A-AFAE-F2069943238C}" type="parTrans" cxnId="{5E90E61B-A9AD-4DFF-B772-B2EB9862E81D}">
      <dgm:prSet/>
      <dgm:spPr/>
      <dgm:t>
        <a:bodyPr/>
        <a:lstStyle/>
        <a:p>
          <a:endParaRPr lang="pt-BR">
            <a:latin typeface="High Tower Text" charset="0"/>
            <a:ea typeface="High Tower Text" charset="0"/>
            <a:cs typeface="High Tower Text" charset="0"/>
          </a:endParaRPr>
        </a:p>
      </dgm:t>
    </dgm:pt>
    <dgm:pt modelId="{643F6E00-4865-4B67-8062-AF1E6D8651E2}" type="sibTrans" cxnId="{5E90E61B-A9AD-4DFF-B772-B2EB9862E81D}">
      <dgm:prSet/>
      <dgm:spPr/>
      <dgm:t>
        <a:bodyPr/>
        <a:lstStyle/>
        <a:p>
          <a:endParaRPr lang="pt-BR">
            <a:latin typeface="High Tower Text" charset="0"/>
            <a:ea typeface="High Tower Text" charset="0"/>
            <a:cs typeface="High Tower Text" charset="0"/>
          </a:endParaRPr>
        </a:p>
      </dgm:t>
    </dgm:pt>
    <dgm:pt modelId="{762BAAA8-A9E8-45F9-8C53-C51D17597499}">
      <dgm:prSet phldrT="[Texto]"/>
      <dgm:spPr/>
      <dgm:t>
        <a:bodyPr/>
        <a:lstStyle/>
        <a:p>
          <a:pPr algn="just"/>
          <a:r>
            <a:rPr lang="pt-BR" dirty="0" err="1" smtClean="0">
              <a:latin typeface="High Tower Text" charset="0"/>
              <a:ea typeface="High Tower Text" charset="0"/>
              <a:cs typeface="High Tower Text" charset="0"/>
            </a:rPr>
            <a:t>Perispírito</a:t>
          </a:r>
          <a:endParaRPr lang="pt-BR" dirty="0">
            <a:latin typeface="High Tower Text" charset="0"/>
            <a:ea typeface="High Tower Text" charset="0"/>
            <a:cs typeface="High Tower Text" charset="0"/>
          </a:endParaRPr>
        </a:p>
      </dgm:t>
    </dgm:pt>
    <dgm:pt modelId="{C62C4DC5-C53B-4525-A9F1-C3ED489EF921}" type="parTrans" cxnId="{8D85A10B-05C6-4B00-A4E6-1F47C56661FB}">
      <dgm:prSet/>
      <dgm:spPr/>
      <dgm:t>
        <a:bodyPr/>
        <a:lstStyle/>
        <a:p>
          <a:endParaRPr lang="pt-BR">
            <a:latin typeface="High Tower Text" charset="0"/>
            <a:ea typeface="High Tower Text" charset="0"/>
            <a:cs typeface="High Tower Text" charset="0"/>
          </a:endParaRPr>
        </a:p>
      </dgm:t>
    </dgm:pt>
    <dgm:pt modelId="{6DDBBCEA-DC22-49B4-8E73-23B951C06795}" type="sibTrans" cxnId="{8D85A10B-05C6-4B00-A4E6-1F47C56661FB}">
      <dgm:prSet/>
      <dgm:spPr/>
      <dgm:t>
        <a:bodyPr/>
        <a:lstStyle/>
        <a:p>
          <a:endParaRPr lang="pt-BR">
            <a:latin typeface="High Tower Text" charset="0"/>
            <a:ea typeface="High Tower Text" charset="0"/>
            <a:cs typeface="High Tower Text" charset="0"/>
          </a:endParaRPr>
        </a:p>
      </dgm:t>
    </dgm:pt>
    <dgm:pt modelId="{097739A2-8B25-46AE-8870-B1A711651EDD}">
      <dgm:prSet phldrT="[Texto]"/>
      <dgm:spPr/>
      <dgm:t>
        <a:bodyPr/>
        <a:lstStyle/>
        <a:p>
          <a:r>
            <a:rPr lang="pt-BR" dirty="0" smtClean="0">
              <a:latin typeface="High Tower Text" charset="0"/>
              <a:ea typeface="High Tower Text" charset="0"/>
              <a:cs typeface="High Tower Text" charset="0"/>
            </a:rPr>
            <a:t>invólucro fluídico permanente, invisível aos nossos sentidos naturais, que acompanha a alma em sua evolução infinita e com ela se melhora e purifica;</a:t>
          </a:r>
          <a:endParaRPr lang="pt-BR" dirty="0">
            <a:latin typeface="High Tower Text" charset="0"/>
            <a:ea typeface="High Tower Text" charset="0"/>
            <a:cs typeface="High Tower Text" charset="0"/>
          </a:endParaRPr>
        </a:p>
      </dgm:t>
    </dgm:pt>
    <dgm:pt modelId="{E802835B-8EC5-4F7A-B9AA-C7A11BBB470D}" type="parTrans" cxnId="{5E8C0ED2-2DDC-4210-B205-6638136428BA}">
      <dgm:prSet/>
      <dgm:spPr/>
      <dgm:t>
        <a:bodyPr/>
        <a:lstStyle/>
        <a:p>
          <a:endParaRPr lang="pt-BR">
            <a:latin typeface="High Tower Text" charset="0"/>
            <a:ea typeface="High Tower Text" charset="0"/>
            <a:cs typeface="High Tower Text" charset="0"/>
          </a:endParaRPr>
        </a:p>
      </dgm:t>
    </dgm:pt>
    <dgm:pt modelId="{5610CAF1-66D5-467C-ABA3-4F6EA64F50D9}" type="sibTrans" cxnId="{5E8C0ED2-2DDC-4210-B205-6638136428BA}">
      <dgm:prSet/>
      <dgm:spPr/>
      <dgm:t>
        <a:bodyPr/>
        <a:lstStyle/>
        <a:p>
          <a:endParaRPr lang="pt-BR">
            <a:latin typeface="High Tower Text" charset="0"/>
            <a:ea typeface="High Tower Text" charset="0"/>
            <a:cs typeface="High Tower Text" charset="0"/>
          </a:endParaRPr>
        </a:p>
      </dgm:t>
    </dgm:pt>
    <dgm:pt modelId="{28B318C6-C92D-4082-9344-189059664DE4}">
      <dgm:prSet phldrT="[Texto]"/>
      <dgm:spPr/>
      <dgm:t>
        <a:bodyPr/>
        <a:lstStyle/>
        <a:p>
          <a:pPr algn="just"/>
          <a:r>
            <a:rPr lang="pt-BR" dirty="0" smtClean="0">
              <a:latin typeface="High Tower Text" charset="0"/>
              <a:ea typeface="High Tower Text" charset="0"/>
              <a:cs typeface="High Tower Text" charset="0"/>
            </a:rPr>
            <a:t>Alma</a:t>
          </a:r>
          <a:endParaRPr lang="pt-BR" dirty="0">
            <a:latin typeface="High Tower Text" charset="0"/>
            <a:ea typeface="High Tower Text" charset="0"/>
            <a:cs typeface="High Tower Text" charset="0"/>
          </a:endParaRPr>
        </a:p>
      </dgm:t>
    </dgm:pt>
    <dgm:pt modelId="{25029982-5A78-4039-99D5-68C9A4525C35}" type="parTrans" cxnId="{E092F7A6-52FE-4A66-8ED6-4547E1F28452}">
      <dgm:prSet/>
      <dgm:spPr/>
      <dgm:t>
        <a:bodyPr/>
        <a:lstStyle/>
        <a:p>
          <a:endParaRPr lang="pt-BR">
            <a:latin typeface="High Tower Text" charset="0"/>
            <a:ea typeface="High Tower Text" charset="0"/>
            <a:cs typeface="High Tower Text" charset="0"/>
          </a:endParaRPr>
        </a:p>
      </dgm:t>
    </dgm:pt>
    <dgm:pt modelId="{CE1E6601-21F8-4EC8-9EB8-7C62E7ACE25C}" type="sibTrans" cxnId="{E092F7A6-52FE-4A66-8ED6-4547E1F28452}">
      <dgm:prSet/>
      <dgm:spPr/>
      <dgm:t>
        <a:bodyPr/>
        <a:lstStyle/>
        <a:p>
          <a:endParaRPr lang="pt-BR">
            <a:latin typeface="High Tower Text" charset="0"/>
            <a:ea typeface="High Tower Text" charset="0"/>
            <a:cs typeface="High Tower Text" charset="0"/>
          </a:endParaRPr>
        </a:p>
      </dgm:t>
    </dgm:pt>
    <dgm:pt modelId="{D3244938-6324-4966-A2CD-93E3A03C32A8}">
      <dgm:prSet phldrT="[Texto]" custT="1"/>
      <dgm:spPr/>
      <dgm:t>
        <a:bodyPr/>
        <a:lstStyle/>
        <a:p>
          <a:r>
            <a:rPr lang="pt-BR" sz="1600" dirty="0" smtClean="0">
              <a:latin typeface="High Tower Text" charset="0"/>
              <a:ea typeface="High Tower Text" charset="0"/>
              <a:cs typeface="High Tower Text" charset="0"/>
            </a:rPr>
            <a:t>princípio inteligente, centro da força, foco da consciência e da personalidade.”</a:t>
          </a:r>
          <a:endParaRPr lang="pt-BR" sz="1600" dirty="0">
            <a:latin typeface="High Tower Text" charset="0"/>
            <a:ea typeface="High Tower Text" charset="0"/>
            <a:cs typeface="High Tower Text" charset="0"/>
          </a:endParaRPr>
        </a:p>
      </dgm:t>
    </dgm:pt>
    <dgm:pt modelId="{3D5E2358-CBE3-4522-AB32-A44EE76037C0}" type="parTrans" cxnId="{1DFB461A-24BE-4D29-BA97-F7AA655FE0E9}">
      <dgm:prSet/>
      <dgm:spPr/>
      <dgm:t>
        <a:bodyPr/>
        <a:lstStyle/>
        <a:p>
          <a:endParaRPr lang="pt-BR">
            <a:latin typeface="High Tower Text" charset="0"/>
            <a:ea typeface="High Tower Text" charset="0"/>
            <a:cs typeface="High Tower Text" charset="0"/>
          </a:endParaRPr>
        </a:p>
      </dgm:t>
    </dgm:pt>
    <dgm:pt modelId="{2DFC3617-AA18-4738-AAA1-57546616FD6B}" type="sibTrans" cxnId="{1DFB461A-24BE-4D29-BA97-F7AA655FE0E9}">
      <dgm:prSet/>
      <dgm:spPr/>
      <dgm:t>
        <a:bodyPr/>
        <a:lstStyle/>
        <a:p>
          <a:endParaRPr lang="pt-BR">
            <a:latin typeface="High Tower Text" charset="0"/>
            <a:ea typeface="High Tower Text" charset="0"/>
            <a:cs typeface="High Tower Text" charset="0"/>
          </a:endParaRPr>
        </a:p>
      </dgm:t>
    </dgm:pt>
    <dgm:pt modelId="{03BE30FD-4334-420A-8643-ABBBC0BC5C22}" type="pres">
      <dgm:prSet presAssocID="{0B44CD76-1FC0-4051-9C15-4F4C20E272D0}" presName="Name0" presStyleCnt="0">
        <dgm:presLayoutVars>
          <dgm:chMax val="7"/>
          <dgm:dir/>
          <dgm:animLvl val="lvl"/>
          <dgm:resizeHandles val="exact"/>
        </dgm:presLayoutVars>
      </dgm:prSet>
      <dgm:spPr/>
      <dgm:t>
        <a:bodyPr/>
        <a:lstStyle/>
        <a:p>
          <a:endParaRPr lang="pt-BR"/>
        </a:p>
      </dgm:t>
    </dgm:pt>
    <dgm:pt modelId="{1F457B13-2101-47AB-85F1-70DD6B3C90BE}" type="pres">
      <dgm:prSet presAssocID="{7DE27A3F-C032-44B3-A3C4-8BD4676149E0}" presName="circle1" presStyleLbl="node1" presStyleIdx="0" presStyleCnt="3"/>
      <dgm:spPr/>
      <dgm:t>
        <a:bodyPr/>
        <a:lstStyle/>
        <a:p>
          <a:endParaRPr lang="pt-BR"/>
        </a:p>
      </dgm:t>
    </dgm:pt>
    <dgm:pt modelId="{50C4BF6A-AB4F-4998-8F83-FC157F7E726F}" type="pres">
      <dgm:prSet presAssocID="{7DE27A3F-C032-44B3-A3C4-8BD4676149E0}" presName="space" presStyleCnt="0"/>
      <dgm:spPr/>
      <dgm:t>
        <a:bodyPr/>
        <a:lstStyle/>
        <a:p>
          <a:endParaRPr lang="pt-BR"/>
        </a:p>
      </dgm:t>
    </dgm:pt>
    <dgm:pt modelId="{75DC8896-F698-4155-9832-0E1E1EA83134}" type="pres">
      <dgm:prSet presAssocID="{7DE27A3F-C032-44B3-A3C4-8BD4676149E0}" presName="rect1" presStyleLbl="alignAcc1" presStyleIdx="0" presStyleCnt="3"/>
      <dgm:spPr/>
      <dgm:t>
        <a:bodyPr/>
        <a:lstStyle/>
        <a:p>
          <a:endParaRPr lang="pt-BR"/>
        </a:p>
      </dgm:t>
    </dgm:pt>
    <dgm:pt modelId="{859BF86D-CD08-4812-9888-336A72F7A33B}" type="pres">
      <dgm:prSet presAssocID="{762BAAA8-A9E8-45F9-8C53-C51D17597499}" presName="vertSpace2" presStyleLbl="node1" presStyleIdx="0" presStyleCnt="3"/>
      <dgm:spPr/>
      <dgm:t>
        <a:bodyPr/>
        <a:lstStyle/>
        <a:p>
          <a:endParaRPr lang="pt-BR"/>
        </a:p>
      </dgm:t>
    </dgm:pt>
    <dgm:pt modelId="{FC657183-390B-4E18-A416-C90F32D09841}" type="pres">
      <dgm:prSet presAssocID="{762BAAA8-A9E8-45F9-8C53-C51D17597499}" presName="circle2" presStyleLbl="node1" presStyleIdx="1" presStyleCnt="3"/>
      <dgm:spPr/>
      <dgm:t>
        <a:bodyPr/>
        <a:lstStyle/>
        <a:p>
          <a:endParaRPr lang="pt-BR"/>
        </a:p>
      </dgm:t>
    </dgm:pt>
    <dgm:pt modelId="{F83D3E00-E1F3-4A53-99EF-3817ACC20CDA}" type="pres">
      <dgm:prSet presAssocID="{762BAAA8-A9E8-45F9-8C53-C51D17597499}" presName="rect2" presStyleLbl="alignAcc1" presStyleIdx="1" presStyleCnt="3"/>
      <dgm:spPr/>
      <dgm:t>
        <a:bodyPr/>
        <a:lstStyle/>
        <a:p>
          <a:endParaRPr lang="pt-BR"/>
        </a:p>
      </dgm:t>
    </dgm:pt>
    <dgm:pt modelId="{A55C5D1B-66DC-4035-B231-8207CD90C2FE}" type="pres">
      <dgm:prSet presAssocID="{28B318C6-C92D-4082-9344-189059664DE4}" presName="vertSpace3" presStyleLbl="node1" presStyleIdx="1" presStyleCnt="3"/>
      <dgm:spPr/>
      <dgm:t>
        <a:bodyPr/>
        <a:lstStyle/>
        <a:p>
          <a:endParaRPr lang="pt-BR"/>
        </a:p>
      </dgm:t>
    </dgm:pt>
    <dgm:pt modelId="{BC466F80-0AAA-47FD-9F7A-F479B1D4A37B}" type="pres">
      <dgm:prSet presAssocID="{28B318C6-C92D-4082-9344-189059664DE4}" presName="circle3" presStyleLbl="node1" presStyleIdx="2" presStyleCnt="3"/>
      <dgm:spPr/>
      <dgm:t>
        <a:bodyPr/>
        <a:lstStyle/>
        <a:p>
          <a:endParaRPr lang="pt-BR"/>
        </a:p>
      </dgm:t>
    </dgm:pt>
    <dgm:pt modelId="{0333C659-85AE-4120-9BCF-C64D50DC21FD}" type="pres">
      <dgm:prSet presAssocID="{28B318C6-C92D-4082-9344-189059664DE4}" presName="rect3" presStyleLbl="alignAcc1" presStyleIdx="2" presStyleCnt="3"/>
      <dgm:spPr/>
      <dgm:t>
        <a:bodyPr/>
        <a:lstStyle/>
        <a:p>
          <a:endParaRPr lang="pt-BR"/>
        </a:p>
      </dgm:t>
    </dgm:pt>
    <dgm:pt modelId="{A5144257-CAF5-4182-B771-780D29B1882C}" type="pres">
      <dgm:prSet presAssocID="{7DE27A3F-C032-44B3-A3C4-8BD4676149E0}" presName="rect1ParTx" presStyleLbl="alignAcc1" presStyleIdx="2" presStyleCnt="3">
        <dgm:presLayoutVars>
          <dgm:chMax val="1"/>
          <dgm:bulletEnabled val="1"/>
        </dgm:presLayoutVars>
      </dgm:prSet>
      <dgm:spPr/>
      <dgm:t>
        <a:bodyPr/>
        <a:lstStyle/>
        <a:p>
          <a:endParaRPr lang="pt-BR"/>
        </a:p>
      </dgm:t>
    </dgm:pt>
    <dgm:pt modelId="{D41673BA-05D6-45D5-9ACC-B517B715219C}" type="pres">
      <dgm:prSet presAssocID="{7DE27A3F-C032-44B3-A3C4-8BD4676149E0}" presName="rect1ChTx" presStyleLbl="alignAcc1" presStyleIdx="2" presStyleCnt="3">
        <dgm:presLayoutVars>
          <dgm:bulletEnabled val="1"/>
        </dgm:presLayoutVars>
      </dgm:prSet>
      <dgm:spPr/>
      <dgm:t>
        <a:bodyPr/>
        <a:lstStyle/>
        <a:p>
          <a:endParaRPr lang="pt-BR"/>
        </a:p>
      </dgm:t>
    </dgm:pt>
    <dgm:pt modelId="{5D261FED-4F1A-4221-B45D-B44E83262CD3}" type="pres">
      <dgm:prSet presAssocID="{762BAAA8-A9E8-45F9-8C53-C51D17597499}" presName="rect2ParTx" presStyleLbl="alignAcc1" presStyleIdx="2" presStyleCnt="3">
        <dgm:presLayoutVars>
          <dgm:chMax val="1"/>
          <dgm:bulletEnabled val="1"/>
        </dgm:presLayoutVars>
      </dgm:prSet>
      <dgm:spPr/>
      <dgm:t>
        <a:bodyPr/>
        <a:lstStyle/>
        <a:p>
          <a:endParaRPr lang="pt-BR"/>
        </a:p>
      </dgm:t>
    </dgm:pt>
    <dgm:pt modelId="{EBB6DB3A-9211-4596-A690-72DC30D8776F}" type="pres">
      <dgm:prSet presAssocID="{762BAAA8-A9E8-45F9-8C53-C51D17597499}" presName="rect2ChTx" presStyleLbl="alignAcc1" presStyleIdx="2" presStyleCnt="3">
        <dgm:presLayoutVars>
          <dgm:bulletEnabled val="1"/>
        </dgm:presLayoutVars>
      </dgm:prSet>
      <dgm:spPr/>
      <dgm:t>
        <a:bodyPr/>
        <a:lstStyle/>
        <a:p>
          <a:endParaRPr lang="pt-BR"/>
        </a:p>
      </dgm:t>
    </dgm:pt>
    <dgm:pt modelId="{6985A3C1-BB27-41A6-BE72-DC5454B96CB4}" type="pres">
      <dgm:prSet presAssocID="{28B318C6-C92D-4082-9344-189059664DE4}" presName="rect3ParTx" presStyleLbl="alignAcc1" presStyleIdx="2" presStyleCnt="3">
        <dgm:presLayoutVars>
          <dgm:chMax val="1"/>
          <dgm:bulletEnabled val="1"/>
        </dgm:presLayoutVars>
      </dgm:prSet>
      <dgm:spPr/>
      <dgm:t>
        <a:bodyPr/>
        <a:lstStyle/>
        <a:p>
          <a:endParaRPr lang="pt-BR"/>
        </a:p>
      </dgm:t>
    </dgm:pt>
    <dgm:pt modelId="{50084DDE-C082-43F9-8D20-7CC1B6F5C0C6}" type="pres">
      <dgm:prSet presAssocID="{28B318C6-C92D-4082-9344-189059664DE4}" presName="rect3ChTx" presStyleLbl="alignAcc1" presStyleIdx="2" presStyleCnt="3">
        <dgm:presLayoutVars>
          <dgm:bulletEnabled val="1"/>
        </dgm:presLayoutVars>
      </dgm:prSet>
      <dgm:spPr/>
      <dgm:t>
        <a:bodyPr/>
        <a:lstStyle/>
        <a:p>
          <a:endParaRPr lang="pt-BR"/>
        </a:p>
      </dgm:t>
    </dgm:pt>
  </dgm:ptLst>
  <dgm:cxnLst>
    <dgm:cxn modelId="{0F14B76C-3CF3-4747-A836-A4590D320CE0}" type="presOf" srcId="{7DE27A3F-C032-44B3-A3C4-8BD4676149E0}" destId="{A5144257-CAF5-4182-B771-780D29B1882C}" srcOrd="1" destOrd="0" presId="urn:microsoft.com/office/officeart/2005/8/layout/target3"/>
    <dgm:cxn modelId="{751E4916-CEA6-43E8-883E-02D6BC3D9B02}" type="presOf" srcId="{28B318C6-C92D-4082-9344-189059664DE4}" destId="{6985A3C1-BB27-41A6-BE72-DC5454B96CB4}" srcOrd="1" destOrd="0" presId="urn:microsoft.com/office/officeart/2005/8/layout/target3"/>
    <dgm:cxn modelId="{C8EFC461-970B-45DB-80A5-294CD3BEB25F}" type="presOf" srcId="{762BAAA8-A9E8-45F9-8C53-C51D17597499}" destId="{5D261FED-4F1A-4221-B45D-B44E83262CD3}" srcOrd="1" destOrd="0" presId="urn:microsoft.com/office/officeart/2005/8/layout/target3"/>
    <dgm:cxn modelId="{E092F7A6-52FE-4A66-8ED6-4547E1F28452}" srcId="{0B44CD76-1FC0-4051-9C15-4F4C20E272D0}" destId="{28B318C6-C92D-4082-9344-189059664DE4}" srcOrd="2" destOrd="0" parTransId="{25029982-5A78-4039-99D5-68C9A4525C35}" sibTransId="{CE1E6601-21F8-4EC8-9EB8-7C62E7ACE25C}"/>
    <dgm:cxn modelId="{1DFB461A-24BE-4D29-BA97-F7AA655FE0E9}" srcId="{28B318C6-C92D-4082-9344-189059664DE4}" destId="{D3244938-6324-4966-A2CD-93E3A03C32A8}" srcOrd="0" destOrd="0" parTransId="{3D5E2358-CBE3-4522-AB32-A44EE76037C0}" sibTransId="{2DFC3617-AA18-4738-AAA1-57546616FD6B}"/>
    <dgm:cxn modelId="{9929E2F0-5AF0-4E04-B940-6BFF35C27E9D}" type="presOf" srcId="{762BAAA8-A9E8-45F9-8C53-C51D17597499}" destId="{F83D3E00-E1F3-4A53-99EF-3817ACC20CDA}" srcOrd="0" destOrd="0" presId="urn:microsoft.com/office/officeart/2005/8/layout/target3"/>
    <dgm:cxn modelId="{32AB84AC-8C54-461F-826A-5598C5F1F406}" type="presOf" srcId="{0B44CD76-1FC0-4051-9C15-4F4C20E272D0}" destId="{03BE30FD-4334-420A-8643-ABBBC0BC5C22}" srcOrd="0" destOrd="0" presId="urn:microsoft.com/office/officeart/2005/8/layout/target3"/>
    <dgm:cxn modelId="{2467F14F-64E8-463D-9761-E14EE92B4EF9}" type="presOf" srcId="{28B318C6-C92D-4082-9344-189059664DE4}" destId="{0333C659-85AE-4120-9BCF-C64D50DC21FD}" srcOrd="0" destOrd="0" presId="urn:microsoft.com/office/officeart/2005/8/layout/target3"/>
    <dgm:cxn modelId="{5B148C06-99E4-4318-9DB5-6ABC8B907E13}" type="presOf" srcId="{7DE27A3F-C032-44B3-A3C4-8BD4676149E0}" destId="{75DC8896-F698-4155-9832-0E1E1EA83134}" srcOrd="0" destOrd="0" presId="urn:microsoft.com/office/officeart/2005/8/layout/target3"/>
    <dgm:cxn modelId="{A54A7CE4-5476-48FD-BEB8-ECC25E2510D9}" srcId="{0B44CD76-1FC0-4051-9C15-4F4C20E272D0}" destId="{7DE27A3F-C032-44B3-A3C4-8BD4676149E0}" srcOrd="0" destOrd="0" parTransId="{6C300F54-926B-45D4-ADEE-CB28A3A101A4}" sibTransId="{16991A68-E6CC-4880-8FB5-D6A405E670F0}"/>
    <dgm:cxn modelId="{A65A4FA9-C235-45D2-827F-902D7569A242}" type="presOf" srcId="{AE27B0C3-73ED-47DA-A3FB-1EA76BFB897F}" destId="{D41673BA-05D6-45D5-9ACC-B517B715219C}" srcOrd="0" destOrd="0" presId="urn:microsoft.com/office/officeart/2005/8/layout/target3"/>
    <dgm:cxn modelId="{5E8C0ED2-2DDC-4210-B205-6638136428BA}" srcId="{762BAAA8-A9E8-45F9-8C53-C51D17597499}" destId="{097739A2-8B25-46AE-8870-B1A711651EDD}" srcOrd="0" destOrd="0" parTransId="{E802835B-8EC5-4F7A-B9AA-C7A11BBB470D}" sibTransId="{5610CAF1-66D5-467C-ABA3-4F6EA64F50D9}"/>
    <dgm:cxn modelId="{267C846A-C18A-4BDF-B25B-58CD60E4E2A9}" type="presOf" srcId="{D3244938-6324-4966-A2CD-93E3A03C32A8}" destId="{50084DDE-C082-43F9-8D20-7CC1B6F5C0C6}" srcOrd="0" destOrd="0" presId="urn:microsoft.com/office/officeart/2005/8/layout/target3"/>
    <dgm:cxn modelId="{DF29F275-9E54-4AE9-A25D-4741F84B4080}" type="presOf" srcId="{097739A2-8B25-46AE-8870-B1A711651EDD}" destId="{EBB6DB3A-9211-4596-A690-72DC30D8776F}" srcOrd="0" destOrd="0" presId="urn:microsoft.com/office/officeart/2005/8/layout/target3"/>
    <dgm:cxn modelId="{5E90E61B-A9AD-4DFF-B772-B2EB9862E81D}" srcId="{7DE27A3F-C032-44B3-A3C4-8BD4676149E0}" destId="{AE27B0C3-73ED-47DA-A3FB-1EA76BFB897F}" srcOrd="0" destOrd="0" parTransId="{4FCEA279-4847-437A-AFAE-F2069943238C}" sibTransId="{643F6E00-4865-4B67-8062-AF1E6D8651E2}"/>
    <dgm:cxn modelId="{8D85A10B-05C6-4B00-A4E6-1F47C56661FB}" srcId="{0B44CD76-1FC0-4051-9C15-4F4C20E272D0}" destId="{762BAAA8-A9E8-45F9-8C53-C51D17597499}" srcOrd="1" destOrd="0" parTransId="{C62C4DC5-C53B-4525-A9F1-C3ED489EF921}" sibTransId="{6DDBBCEA-DC22-49B4-8E73-23B951C06795}"/>
    <dgm:cxn modelId="{FBA50420-DE68-4C44-B856-C8D461E36C3A}" type="presParOf" srcId="{03BE30FD-4334-420A-8643-ABBBC0BC5C22}" destId="{1F457B13-2101-47AB-85F1-70DD6B3C90BE}" srcOrd="0" destOrd="0" presId="urn:microsoft.com/office/officeart/2005/8/layout/target3"/>
    <dgm:cxn modelId="{55BD6CF1-84B8-44E4-876C-88E19949B2B3}" type="presParOf" srcId="{03BE30FD-4334-420A-8643-ABBBC0BC5C22}" destId="{50C4BF6A-AB4F-4998-8F83-FC157F7E726F}" srcOrd="1" destOrd="0" presId="urn:microsoft.com/office/officeart/2005/8/layout/target3"/>
    <dgm:cxn modelId="{222AE6F0-E949-44BC-B223-37329283A7C8}" type="presParOf" srcId="{03BE30FD-4334-420A-8643-ABBBC0BC5C22}" destId="{75DC8896-F698-4155-9832-0E1E1EA83134}" srcOrd="2" destOrd="0" presId="urn:microsoft.com/office/officeart/2005/8/layout/target3"/>
    <dgm:cxn modelId="{B88F09C5-AE92-47AA-AD60-64192EBD273C}" type="presParOf" srcId="{03BE30FD-4334-420A-8643-ABBBC0BC5C22}" destId="{859BF86D-CD08-4812-9888-336A72F7A33B}" srcOrd="3" destOrd="0" presId="urn:microsoft.com/office/officeart/2005/8/layout/target3"/>
    <dgm:cxn modelId="{48977224-173F-4264-8EAF-A02967B7E29A}" type="presParOf" srcId="{03BE30FD-4334-420A-8643-ABBBC0BC5C22}" destId="{FC657183-390B-4E18-A416-C90F32D09841}" srcOrd="4" destOrd="0" presId="urn:microsoft.com/office/officeart/2005/8/layout/target3"/>
    <dgm:cxn modelId="{39EF79CA-D5A0-46C1-81CF-4E3A02E89167}" type="presParOf" srcId="{03BE30FD-4334-420A-8643-ABBBC0BC5C22}" destId="{F83D3E00-E1F3-4A53-99EF-3817ACC20CDA}" srcOrd="5" destOrd="0" presId="urn:microsoft.com/office/officeart/2005/8/layout/target3"/>
    <dgm:cxn modelId="{D5911D8D-8C96-4F6B-A92B-88FA8E6814DA}" type="presParOf" srcId="{03BE30FD-4334-420A-8643-ABBBC0BC5C22}" destId="{A55C5D1B-66DC-4035-B231-8207CD90C2FE}" srcOrd="6" destOrd="0" presId="urn:microsoft.com/office/officeart/2005/8/layout/target3"/>
    <dgm:cxn modelId="{6A994B85-B2C0-4E7B-AB4C-ADEA6EB455D6}" type="presParOf" srcId="{03BE30FD-4334-420A-8643-ABBBC0BC5C22}" destId="{BC466F80-0AAA-47FD-9F7A-F479B1D4A37B}" srcOrd="7" destOrd="0" presId="urn:microsoft.com/office/officeart/2005/8/layout/target3"/>
    <dgm:cxn modelId="{EED2E496-E2A2-40EA-AA3A-8D5F95CC79BB}" type="presParOf" srcId="{03BE30FD-4334-420A-8643-ABBBC0BC5C22}" destId="{0333C659-85AE-4120-9BCF-C64D50DC21FD}" srcOrd="8" destOrd="0" presId="urn:microsoft.com/office/officeart/2005/8/layout/target3"/>
    <dgm:cxn modelId="{9F7AC749-CA9D-4411-9B24-2FF62976132A}" type="presParOf" srcId="{03BE30FD-4334-420A-8643-ABBBC0BC5C22}" destId="{A5144257-CAF5-4182-B771-780D29B1882C}" srcOrd="9" destOrd="0" presId="urn:microsoft.com/office/officeart/2005/8/layout/target3"/>
    <dgm:cxn modelId="{02E6FE14-55A1-43FE-9DF3-5B129C075C9A}" type="presParOf" srcId="{03BE30FD-4334-420A-8643-ABBBC0BC5C22}" destId="{D41673BA-05D6-45D5-9ACC-B517B715219C}" srcOrd="10" destOrd="0" presId="urn:microsoft.com/office/officeart/2005/8/layout/target3"/>
    <dgm:cxn modelId="{4AAF51BB-999C-4F4E-AE4C-C140217DEDA9}" type="presParOf" srcId="{03BE30FD-4334-420A-8643-ABBBC0BC5C22}" destId="{5D261FED-4F1A-4221-B45D-B44E83262CD3}" srcOrd="11" destOrd="0" presId="urn:microsoft.com/office/officeart/2005/8/layout/target3"/>
    <dgm:cxn modelId="{BB4CB2A8-396A-4C9D-A6C4-380AF25867A2}" type="presParOf" srcId="{03BE30FD-4334-420A-8643-ABBBC0BC5C22}" destId="{EBB6DB3A-9211-4596-A690-72DC30D8776F}" srcOrd="12" destOrd="0" presId="urn:microsoft.com/office/officeart/2005/8/layout/target3"/>
    <dgm:cxn modelId="{7BA824B3-E651-4C69-AB33-9CC88F3E2A71}" type="presParOf" srcId="{03BE30FD-4334-420A-8643-ABBBC0BC5C22}" destId="{6985A3C1-BB27-41A6-BE72-DC5454B96CB4}" srcOrd="13" destOrd="0" presId="urn:microsoft.com/office/officeart/2005/8/layout/target3"/>
    <dgm:cxn modelId="{748BCB04-E79C-4F88-BCCE-CABFB6B1EAF5}" type="presParOf" srcId="{03BE30FD-4334-420A-8643-ABBBC0BC5C22}" destId="{50084DDE-C082-43F9-8D20-7CC1B6F5C0C6}" srcOrd="14" destOrd="0" presId="urn:microsoft.com/office/officeart/2005/8/layout/targe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457B13-2101-47AB-85F1-70DD6B3C90BE}">
      <dsp:nvSpPr>
        <dsp:cNvPr id="0" name=""/>
        <dsp:cNvSpPr/>
      </dsp:nvSpPr>
      <dsp:spPr>
        <a:xfrm>
          <a:off x="0" y="0"/>
          <a:ext cx="3227292" cy="3227292"/>
        </a:xfrm>
        <a:prstGeom prst="pie">
          <a:avLst>
            <a:gd name="adj1" fmla="val 5400000"/>
            <a:gd name="adj2" fmla="val 16200000"/>
          </a:avLst>
        </a:prstGeom>
        <a:gradFill rotWithShape="0">
          <a:gsLst>
            <a:gs pos="0">
              <a:schemeClr val="accent2">
                <a:hueOff val="0"/>
                <a:satOff val="0"/>
                <a:lumOff val="0"/>
                <a:alphaOff val="0"/>
                <a:tint val="100000"/>
                <a:shade val="70000"/>
                <a:satMod val="150000"/>
              </a:schemeClr>
            </a:gs>
            <a:gs pos="100000">
              <a:schemeClr val="accent2">
                <a:hueOff val="0"/>
                <a:satOff val="0"/>
                <a:lumOff val="0"/>
                <a:alphaOff val="0"/>
                <a:tint val="95000"/>
                <a:satMod val="150000"/>
              </a:schemeClr>
            </a:gs>
          </a:gsLst>
          <a:lin ang="16200000" scaled="1"/>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75DC8896-F698-4155-9832-0E1E1EA83134}">
      <dsp:nvSpPr>
        <dsp:cNvPr id="0" name=""/>
        <dsp:cNvSpPr/>
      </dsp:nvSpPr>
      <dsp:spPr>
        <a:xfrm>
          <a:off x="1613646" y="0"/>
          <a:ext cx="6829331" cy="3227292"/>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71450" tIns="171450" rIns="171450" bIns="171450" numCol="1" spcCol="1270" anchor="ctr" anchorCtr="0">
          <a:noAutofit/>
        </a:bodyPr>
        <a:lstStyle/>
        <a:p>
          <a:pPr lvl="0" algn="just" defTabSz="2000250">
            <a:lnSpc>
              <a:spcPct val="90000"/>
            </a:lnSpc>
            <a:spcBef>
              <a:spcPct val="0"/>
            </a:spcBef>
            <a:spcAft>
              <a:spcPct val="35000"/>
            </a:spcAft>
          </a:pPr>
          <a:r>
            <a:rPr lang="pt-BR" sz="4500" kern="1200" dirty="0" smtClean="0">
              <a:latin typeface="High Tower Text" charset="0"/>
              <a:ea typeface="High Tower Text" charset="0"/>
              <a:cs typeface="High Tower Text" charset="0"/>
            </a:rPr>
            <a:t>Corpo</a:t>
          </a:r>
          <a:endParaRPr lang="pt-BR" sz="4500" kern="1200" dirty="0">
            <a:latin typeface="High Tower Text" charset="0"/>
            <a:ea typeface="High Tower Text" charset="0"/>
            <a:cs typeface="High Tower Text" charset="0"/>
          </a:endParaRPr>
        </a:p>
      </dsp:txBody>
      <dsp:txXfrm>
        <a:off x="1613646" y="0"/>
        <a:ext cx="3414665" cy="968189"/>
      </dsp:txXfrm>
    </dsp:sp>
    <dsp:sp modelId="{FC657183-390B-4E18-A416-C90F32D09841}">
      <dsp:nvSpPr>
        <dsp:cNvPr id="0" name=""/>
        <dsp:cNvSpPr/>
      </dsp:nvSpPr>
      <dsp:spPr>
        <a:xfrm>
          <a:off x="564777" y="968189"/>
          <a:ext cx="2097738" cy="2097738"/>
        </a:xfrm>
        <a:prstGeom prst="pie">
          <a:avLst>
            <a:gd name="adj1" fmla="val 5400000"/>
            <a:gd name="adj2" fmla="val 16200000"/>
          </a:avLst>
        </a:prstGeom>
        <a:gradFill rotWithShape="0">
          <a:gsLst>
            <a:gs pos="0">
              <a:schemeClr val="accent3">
                <a:hueOff val="0"/>
                <a:satOff val="0"/>
                <a:lumOff val="0"/>
                <a:alphaOff val="0"/>
                <a:tint val="100000"/>
                <a:shade val="70000"/>
                <a:satMod val="150000"/>
              </a:schemeClr>
            </a:gs>
            <a:gs pos="100000">
              <a:schemeClr val="accent3">
                <a:hueOff val="0"/>
                <a:satOff val="0"/>
                <a:lumOff val="0"/>
                <a:alphaOff val="0"/>
                <a:tint val="95000"/>
                <a:satMod val="150000"/>
              </a:schemeClr>
            </a:gs>
          </a:gsLst>
          <a:lin ang="16200000" scaled="1"/>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F83D3E00-E1F3-4A53-99EF-3817ACC20CDA}">
      <dsp:nvSpPr>
        <dsp:cNvPr id="0" name=""/>
        <dsp:cNvSpPr/>
      </dsp:nvSpPr>
      <dsp:spPr>
        <a:xfrm>
          <a:off x="1613646" y="968189"/>
          <a:ext cx="6829331" cy="2097738"/>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71450" tIns="171450" rIns="171450" bIns="171450" numCol="1" spcCol="1270" anchor="ctr" anchorCtr="0">
          <a:noAutofit/>
        </a:bodyPr>
        <a:lstStyle/>
        <a:p>
          <a:pPr lvl="0" algn="just" defTabSz="2000250">
            <a:lnSpc>
              <a:spcPct val="90000"/>
            </a:lnSpc>
            <a:spcBef>
              <a:spcPct val="0"/>
            </a:spcBef>
            <a:spcAft>
              <a:spcPct val="35000"/>
            </a:spcAft>
          </a:pPr>
          <a:r>
            <a:rPr lang="pt-BR" sz="4500" kern="1200" dirty="0" err="1" smtClean="0">
              <a:latin typeface="High Tower Text" charset="0"/>
              <a:ea typeface="High Tower Text" charset="0"/>
              <a:cs typeface="High Tower Text" charset="0"/>
            </a:rPr>
            <a:t>Perispírito</a:t>
          </a:r>
          <a:endParaRPr lang="pt-BR" sz="4500" kern="1200" dirty="0">
            <a:latin typeface="High Tower Text" charset="0"/>
            <a:ea typeface="High Tower Text" charset="0"/>
            <a:cs typeface="High Tower Text" charset="0"/>
          </a:endParaRPr>
        </a:p>
      </dsp:txBody>
      <dsp:txXfrm>
        <a:off x="1613646" y="968189"/>
        <a:ext cx="3414665" cy="968186"/>
      </dsp:txXfrm>
    </dsp:sp>
    <dsp:sp modelId="{BC466F80-0AAA-47FD-9F7A-F479B1D4A37B}">
      <dsp:nvSpPr>
        <dsp:cNvPr id="0" name=""/>
        <dsp:cNvSpPr/>
      </dsp:nvSpPr>
      <dsp:spPr>
        <a:xfrm>
          <a:off x="1129553" y="1936376"/>
          <a:ext cx="968186" cy="968186"/>
        </a:xfrm>
        <a:prstGeom prst="pie">
          <a:avLst>
            <a:gd name="adj1" fmla="val 5400000"/>
            <a:gd name="adj2" fmla="val 16200000"/>
          </a:avLst>
        </a:prstGeom>
        <a:gradFill rotWithShape="0">
          <a:gsLst>
            <a:gs pos="0">
              <a:schemeClr val="accent4">
                <a:hueOff val="0"/>
                <a:satOff val="0"/>
                <a:lumOff val="0"/>
                <a:alphaOff val="0"/>
                <a:tint val="100000"/>
                <a:shade val="70000"/>
                <a:satMod val="150000"/>
              </a:schemeClr>
            </a:gs>
            <a:gs pos="100000">
              <a:schemeClr val="accent4">
                <a:hueOff val="0"/>
                <a:satOff val="0"/>
                <a:lumOff val="0"/>
                <a:alphaOff val="0"/>
                <a:tint val="95000"/>
                <a:satMod val="150000"/>
              </a:schemeClr>
            </a:gs>
          </a:gsLst>
          <a:lin ang="16200000" scaled="1"/>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0333C659-85AE-4120-9BCF-C64D50DC21FD}">
      <dsp:nvSpPr>
        <dsp:cNvPr id="0" name=""/>
        <dsp:cNvSpPr/>
      </dsp:nvSpPr>
      <dsp:spPr>
        <a:xfrm>
          <a:off x="1613646" y="1936376"/>
          <a:ext cx="6829331" cy="968186"/>
        </a:xfrm>
        <a:prstGeom prst="rect">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71450" tIns="171450" rIns="171450" bIns="171450" numCol="1" spcCol="1270" anchor="ctr" anchorCtr="0">
          <a:noAutofit/>
        </a:bodyPr>
        <a:lstStyle/>
        <a:p>
          <a:pPr lvl="0" algn="just" defTabSz="2000250">
            <a:lnSpc>
              <a:spcPct val="90000"/>
            </a:lnSpc>
            <a:spcBef>
              <a:spcPct val="0"/>
            </a:spcBef>
            <a:spcAft>
              <a:spcPct val="35000"/>
            </a:spcAft>
          </a:pPr>
          <a:r>
            <a:rPr lang="pt-BR" sz="4500" kern="1200" dirty="0" smtClean="0">
              <a:latin typeface="High Tower Text" charset="0"/>
              <a:ea typeface="High Tower Text" charset="0"/>
              <a:cs typeface="High Tower Text" charset="0"/>
            </a:rPr>
            <a:t>Alma</a:t>
          </a:r>
          <a:endParaRPr lang="pt-BR" sz="4500" kern="1200" dirty="0">
            <a:latin typeface="High Tower Text" charset="0"/>
            <a:ea typeface="High Tower Text" charset="0"/>
            <a:cs typeface="High Tower Text" charset="0"/>
          </a:endParaRPr>
        </a:p>
      </dsp:txBody>
      <dsp:txXfrm>
        <a:off x="1613646" y="1936376"/>
        <a:ext cx="3414665" cy="968186"/>
      </dsp:txXfrm>
    </dsp:sp>
    <dsp:sp modelId="{D41673BA-05D6-45D5-9ACC-B517B715219C}">
      <dsp:nvSpPr>
        <dsp:cNvPr id="0" name=""/>
        <dsp:cNvSpPr/>
      </dsp:nvSpPr>
      <dsp:spPr>
        <a:xfrm>
          <a:off x="5028312" y="0"/>
          <a:ext cx="3414665" cy="968189"/>
        </a:xfrm>
        <a:prstGeom prst="rect">
          <a:avLst/>
        </a:prstGeom>
        <a:noFill/>
        <a:ln w="12700" cap="flat" cmpd="sng" algn="ctr">
          <a:noFill/>
          <a:prstDash val="solid"/>
        </a:ln>
        <a:effectLst/>
        <a:sp3d/>
      </dsp:spPr>
      <dsp:style>
        <a:lnRef idx="1">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171450" lvl="1" indent="-171450" algn="l" defTabSz="711200">
            <a:lnSpc>
              <a:spcPct val="90000"/>
            </a:lnSpc>
            <a:spcBef>
              <a:spcPct val="0"/>
            </a:spcBef>
            <a:spcAft>
              <a:spcPct val="15000"/>
            </a:spcAft>
            <a:buChar char="••"/>
          </a:pPr>
          <a:r>
            <a:rPr lang="pt-BR" sz="1600" kern="1200" dirty="0" smtClean="0">
              <a:latin typeface="High Tower Text" charset="0"/>
              <a:ea typeface="High Tower Text" charset="0"/>
              <a:cs typeface="High Tower Text" charset="0"/>
            </a:rPr>
            <a:t>envoltório material temporário, que abandonamos na morte como vestuário usado;</a:t>
          </a:r>
          <a:endParaRPr lang="pt-BR" sz="1600" kern="1200" dirty="0">
            <a:latin typeface="High Tower Text" charset="0"/>
            <a:ea typeface="High Tower Text" charset="0"/>
            <a:cs typeface="High Tower Text" charset="0"/>
          </a:endParaRPr>
        </a:p>
      </dsp:txBody>
      <dsp:txXfrm>
        <a:off x="5028312" y="0"/>
        <a:ext cx="3414665" cy="968189"/>
      </dsp:txXfrm>
    </dsp:sp>
    <dsp:sp modelId="{EBB6DB3A-9211-4596-A690-72DC30D8776F}">
      <dsp:nvSpPr>
        <dsp:cNvPr id="0" name=""/>
        <dsp:cNvSpPr/>
      </dsp:nvSpPr>
      <dsp:spPr>
        <a:xfrm>
          <a:off x="5028312" y="968189"/>
          <a:ext cx="3414665" cy="968186"/>
        </a:xfrm>
        <a:prstGeom prst="rect">
          <a:avLst/>
        </a:prstGeom>
        <a:noFill/>
        <a:ln w="12700" cap="flat" cmpd="sng" algn="ctr">
          <a:noFill/>
          <a:prstDash val="solid"/>
        </a:ln>
        <a:effectLst/>
        <a:sp3d/>
      </dsp:spPr>
      <dsp:style>
        <a:lnRef idx="1">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114300" lvl="1" indent="-114300" algn="l" defTabSz="622300">
            <a:lnSpc>
              <a:spcPct val="90000"/>
            </a:lnSpc>
            <a:spcBef>
              <a:spcPct val="0"/>
            </a:spcBef>
            <a:spcAft>
              <a:spcPct val="15000"/>
            </a:spcAft>
            <a:buChar char="••"/>
          </a:pPr>
          <a:r>
            <a:rPr lang="pt-BR" sz="1400" kern="1200" dirty="0" smtClean="0">
              <a:latin typeface="High Tower Text" charset="0"/>
              <a:ea typeface="High Tower Text" charset="0"/>
              <a:cs typeface="High Tower Text" charset="0"/>
            </a:rPr>
            <a:t>invólucro fluídico permanente, invisível aos nossos sentidos naturais, que acompanha a alma em sua evolução infinita e com ela se melhora e purifica;</a:t>
          </a:r>
          <a:endParaRPr lang="pt-BR" sz="1400" kern="1200" dirty="0">
            <a:latin typeface="High Tower Text" charset="0"/>
            <a:ea typeface="High Tower Text" charset="0"/>
            <a:cs typeface="High Tower Text" charset="0"/>
          </a:endParaRPr>
        </a:p>
      </dsp:txBody>
      <dsp:txXfrm>
        <a:off x="5028312" y="968189"/>
        <a:ext cx="3414665" cy="968186"/>
      </dsp:txXfrm>
    </dsp:sp>
    <dsp:sp modelId="{50084DDE-C082-43F9-8D20-7CC1B6F5C0C6}">
      <dsp:nvSpPr>
        <dsp:cNvPr id="0" name=""/>
        <dsp:cNvSpPr/>
      </dsp:nvSpPr>
      <dsp:spPr>
        <a:xfrm>
          <a:off x="5028312" y="1936376"/>
          <a:ext cx="3414665" cy="968186"/>
        </a:xfrm>
        <a:prstGeom prst="rect">
          <a:avLst/>
        </a:prstGeom>
        <a:noFill/>
        <a:ln w="12700" cap="flat" cmpd="sng" algn="ctr">
          <a:noFill/>
          <a:prstDash val="solid"/>
        </a:ln>
        <a:effectLst/>
        <a:sp3d/>
      </dsp:spPr>
      <dsp:style>
        <a:lnRef idx="1">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171450" lvl="1" indent="-171450" algn="l" defTabSz="711200">
            <a:lnSpc>
              <a:spcPct val="90000"/>
            </a:lnSpc>
            <a:spcBef>
              <a:spcPct val="0"/>
            </a:spcBef>
            <a:spcAft>
              <a:spcPct val="15000"/>
            </a:spcAft>
            <a:buChar char="••"/>
          </a:pPr>
          <a:r>
            <a:rPr lang="pt-BR" sz="1600" kern="1200" dirty="0" smtClean="0">
              <a:latin typeface="High Tower Text" charset="0"/>
              <a:ea typeface="High Tower Text" charset="0"/>
              <a:cs typeface="High Tower Text" charset="0"/>
            </a:rPr>
            <a:t>princípio inteligente, centro da força, foco da consciência e da personalidade.”</a:t>
          </a:r>
          <a:endParaRPr lang="pt-BR" sz="1600" kern="1200" dirty="0">
            <a:latin typeface="High Tower Text" charset="0"/>
            <a:ea typeface="High Tower Text" charset="0"/>
            <a:cs typeface="High Tower Text" charset="0"/>
          </a:endParaRPr>
        </a:p>
      </dsp:txBody>
      <dsp:txXfrm>
        <a:off x="5028312" y="1936376"/>
        <a:ext cx="3414665" cy="968186"/>
      </dsp:txXfrm>
    </dsp:sp>
  </dsp:spTree>
</dsp:drawing>
</file>

<file path=ppt/diagrams/layout1.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142222F-F271-4B84-90F4-0EB90FEA7C20}" type="datetimeFigureOut">
              <a:rPr lang="pt-BR" smtClean="0"/>
              <a:t>01/05/16</a:t>
            </a:fld>
            <a:endParaRPr lang="pt-BR"/>
          </a:p>
        </p:txBody>
      </p:sp>
      <p:sp>
        <p:nvSpPr>
          <p:cNvPr id="4" name="Espaço Reservado para Imagem de Slide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9B854D9-9F78-4BCF-8374-2F9CBC8CECDB}" type="slidenum">
              <a:rPr lang="pt-BR" smtClean="0"/>
              <a:t>‹n.º›</a:t>
            </a:fld>
            <a:endParaRPr lang="pt-BR"/>
          </a:p>
        </p:txBody>
      </p:sp>
    </p:spTree>
    <p:extLst>
      <p:ext uri="{BB962C8B-B14F-4D97-AF65-F5344CB8AC3E}">
        <p14:creationId xmlns:p14="http://schemas.microsoft.com/office/powerpoint/2010/main" val="32862042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Iniciar a palestra definindo “Quem</a:t>
            </a:r>
            <a:r>
              <a:rPr lang="pt-BR" baseline="0" dirty="0" smtClean="0"/>
              <a:t> somos nós?”. Introduzir a ideia de que somos espíritos eternos. Não surgimos ao acaso, mas fomos criados por Deus e, portanto, somos seus filhos, espíritos em processo evolutivo. Reencarnamos sucessivamente na Terra e aqui evoluímos.</a:t>
            </a:r>
            <a:endParaRPr lang="pt-BR" dirty="0"/>
          </a:p>
        </p:txBody>
      </p:sp>
      <p:sp>
        <p:nvSpPr>
          <p:cNvPr id="4" name="Espaço Reservado para Número de Slide 3"/>
          <p:cNvSpPr>
            <a:spLocks noGrp="1"/>
          </p:cNvSpPr>
          <p:nvPr>
            <p:ph type="sldNum" sz="quarter" idx="10"/>
          </p:nvPr>
        </p:nvSpPr>
        <p:spPr/>
        <p:txBody>
          <a:bodyPr/>
          <a:lstStyle/>
          <a:p>
            <a:fld id="{19B854D9-9F78-4BCF-8374-2F9CBC8CECDB}" type="slidenum">
              <a:rPr lang="pt-BR" smtClean="0"/>
              <a:t>2</a:t>
            </a:fld>
            <a:endParaRPr lang="pt-BR"/>
          </a:p>
        </p:txBody>
      </p:sp>
    </p:spTree>
    <p:extLst>
      <p:ext uri="{BB962C8B-B14F-4D97-AF65-F5344CB8AC3E}">
        <p14:creationId xmlns:p14="http://schemas.microsoft.com/office/powerpoint/2010/main" val="42337504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Chamar a atenção dos</a:t>
            </a:r>
            <a:r>
              <a:rPr lang="pt-BR" baseline="0" dirty="0" smtClean="0"/>
              <a:t> ouvintes para a informação de que o homem não é apenas formado de matéria (corpo físico). É um ser complexo e, didaticamente, podemos afirmar que é formado de três elementos essenciais: alma ou espírito, corpo físico e períspirito.</a:t>
            </a:r>
            <a:endParaRPr lang="pt-BR" dirty="0"/>
          </a:p>
        </p:txBody>
      </p:sp>
      <p:sp>
        <p:nvSpPr>
          <p:cNvPr id="4" name="Espaço Reservado para Número de Slide 3"/>
          <p:cNvSpPr>
            <a:spLocks noGrp="1"/>
          </p:cNvSpPr>
          <p:nvPr>
            <p:ph type="sldNum" sz="quarter" idx="10"/>
          </p:nvPr>
        </p:nvSpPr>
        <p:spPr/>
        <p:txBody>
          <a:bodyPr/>
          <a:lstStyle/>
          <a:p>
            <a:fld id="{19B854D9-9F78-4BCF-8374-2F9CBC8CECDB}" type="slidenum">
              <a:rPr lang="pt-BR" smtClean="0"/>
              <a:t>3</a:t>
            </a:fld>
            <a:endParaRPr lang="pt-BR"/>
          </a:p>
        </p:txBody>
      </p:sp>
    </p:spTree>
    <p:extLst>
      <p:ext uri="{BB962C8B-B14F-4D97-AF65-F5344CB8AC3E}">
        <p14:creationId xmlns:p14="http://schemas.microsoft.com/office/powerpoint/2010/main" val="24022765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Definir para os ouvintes o</a:t>
            </a:r>
            <a:r>
              <a:rPr lang="pt-BR" baseline="0" dirty="0" smtClean="0"/>
              <a:t> que são: corpo, </a:t>
            </a:r>
            <a:r>
              <a:rPr lang="pt-BR" baseline="0" dirty="0" err="1" smtClean="0"/>
              <a:t>perisp</a:t>
            </a:r>
            <a:r>
              <a:rPr lang="pt-BR" baseline="0" dirty="0" err="1" smtClean="0"/>
              <a:t>í</a:t>
            </a:r>
            <a:r>
              <a:rPr lang="pt-BR" baseline="0" dirty="0" err="1" smtClean="0"/>
              <a:t>rito</a:t>
            </a:r>
            <a:r>
              <a:rPr lang="pt-BR" baseline="0" dirty="0" smtClean="0"/>
              <a:t> </a:t>
            </a:r>
            <a:r>
              <a:rPr lang="pt-BR" baseline="0" dirty="0" smtClean="0"/>
              <a:t>e alma. Nos próximos slides, o palestrante aprofundará cada um desses conceitos.</a:t>
            </a:r>
            <a:endParaRPr lang="pt-BR" dirty="0"/>
          </a:p>
        </p:txBody>
      </p:sp>
      <p:sp>
        <p:nvSpPr>
          <p:cNvPr id="4" name="Espaço Reservado para Número de Slide 3"/>
          <p:cNvSpPr>
            <a:spLocks noGrp="1"/>
          </p:cNvSpPr>
          <p:nvPr>
            <p:ph type="sldNum" sz="quarter" idx="10"/>
          </p:nvPr>
        </p:nvSpPr>
        <p:spPr/>
        <p:txBody>
          <a:bodyPr/>
          <a:lstStyle/>
          <a:p>
            <a:fld id="{19B854D9-9F78-4BCF-8374-2F9CBC8CECDB}" type="slidenum">
              <a:rPr lang="pt-BR" smtClean="0"/>
              <a:t>4</a:t>
            </a:fld>
            <a:endParaRPr lang="pt-BR"/>
          </a:p>
        </p:txBody>
      </p:sp>
    </p:spTree>
    <p:extLst>
      <p:ext uri="{BB962C8B-B14F-4D97-AF65-F5344CB8AC3E}">
        <p14:creationId xmlns:p14="http://schemas.microsoft.com/office/powerpoint/2010/main" val="10658702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Refletir na importância do corpo</a:t>
            </a:r>
            <a:r>
              <a:rPr lang="pt-BR" baseline="0" dirty="0" smtClean="0"/>
              <a:t> físico como instrumento para o crescimento espiritual do homem na Terra. Cada um deve compreender que o corpo é um empréstimo de Deus e devemos, portanto, dele cuidar. </a:t>
            </a:r>
            <a:endParaRPr lang="pt-BR" dirty="0"/>
          </a:p>
        </p:txBody>
      </p:sp>
      <p:sp>
        <p:nvSpPr>
          <p:cNvPr id="4" name="Espaço Reservado para Número de Slide 3"/>
          <p:cNvSpPr>
            <a:spLocks noGrp="1"/>
          </p:cNvSpPr>
          <p:nvPr>
            <p:ph type="sldNum" sz="quarter" idx="10"/>
          </p:nvPr>
        </p:nvSpPr>
        <p:spPr/>
        <p:txBody>
          <a:bodyPr/>
          <a:lstStyle/>
          <a:p>
            <a:fld id="{19B854D9-9F78-4BCF-8374-2F9CBC8CECDB}" type="slidenum">
              <a:rPr lang="pt-BR" smtClean="0"/>
              <a:t>5</a:t>
            </a:fld>
            <a:endParaRPr lang="pt-BR"/>
          </a:p>
        </p:txBody>
      </p:sp>
    </p:spTree>
    <p:extLst>
      <p:ext uri="{BB962C8B-B14F-4D97-AF65-F5344CB8AC3E}">
        <p14:creationId xmlns:p14="http://schemas.microsoft.com/office/powerpoint/2010/main" val="18127858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Refletir que ao danificarmos o nosso corpo físico, também danificamos</a:t>
            </a:r>
            <a:r>
              <a:rPr lang="pt-BR" baseline="0" dirty="0" smtClean="0"/>
              <a:t> as células espirituais do nosso </a:t>
            </a:r>
            <a:r>
              <a:rPr lang="pt-BR" baseline="0" dirty="0" err="1" smtClean="0"/>
              <a:t>perispírito</a:t>
            </a:r>
            <a:r>
              <a:rPr lang="pt-BR" baseline="0" dirty="0" smtClean="0"/>
              <a:t>. Nossas ações e pensamentos imprimem neste marcas que, em futura reencarnação, serão por sua vez impressas no novo corpo. </a:t>
            </a:r>
            <a:endParaRPr lang="pt-BR" dirty="0"/>
          </a:p>
        </p:txBody>
      </p:sp>
      <p:sp>
        <p:nvSpPr>
          <p:cNvPr id="4" name="Espaço Reservado para Número de Slide 3"/>
          <p:cNvSpPr>
            <a:spLocks noGrp="1"/>
          </p:cNvSpPr>
          <p:nvPr>
            <p:ph type="sldNum" sz="quarter" idx="10"/>
          </p:nvPr>
        </p:nvSpPr>
        <p:spPr/>
        <p:txBody>
          <a:bodyPr/>
          <a:lstStyle/>
          <a:p>
            <a:fld id="{19B854D9-9F78-4BCF-8374-2F9CBC8CECDB}" type="slidenum">
              <a:rPr lang="pt-BR" smtClean="0"/>
              <a:t>6</a:t>
            </a:fld>
            <a:endParaRPr lang="pt-BR"/>
          </a:p>
        </p:txBody>
      </p:sp>
    </p:spTree>
    <p:extLst>
      <p:ext uri="{BB962C8B-B14F-4D97-AF65-F5344CB8AC3E}">
        <p14:creationId xmlns:p14="http://schemas.microsoft.com/office/powerpoint/2010/main" val="19012863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Esclarecer</a:t>
            </a:r>
            <a:r>
              <a:rPr lang="pt-BR" baseline="0" dirty="0" smtClean="0"/>
              <a:t> que uma das funções do corpo </a:t>
            </a:r>
            <a:r>
              <a:rPr lang="pt-BR" baseline="0" dirty="0" err="1" smtClean="0"/>
              <a:t>perispiritual</a:t>
            </a:r>
            <a:r>
              <a:rPr lang="pt-BR" baseline="0" dirty="0" smtClean="0"/>
              <a:t> é fazer a lição entre o corpo físico e o espírito. Salientar que a natureza desse corpo não é material, mas </a:t>
            </a:r>
            <a:r>
              <a:rPr lang="pt-BR" baseline="0" dirty="0" err="1" smtClean="0"/>
              <a:t>semimaterial</a:t>
            </a:r>
            <a:r>
              <a:rPr lang="pt-BR" baseline="0" dirty="0" smtClean="0"/>
              <a:t>. Ele é retirado do fluido cósmico universal e nos acompanha em nosso processo evolutivo. Deve-se entender, ainda, que o </a:t>
            </a:r>
            <a:r>
              <a:rPr lang="pt-BR" baseline="0" dirty="0" err="1" smtClean="0"/>
              <a:t>perispírito</a:t>
            </a:r>
            <a:r>
              <a:rPr lang="pt-BR" baseline="0" dirty="0" smtClean="0"/>
              <a:t> é um conjunto de corpos e à medida que o espírito evolui, este vai se tornando cada vez mais sutil e menos grosseiro.</a:t>
            </a:r>
          </a:p>
          <a:p>
            <a:endParaRPr lang="pt-BR" baseline="0" dirty="0" smtClean="0"/>
          </a:p>
          <a:p>
            <a:r>
              <a:rPr lang="pt-BR" baseline="0" dirty="0" smtClean="0"/>
              <a:t>Emmanuel no livro Emmanuel, capítulo 11 nos faz um alerta:</a:t>
            </a:r>
          </a:p>
          <a:p>
            <a:endParaRPr lang="pt-BR" baseline="0" dirty="0" smtClean="0"/>
          </a:p>
          <a:p>
            <a:r>
              <a:rPr lang="pt-BR" baseline="0" dirty="0" smtClean="0"/>
              <a:t>“</a:t>
            </a:r>
            <a:r>
              <a:rPr lang="pt-BR" sz="1200" b="0" i="0" u="none" strike="noStrike" kern="1200" baseline="0" dirty="0" smtClean="0">
                <a:solidFill>
                  <a:schemeClr val="tx1"/>
                </a:solidFill>
                <a:latin typeface="+mn-lt"/>
                <a:ea typeface="+mn-ea"/>
                <a:cs typeface="+mn-cs"/>
              </a:rPr>
              <a:t>O homem que se vence faz o seu corpo espiritual apto a ingressar em outras esferas e, enquanto não colaborardes pela obtenção desse organismo etéreo,</a:t>
            </a:r>
          </a:p>
          <a:p>
            <a:r>
              <a:rPr lang="pt-BR" sz="1200" b="0" i="0" u="none" strike="noStrike" kern="1200" baseline="0" dirty="0" smtClean="0">
                <a:solidFill>
                  <a:schemeClr val="tx1"/>
                </a:solidFill>
                <a:latin typeface="+mn-lt"/>
                <a:ea typeface="+mn-ea"/>
                <a:cs typeface="+mn-cs"/>
              </a:rPr>
              <a:t>através da virtude e do dever comprido, não saireis do círculo doloroso das reencarnações.”</a:t>
            </a:r>
            <a:endParaRPr lang="pt-BR" dirty="0" smtClean="0"/>
          </a:p>
          <a:p>
            <a:endParaRPr lang="pt-BR" dirty="0"/>
          </a:p>
        </p:txBody>
      </p:sp>
      <p:sp>
        <p:nvSpPr>
          <p:cNvPr id="4" name="Espaço Reservado para Número de Slide 3"/>
          <p:cNvSpPr>
            <a:spLocks noGrp="1"/>
          </p:cNvSpPr>
          <p:nvPr>
            <p:ph type="sldNum" sz="quarter" idx="10"/>
          </p:nvPr>
        </p:nvSpPr>
        <p:spPr/>
        <p:txBody>
          <a:bodyPr/>
          <a:lstStyle/>
          <a:p>
            <a:fld id="{19B854D9-9F78-4BCF-8374-2F9CBC8CECDB}" type="slidenum">
              <a:rPr lang="pt-BR" smtClean="0"/>
              <a:t>7</a:t>
            </a:fld>
            <a:endParaRPr lang="pt-BR"/>
          </a:p>
        </p:txBody>
      </p:sp>
    </p:spTree>
    <p:extLst>
      <p:ext uri="{BB962C8B-B14F-4D97-AF65-F5344CB8AC3E}">
        <p14:creationId xmlns:p14="http://schemas.microsoft.com/office/powerpoint/2010/main" val="36387759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O </a:t>
            </a:r>
            <a:r>
              <a:rPr lang="pt-BR" dirty="0" err="1" smtClean="0"/>
              <a:t>perispírito</a:t>
            </a:r>
            <a:r>
              <a:rPr lang="pt-BR" baseline="0" dirty="0" smtClean="0"/>
              <a:t> é uma conquista do espíritos, porque nele ficam registrados todos atos realizados pelo espírito ao longo do seu processo evolutivo. </a:t>
            </a:r>
            <a:endParaRPr lang="pt-BR" dirty="0"/>
          </a:p>
        </p:txBody>
      </p:sp>
      <p:sp>
        <p:nvSpPr>
          <p:cNvPr id="4" name="Espaço Reservado para Número de Slide 3"/>
          <p:cNvSpPr>
            <a:spLocks noGrp="1"/>
          </p:cNvSpPr>
          <p:nvPr>
            <p:ph type="sldNum" sz="quarter" idx="10"/>
          </p:nvPr>
        </p:nvSpPr>
        <p:spPr/>
        <p:txBody>
          <a:bodyPr/>
          <a:lstStyle/>
          <a:p>
            <a:fld id="{19B854D9-9F78-4BCF-8374-2F9CBC8CECDB}" type="slidenum">
              <a:rPr lang="pt-BR" smtClean="0"/>
              <a:t>8</a:t>
            </a:fld>
            <a:endParaRPr lang="pt-BR"/>
          </a:p>
        </p:txBody>
      </p:sp>
    </p:spTree>
    <p:extLst>
      <p:ext uri="{BB962C8B-B14F-4D97-AF65-F5344CB8AC3E}">
        <p14:creationId xmlns:p14="http://schemas.microsoft.com/office/powerpoint/2010/main" val="24576475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É no </a:t>
            </a:r>
            <a:r>
              <a:rPr lang="pt-BR" dirty="0" err="1" smtClean="0"/>
              <a:t>perispírito</a:t>
            </a:r>
            <a:r>
              <a:rPr lang="pt-BR" dirty="0" smtClean="0"/>
              <a:t> que se encontra dos</a:t>
            </a:r>
            <a:r>
              <a:rPr lang="pt-BR" baseline="0" dirty="0" smtClean="0"/>
              <a:t> mais remotos aos mais atuais registros de nossa personalidade. É com ele que nos apresentamos no plano espiritual, mostrando quem somos nós.</a:t>
            </a:r>
            <a:endParaRPr lang="pt-BR" dirty="0"/>
          </a:p>
        </p:txBody>
      </p:sp>
      <p:sp>
        <p:nvSpPr>
          <p:cNvPr id="4" name="Espaço Reservado para Número de Slide 3"/>
          <p:cNvSpPr>
            <a:spLocks noGrp="1"/>
          </p:cNvSpPr>
          <p:nvPr>
            <p:ph type="sldNum" sz="quarter" idx="10"/>
          </p:nvPr>
        </p:nvSpPr>
        <p:spPr/>
        <p:txBody>
          <a:bodyPr/>
          <a:lstStyle/>
          <a:p>
            <a:fld id="{19B854D9-9F78-4BCF-8374-2F9CBC8CECDB}" type="slidenum">
              <a:rPr lang="pt-BR" smtClean="0"/>
              <a:t>9</a:t>
            </a:fld>
            <a:endParaRPr lang="pt-BR"/>
          </a:p>
        </p:txBody>
      </p:sp>
    </p:spTree>
    <p:extLst>
      <p:ext uri="{BB962C8B-B14F-4D97-AF65-F5344CB8AC3E}">
        <p14:creationId xmlns:p14="http://schemas.microsoft.com/office/powerpoint/2010/main" val="30511110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Definir</a:t>
            </a:r>
            <a:r>
              <a:rPr lang="pt-BR" baseline="0" dirty="0" smtClean="0"/>
              <a:t> o que é espírito. Kardec, na introdução de O Livro dos Espíritos, faz uma separação didática entre o que é espírito e alma. Segundo ele:</a:t>
            </a:r>
          </a:p>
          <a:p>
            <a:endParaRPr lang="pt-BR" baseline="0" dirty="0" smtClean="0"/>
          </a:p>
          <a:p>
            <a:r>
              <a:rPr lang="pt-BR" sz="1200" b="0" i="0" u="none" strike="noStrike" kern="1200" baseline="0" dirty="0" smtClean="0">
                <a:solidFill>
                  <a:schemeClr val="tx1"/>
                </a:solidFill>
                <a:latin typeface="+mn-lt"/>
                <a:ea typeface="+mn-ea"/>
                <a:cs typeface="+mn-cs"/>
              </a:rPr>
              <a:t>“Os Espíritos revestem temporariamente um invólucro material perecível, cuja destruição pela morte lhes restitui a liberdade.” Logo quando Kardec se refere ao Espírito (letra maiúscula) se refere ao ser que é imortal e sobrevive à morte do corpo físico. Habita o mundo dos Espíritos. Já a alma é para ele:</a:t>
            </a:r>
          </a:p>
          <a:p>
            <a:endParaRPr lang="pt-BR" sz="1200" b="0" i="0" u="none" strike="noStrike" kern="1200" baseline="0" dirty="0" smtClean="0">
              <a:solidFill>
                <a:schemeClr val="tx1"/>
              </a:solidFill>
              <a:latin typeface="+mn-lt"/>
              <a:ea typeface="+mn-ea"/>
              <a:cs typeface="+mn-cs"/>
            </a:endParaRPr>
          </a:p>
          <a:p>
            <a:r>
              <a:rPr lang="pt-BR" sz="1200" b="0" i="0" u="none" strike="noStrike" kern="1200" baseline="0" dirty="0" smtClean="0">
                <a:solidFill>
                  <a:schemeClr val="tx1"/>
                </a:solidFill>
                <a:latin typeface="+mn-lt"/>
                <a:ea typeface="+mn-ea"/>
                <a:cs typeface="+mn-cs"/>
              </a:rPr>
              <a:t>“(...) é um Espírito encarnado, sendo o corpo apenas o seu envoltório.</a:t>
            </a:r>
            <a:endParaRPr lang="pt-BR" baseline="0" dirty="0" smtClean="0"/>
          </a:p>
        </p:txBody>
      </p:sp>
      <p:sp>
        <p:nvSpPr>
          <p:cNvPr id="4" name="Espaço Reservado para Número de Slide 3"/>
          <p:cNvSpPr>
            <a:spLocks noGrp="1"/>
          </p:cNvSpPr>
          <p:nvPr>
            <p:ph type="sldNum" sz="quarter" idx="10"/>
          </p:nvPr>
        </p:nvSpPr>
        <p:spPr/>
        <p:txBody>
          <a:bodyPr/>
          <a:lstStyle/>
          <a:p>
            <a:fld id="{19B854D9-9F78-4BCF-8374-2F9CBC8CECDB}" type="slidenum">
              <a:rPr lang="pt-BR" smtClean="0"/>
              <a:t>10</a:t>
            </a:fld>
            <a:endParaRPr lang="pt-BR"/>
          </a:p>
        </p:txBody>
      </p:sp>
    </p:spTree>
    <p:extLst>
      <p:ext uri="{BB962C8B-B14F-4D97-AF65-F5344CB8AC3E}">
        <p14:creationId xmlns:p14="http://schemas.microsoft.com/office/powerpoint/2010/main" val="7848593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Esclarecer que o</a:t>
            </a:r>
            <a:r>
              <a:rPr lang="pt-BR" baseline="0" dirty="0" smtClean="0"/>
              <a:t> Espirito é sempre o agente do que lhe acontece. Por meio de suas pensamentos e ações pode imprimir enfermidades em seu </a:t>
            </a:r>
            <a:r>
              <a:rPr lang="pt-BR" baseline="0" dirty="0" err="1" smtClean="0"/>
              <a:t>perispírito</a:t>
            </a:r>
            <a:r>
              <a:rPr lang="pt-BR" baseline="0" dirty="0" smtClean="0"/>
              <a:t> e em seu corpo físico. Sua saúde física depende de seu equilíbrio.</a:t>
            </a:r>
            <a:endParaRPr lang="pt-BR" dirty="0"/>
          </a:p>
        </p:txBody>
      </p:sp>
      <p:sp>
        <p:nvSpPr>
          <p:cNvPr id="4" name="Espaço Reservado para Número de Slide 3"/>
          <p:cNvSpPr>
            <a:spLocks noGrp="1"/>
          </p:cNvSpPr>
          <p:nvPr>
            <p:ph type="sldNum" sz="quarter" idx="10"/>
          </p:nvPr>
        </p:nvSpPr>
        <p:spPr/>
        <p:txBody>
          <a:bodyPr/>
          <a:lstStyle/>
          <a:p>
            <a:fld id="{19B854D9-9F78-4BCF-8374-2F9CBC8CECDB}" type="slidenum">
              <a:rPr lang="pt-BR" smtClean="0"/>
              <a:t>11</a:t>
            </a:fld>
            <a:endParaRPr lang="pt-BR"/>
          </a:p>
        </p:txBody>
      </p:sp>
    </p:spTree>
    <p:extLst>
      <p:ext uri="{BB962C8B-B14F-4D97-AF65-F5344CB8AC3E}">
        <p14:creationId xmlns:p14="http://schemas.microsoft.com/office/powerpoint/2010/main" val="6423961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Enfatizar</a:t>
            </a:r>
            <a:r>
              <a:rPr lang="pt-BR" baseline="0" dirty="0" smtClean="0"/>
              <a:t> que a conduta e ação do Espírito é que imprime no corpo físico a doença ou a saúde orgânica. Assim sendo, podemos afirmar que aquele que justifica suas más ações a problemas físicos ou hereditários incorre em um erro. Os problemas físicos e até aqueles que são congênitos são colheitas do Espírito que fez mal uso do seu livre arbítrio. </a:t>
            </a:r>
            <a:endParaRPr lang="pt-BR" dirty="0"/>
          </a:p>
        </p:txBody>
      </p:sp>
      <p:sp>
        <p:nvSpPr>
          <p:cNvPr id="4" name="Espaço Reservado para Número de Slide 3"/>
          <p:cNvSpPr>
            <a:spLocks noGrp="1"/>
          </p:cNvSpPr>
          <p:nvPr>
            <p:ph type="sldNum" sz="quarter" idx="10"/>
          </p:nvPr>
        </p:nvSpPr>
        <p:spPr/>
        <p:txBody>
          <a:bodyPr/>
          <a:lstStyle/>
          <a:p>
            <a:fld id="{19B854D9-9F78-4BCF-8374-2F9CBC8CECDB}" type="slidenum">
              <a:rPr lang="pt-BR" smtClean="0"/>
              <a:t>12</a:t>
            </a:fld>
            <a:endParaRPr lang="pt-BR"/>
          </a:p>
        </p:txBody>
      </p:sp>
    </p:spTree>
    <p:extLst>
      <p:ext uri="{BB962C8B-B14F-4D97-AF65-F5344CB8AC3E}">
        <p14:creationId xmlns:p14="http://schemas.microsoft.com/office/powerpoint/2010/main" val="23001716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dirty="0" smtClean="0"/>
              <a:t>Enfatizar</a:t>
            </a:r>
            <a:r>
              <a:rPr lang="pt-BR" baseline="0" dirty="0" smtClean="0"/>
              <a:t> que a conduta e ação do Espírito é que imprime no corpo físico a doença ou a saúde orgânica. Assim sendo, podemos afirmar que aquele que justifica suas más ações a problemas físicos ou hereditários incorre em um erro. Os problemas físicos e até aqueles que são congênitos são colheitas do Espírito que fez mal uso do seu livre arbítrio. </a:t>
            </a:r>
            <a:endParaRPr lang="pt-BR" dirty="0" smtClean="0"/>
          </a:p>
          <a:p>
            <a:endParaRPr lang="pt-BR" dirty="0"/>
          </a:p>
        </p:txBody>
      </p:sp>
      <p:sp>
        <p:nvSpPr>
          <p:cNvPr id="4" name="Espaço Reservado para Número de Slide 3"/>
          <p:cNvSpPr>
            <a:spLocks noGrp="1"/>
          </p:cNvSpPr>
          <p:nvPr>
            <p:ph type="sldNum" sz="quarter" idx="10"/>
          </p:nvPr>
        </p:nvSpPr>
        <p:spPr/>
        <p:txBody>
          <a:bodyPr/>
          <a:lstStyle/>
          <a:p>
            <a:fld id="{19B854D9-9F78-4BCF-8374-2F9CBC8CECDB}" type="slidenum">
              <a:rPr lang="pt-BR" smtClean="0"/>
              <a:t>13</a:t>
            </a:fld>
            <a:endParaRPr lang="pt-BR"/>
          </a:p>
        </p:txBody>
      </p:sp>
    </p:spTree>
    <p:extLst>
      <p:ext uri="{BB962C8B-B14F-4D97-AF65-F5344CB8AC3E}">
        <p14:creationId xmlns:p14="http://schemas.microsoft.com/office/powerpoint/2010/main" val="9659169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Exemplificar o que foi</a:t>
            </a:r>
            <a:r>
              <a:rPr lang="pt-BR" baseline="0" dirty="0" smtClean="0"/>
              <a:t> dito nos dois últimos slides com uma passagem do livro Entre a terra e o céu de André Luiz.  Neste capítulo, </a:t>
            </a:r>
            <a:r>
              <a:rPr lang="pt-BR" baseline="0" dirty="0" err="1" smtClean="0"/>
              <a:t>Clarêncio</a:t>
            </a:r>
            <a:r>
              <a:rPr lang="pt-BR" baseline="0" dirty="0" smtClean="0"/>
              <a:t>, Hilário e André Luiz socorrem Leonardo, um ancião que se encontrava com problemas de saúde. Seguem mais algumas informações para contextualizar essa passagem.</a:t>
            </a:r>
          </a:p>
          <a:p>
            <a:endParaRPr lang="pt-BR" baseline="0" dirty="0" smtClean="0"/>
          </a:p>
          <a:p>
            <a:r>
              <a:rPr lang="pt-BR" sz="1200" b="0" i="0" u="none" strike="noStrike" kern="1200" baseline="0" dirty="0" smtClean="0">
                <a:solidFill>
                  <a:schemeClr val="tx1"/>
                </a:solidFill>
                <a:latin typeface="+mn-lt"/>
                <a:ea typeface="+mn-ea"/>
                <a:cs typeface="+mn-cs"/>
              </a:rPr>
              <a:t>Dormitava o ancião numa velha cadeira.</a:t>
            </a:r>
          </a:p>
          <a:p>
            <a:r>
              <a:rPr lang="pt-BR" sz="1200" b="0" i="0" u="none" strike="noStrike" kern="1200" baseline="0" dirty="0" smtClean="0">
                <a:solidFill>
                  <a:schemeClr val="tx1"/>
                </a:solidFill>
                <a:latin typeface="+mn-lt"/>
                <a:ea typeface="+mn-ea"/>
                <a:cs typeface="+mn-cs"/>
              </a:rPr>
              <a:t>– Será sono? – perguntou Hilário, mais novo que eu na vida do Além.</a:t>
            </a:r>
          </a:p>
          <a:p>
            <a:r>
              <a:rPr lang="pt-BR" sz="1200" b="0" i="0" u="none" strike="noStrike" kern="1200" baseline="0" dirty="0" smtClean="0">
                <a:solidFill>
                  <a:schemeClr val="tx1"/>
                </a:solidFill>
                <a:latin typeface="+mn-lt"/>
                <a:ea typeface="+mn-ea"/>
                <a:cs typeface="+mn-cs"/>
              </a:rPr>
              <a:t>– Sim – Confirmou o instrutor, benevolente –, na fase em que se encontra, Leonardo subordina-se a todos os fenômenos da existência vulgar. Não prescinde, assim, do repouso para refazer-se.</a:t>
            </a:r>
          </a:p>
          <a:p>
            <a:r>
              <a:rPr lang="pt-BR" sz="1200" b="0" i="0" u="none" strike="noStrike" kern="1200" baseline="0" dirty="0" smtClean="0">
                <a:solidFill>
                  <a:schemeClr val="tx1"/>
                </a:solidFill>
                <a:latin typeface="+mn-lt"/>
                <a:ea typeface="+mn-ea"/>
                <a:cs typeface="+mn-cs"/>
              </a:rPr>
              <a:t>Examinamo-lo mais detidamente. Sem dúvida, o ancião trazia um veículo semelhante ao fosso, segundo os princípios </a:t>
            </a:r>
            <a:r>
              <a:rPr lang="pt-BR" sz="1200" b="0" i="0" u="none" strike="noStrike" kern="1200" baseline="0" dirty="0" err="1" smtClean="0">
                <a:solidFill>
                  <a:schemeClr val="tx1"/>
                </a:solidFill>
                <a:latin typeface="+mn-lt"/>
                <a:ea typeface="+mn-ea"/>
                <a:cs typeface="+mn-cs"/>
              </a:rPr>
              <a:t>organogênicos</a:t>
            </a:r>
            <a:r>
              <a:rPr lang="pt-BR" sz="1200" b="0" i="0" u="none" strike="noStrike" kern="1200" baseline="0" dirty="0" smtClean="0">
                <a:solidFill>
                  <a:schemeClr val="tx1"/>
                </a:solidFill>
                <a:latin typeface="+mn-lt"/>
                <a:ea typeface="+mn-ea"/>
                <a:cs typeface="+mn-cs"/>
              </a:rPr>
              <a:t> que presidem à constituição do corpo espiritual, contudo mostrava-se tão pesado e tão denso como se ainda envergasse a túnica de carne.</a:t>
            </a:r>
          </a:p>
          <a:p>
            <a:r>
              <a:rPr lang="pt-BR" sz="1200" b="0" i="0" u="none" strike="noStrike" kern="1200" baseline="0" dirty="0" smtClean="0">
                <a:solidFill>
                  <a:schemeClr val="tx1"/>
                </a:solidFill>
                <a:latin typeface="+mn-lt"/>
                <a:ea typeface="+mn-ea"/>
                <a:cs typeface="+mn-cs"/>
              </a:rPr>
              <a:t>Deixei a Hilário os pruridos de curiosidade que em outro tempo me assaltavam de </a:t>
            </a:r>
            <a:r>
              <a:rPr lang="pt-BR" sz="1200" b="0" i="0" u="none" strike="noStrike" kern="1200" baseline="0" dirty="0" err="1" smtClean="0">
                <a:solidFill>
                  <a:schemeClr val="tx1"/>
                </a:solidFill>
                <a:latin typeface="+mn-lt"/>
                <a:ea typeface="+mn-ea"/>
                <a:cs typeface="+mn-cs"/>
              </a:rPr>
              <a:t>inopino</a:t>
            </a:r>
            <a:r>
              <a:rPr lang="pt-BR" sz="1200" b="0" i="0" u="none" strike="noStrike" kern="1200" baseline="0" dirty="0" smtClean="0">
                <a:solidFill>
                  <a:schemeClr val="tx1"/>
                </a:solidFill>
                <a:latin typeface="+mn-lt"/>
                <a:ea typeface="+mn-ea"/>
                <a:cs typeface="+mn-cs"/>
              </a:rPr>
              <a:t>.</a:t>
            </a:r>
          </a:p>
          <a:p>
            <a:r>
              <a:rPr lang="pt-BR" sz="1200" b="0" i="0" u="none" strike="noStrike" kern="1200" baseline="0" dirty="0" smtClean="0">
                <a:solidFill>
                  <a:schemeClr val="tx1"/>
                </a:solidFill>
                <a:latin typeface="+mn-lt"/>
                <a:ea typeface="+mn-ea"/>
                <a:cs typeface="+mn-cs"/>
              </a:rPr>
              <a:t>Após lhe observar o aspecto desagradável, meu colega inquiriu sobre as razões de tal obscurecimento. O Ministro não se fez rogado e explicou:</a:t>
            </a:r>
          </a:p>
          <a:p>
            <a:r>
              <a:rPr lang="pt-BR" sz="1200" b="0" i="0" u="none" strike="noStrike" kern="1200" baseline="0" dirty="0" smtClean="0">
                <a:solidFill>
                  <a:schemeClr val="tx1"/>
                </a:solidFill>
                <a:latin typeface="+mn-lt"/>
                <a:ea typeface="+mn-ea"/>
                <a:cs typeface="+mn-cs"/>
              </a:rPr>
              <a:t>– O </a:t>
            </a:r>
            <a:r>
              <a:rPr lang="pt-BR" sz="1200" b="0" i="0" u="none" strike="noStrike" kern="1200" baseline="0" dirty="0" err="1" smtClean="0">
                <a:solidFill>
                  <a:schemeClr val="tx1"/>
                </a:solidFill>
                <a:latin typeface="+mn-lt"/>
                <a:ea typeface="+mn-ea"/>
                <a:cs typeface="+mn-cs"/>
              </a:rPr>
              <a:t>psicossoma</a:t>
            </a:r>
            <a:r>
              <a:rPr lang="pt-BR" sz="1200" b="1" i="0" u="none" strike="noStrike" kern="1200" baseline="0" dirty="0" smtClean="0">
                <a:solidFill>
                  <a:schemeClr val="tx1"/>
                </a:solidFill>
                <a:latin typeface="+mn-lt"/>
                <a:ea typeface="+mn-ea"/>
                <a:cs typeface="+mn-cs"/>
              </a:rPr>
              <a:t>* </a:t>
            </a:r>
            <a:r>
              <a:rPr lang="pt-BR" sz="1200" b="0" i="0" u="none" strike="noStrike" kern="1200" baseline="0" dirty="0" smtClean="0">
                <a:solidFill>
                  <a:schemeClr val="tx1"/>
                </a:solidFill>
                <a:latin typeface="+mn-lt"/>
                <a:ea typeface="+mn-ea"/>
                <a:cs typeface="+mn-cs"/>
              </a:rPr>
              <a:t>ou o </a:t>
            </a:r>
            <a:r>
              <a:rPr lang="pt-BR" sz="1200" b="0" i="0" u="none" strike="noStrike" kern="1200" baseline="0" dirty="0" err="1" smtClean="0">
                <a:solidFill>
                  <a:schemeClr val="tx1"/>
                </a:solidFill>
                <a:latin typeface="+mn-lt"/>
                <a:ea typeface="+mn-ea"/>
                <a:cs typeface="+mn-cs"/>
              </a:rPr>
              <a:t>perispírito</a:t>
            </a:r>
            <a:r>
              <a:rPr lang="pt-BR" sz="1200" b="0" i="0" u="none" strike="noStrike" kern="1200" baseline="0" dirty="0" smtClean="0">
                <a:solidFill>
                  <a:schemeClr val="tx1"/>
                </a:solidFill>
                <a:latin typeface="+mn-lt"/>
                <a:ea typeface="+mn-ea"/>
                <a:cs typeface="+mn-cs"/>
              </a:rPr>
              <a:t> da definição espírita não é idêntico de maneira absoluta em todos nós, assim como, na realidade, não existem dois corpos físicos totalmente iguais. Cada criatura vive num carro celular diferente, apesar das peças semelhantes, impostas pela lei das formas. No círculo de matéria densa, sofre a alma encarnada os efeitos da herança recolhida dos pais, entretanto, na essência, a lei da herança funciona invariavelmente do indivíduo para ele mesmo. Detemos tão somente o que seja exclusivamente nosso ou aquilo que buscamos. Renascemos na Terra junto daqueles que se afinam com o nosso modo de ser. O </a:t>
            </a:r>
            <a:r>
              <a:rPr lang="pt-BR" sz="1200" b="0" i="0" u="none" strike="noStrike" kern="1200" baseline="0" dirty="0" err="1" smtClean="0">
                <a:solidFill>
                  <a:schemeClr val="tx1"/>
                </a:solidFill>
                <a:latin typeface="+mn-lt"/>
                <a:ea typeface="+mn-ea"/>
                <a:cs typeface="+mn-cs"/>
              </a:rPr>
              <a:t>dipsômano</a:t>
            </a:r>
            <a:r>
              <a:rPr lang="pt-BR" sz="1200" b="0" i="0" u="none" strike="noStrike" kern="1200" baseline="0" dirty="0" smtClean="0">
                <a:solidFill>
                  <a:schemeClr val="tx1"/>
                </a:solidFill>
                <a:latin typeface="+mn-lt"/>
                <a:ea typeface="+mn-ea"/>
                <a:cs typeface="+mn-cs"/>
              </a:rPr>
              <a:t> não adquire o hábito desregrado dos pais, mas sim, quase sempre, ele mesmo já se confiava ao vício do álcool, antes de renascer. E há beberrões desencarnados que se aderem àqueles que se fazem instrumentos deles próprios. E, imprimindo grave entono à voz, ponderou:</a:t>
            </a:r>
          </a:p>
          <a:p>
            <a:r>
              <a:rPr lang="pt-BR" sz="1200" b="0" i="0" u="none" strike="noStrike" kern="1200" baseline="0" dirty="0" smtClean="0">
                <a:solidFill>
                  <a:schemeClr val="tx1"/>
                </a:solidFill>
                <a:latin typeface="+mn-lt"/>
                <a:ea typeface="+mn-ea"/>
                <a:cs typeface="+mn-cs"/>
              </a:rPr>
              <a:t>– A hereditariedade é dirigida por princípios de natureza espiritual. Se os filhos encontram os pais de que precisam, os pais recebem da vida os filhos que procuram.</a:t>
            </a:r>
          </a:p>
          <a:p>
            <a:r>
              <a:rPr lang="pt-BR" sz="1200" b="0" i="0" u="none" strike="noStrike" kern="1200" baseline="0" dirty="0" smtClean="0">
                <a:solidFill>
                  <a:schemeClr val="tx1"/>
                </a:solidFill>
                <a:latin typeface="+mn-lt"/>
                <a:ea typeface="+mn-ea"/>
                <a:cs typeface="+mn-cs"/>
              </a:rPr>
              <a:t>Lembrei-me repentinamente de alguns dos grandes gênios da humanidade, que produziram filhos monstruosos ou medíocres. Mas, vindo ao encontro do meu pensamento, o orientador observou:</a:t>
            </a:r>
          </a:p>
          <a:p>
            <a:r>
              <a:rPr lang="pt-BR" sz="1200" b="0" i="0" u="none" strike="noStrike" kern="1200" baseline="0" dirty="0" smtClean="0">
                <a:solidFill>
                  <a:schemeClr val="tx1"/>
                </a:solidFill>
                <a:latin typeface="+mn-lt"/>
                <a:ea typeface="+mn-ea"/>
                <a:cs typeface="+mn-cs"/>
              </a:rPr>
              <a:t>– No campo das grandes virtudes, os pais usam, por vezes, a compaixão reedificante, empenhando-se em tarefas de sacrifício. Temos no mundo mulheres e homens admiráveis que, consolidando qualidades superiores na própria alma, se dispõem a buscar afetos que permanecem a distância, no passado, em tentativas </a:t>
            </a:r>
            <a:r>
              <a:rPr lang="pt-BR" sz="1200" b="0" i="0" u="none" strike="noStrike" kern="1200" baseline="0" dirty="0" err="1" smtClean="0">
                <a:solidFill>
                  <a:schemeClr val="tx1"/>
                </a:solidFill>
                <a:latin typeface="+mn-lt"/>
                <a:ea typeface="+mn-ea"/>
                <a:cs typeface="+mn-cs"/>
              </a:rPr>
              <a:t>heróicas</a:t>
            </a:r>
            <a:r>
              <a:rPr lang="pt-BR" sz="1200" b="0" i="0" u="none" strike="noStrike" kern="1200" baseline="0" dirty="0" smtClean="0">
                <a:solidFill>
                  <a:schemeClr val="tx1"/>
                </a:solidFill>
                <a:latin typeface="+mn-lt"/>
                <a:ea typeface="+mn-ea"/>
                <a:cs typeface="+mn-cs"/>
              </a:rPr>
              <a:t> de auxílio e reajustamento. E, sorrindo, acrescentou:</a:t>
            </a:r>
          </a:p>
          <a:p>
            <a:r>
              <a:rPr lang="pt-BR" sz="1200" b="0" i="0" u="none" strike="noStrike" kern="1200" baseline="0" dirty="0" smtClean="0">
                <a:solidFill>
                  <a:schemeClr val="tx1"/>
                </a:solidFill>
                <a:latin typeface="+mn-lt"/>
                <a:ea typeface="+mn-ea"/>
                <a:cs typeface="+mn-cs"/>
              </a:rPr>
              <a:t>– Na família consanguínea ou na família humana, obtemos o que buscamos. Quem já acertou as próprias contas com a justiça, pode confiar-se aos sublimes rasgos do amor.</a:t>
            </a:r>
          </a:p>
          <a:p>
            <a:r>
              <a:rPr lang="pt-BR" sz="1200" b="0" i="0" u="none" strike="noStrike" kern="1200" baseline="0" dirty="0" smtClean="0">
                <a:solidFill>
                  <a:schemeClr val="tx1"/>
                </a:solidFill>
                <a:latin typeface="+mn-lt"/>
                <a:ea typeface="+mn-ea"/>
                <a:cs typeface="+mn-cs"/>
              </a:rPr>
              <a:t>Em seguida, </a:t>
            </a:r>
            <a:r>
              <a:rPr lang="pt-BR" sz="1200" b="0" i="0" u="none" strike="noStrike" kern="1200" baseline="0" dirty="0" err="1" smtClean="0">
                <a:solidFill>
                  <a:schemeClr val="tx1"/>
                </a:solidFill>
                <a:latin typeface="+mn-lt"/>
                <a:ea typeface="+mn-ea"/>
                <a:cs typeface="+mn-cs"/>
              </a:rPr>
              <a:t>Clarêncio</a:t>
            </a:r>
            <a:r>
              <a:rPr lang="pt-BR" sz="1200" b="0" i="0" u="none" strike="noStrike" kern="1200" baseline="0" dirty="0" smtClean="0">
                <a:solidFill>
                  <a:schemeClr val="tx1"/>
                </a:solidFill>
                <a:latin typeface="+mn-lt"/>
                <a:ea typeface="+mn-ea"/>
                <a:cs typeface="+mn-cs"/>
              </a:rPr>
              <a:t> deteve-se na contemplação do velhinho que repousava e continuou comentando, mais particularmente com Hilário:</a:t>
            </a:r>
          </a:p>
          <a:p>
            <a:r>
              <a:rPr lang="pt-BR" sz="1200" b="0" i="0" u="none" strike="noStrike" kern="1200" baseline="0" dirty="0" smtClean="0">
                <a:solidFill>
                  <a:schemeClr val="tx1"/>
                </a:solidFill>
                <a:latin typeface="+mn-lt"/>
                <a:ea typeface="+mn-ea"/>
                <a:cs typeface="+mn-cs"/>
              </a:rPr>
              <a:t>– Conforme a vida de nossa mente, assim vive nosso corpo espiritual. Nosso amigo entregou-se, demasiado às criações interiores do tédio, ódio, desencanto, aflição e condensou semelhantes forças em si mesmo, coagulando-as desse modo, no veículo que lhe serve às manifestações. Daí, esse aspecto escuro e pastoso que apresenta. Nossas obras ficam conosco. Somos herdeiros de nós mesmos.</a:t>
            </a:r>
          </a:p>
          <a:p>
            <a:r>
              <a:rPr lang="pt-BR" sz="1200" b="0" i="0" u="none" strike="noStrike" kern="1200" baseline="0" dirty="0" smtClean="0">
                <a:solidFill>
                  <a:schemeClr val="tx1"/>
                </a:solidFill>
                <a:latin typeface="+mn-lt"/>
                <a:ea typeface="+mn-ea"/>
                <a:cs typeface="+mn-cs"/>
              </a:rPr>
              <a:t>– Mas... e se nosso irmão trabalhasse? Se depois da morte procurasse conjugar o verbo servir? – inquiriu meu colega, preocupado.</a:t>
            </a:r>
          </a:p>
          <a:p>
            <a:r>
              <a:rPr lang="pt-BR" sz="1200" b="0" i="0" u="none" strike="noStrike" kern="1200" baseline="0" dirty="0" smtClean="0">
                <a:solidFill>
                  <a:schemeClr val="tx1"/>
                </a:solidFill>
                <a:latin typeface="+mn-lt"/>
                <a:ea typeface="+mn-ea"/>
                <a:cs typeface="+mn-cs"/>
              </a:rPr>
              <a:t>– Ah! indiscutivelmente o trabalho renova qualquer posição mental. Gerando novos motivos de elevação e novos fatores de auxílio, o serviço estabelece caminhos outros que realmente funcionam como recursos de libertação. Por isso mesmo, o constante apelo do Senhor à ação e à fraternidade se estende, junto de nós, diariamente através de mil modos... Todavia, quando não nos devotamos ao trabalho, enquanto nos demoramos na vestimenta terrestre, mais difícil se faz para nós a superação dos obstáculos</a:t>
            </a:r>
          </a:p>
          <a:p>
            <a:r>
              <a:rPr lang="pt-BR" sz="1200" b="0" i="0" u="none" strike="noStrike" kern="1200" baseline="0" dirty="0" smtClean="0">
                <a:solidFill>
                  <a:schemeClr val="tx1"/>
                </a:solidFill>
                <a:latin typeface="+mn-lt"/>
                <a:ea typeface="+mn-ea"/>
                <a:cs typeface="+mn-cs"/>
              </a:rPr>
              <a:t>de nossas ideias, fixando-as, por vezes, durante tempo indefinível.</a:t>
            </a:r>
          </a:p>
          <a:p>
            <a:r>
              <a:rPr lang="pt-BR" sz="1200" b="0" i="0" u="none" strike="noStrike" kern="1200" baseline="0" dirty="0" smtClean="0">
                <a:solidFill>
                  <a:schemeClr val="tx1"/>
                </a:solidFill>
                <a:latin typeface="+mn-lt"/>
                <a:ea typeface="+mn-ea"/>
                <a:cs typeface="+mn-cs"/>
              </a:rPr>
              <a:t>Se pretendemos possuir um </a:t>
            </a:r>
            <a:r>
              <a:rPr lang="pt-BR" sz="1200" b="0" i="0" u="none" strike="noStrike" kern="1200" baseline="0" dirty="0" err="1" smtClean="0">
                <a:solidFill>
                  <a:schemeClr val="tx1"/>
                </a:solidFill>
                <a:latin typeface="+mn-lt"/>
                <a:ea typeface="+mn-ea"/>
                <a:cs typeface="+mn-cs"/>
              </a:rPr>
              <a:t>psicossoma</a:t>
            </a:r>
            <a:r>
              <a:rPr lang="pt-BR" sz="1200" b="0" i="0" u="none" strike="noStrike" kern="1200" baseline="0" dirty="0" smtClean="0">
                <a:solidFill>
                  <a:schemeClr val="tx1"/>
                </a:solidFill>
                <a:latin typeface="+mn-lt"/>
                <a:ea typeface="+mn-ea"/>
                <a:cs typeface="+mn-cs"/>
              </a:rPr>
              <a:t> sutilizado capaz de reter a luz dos nossos melhores ideais, é imprescindível descondensá-lo pela sublimação incessante de nossa mente, que precisará, então, centralizar-se no esforço infatigável do bem. É para esse fim que o Pai Celestial nos concede a dor e a luta, a provação e o sofrimento, únicos elementos reparadores, suscetíveis de produzir em nós o reajuste necessário, quando nos pomos em desacordo com a Lei. (...)</a:t>
            </a:r>
            <a:endParaRPr lang="pt-BR" baseline="0" dirty="0" smtClean="0"/>
          </a:p>
          <a:p>
            <a:endParaRPr lang="pt-BR"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pt-BR" dirty="0" smtClean="0"/>
              <a:t>*</a:t>
            </a:r>
            <a:r>
              <a:rPr lang="pt-BR" sz="1200" b="0" i="0" u="none" strike="noStrike" kern="1200" baseline="0" dirty="0" smtClean="0">
                <a:solidFill>
                  <a:schemeClr val="tx1"/>
                </a:solidFill>
                <a:latin typeface="+mn-lt"/>
                <a:ea typeface="+mn-ea"/>
                <a:cs typeface="+mn-cs"/>
              </a:rPr>
              <a:t>Do grego: </a:t>
            </a:r>
            <a:r>
              <a:rPr lang="pt-BR" sz="1200" b="0" i="0" u="none" strike="noStrike" kern="1200" baseline="0" dirty="0" err="1" smtClean="0">
                <a:solidFill>
                  <a:schemeClr val="tx1"/>
                </a:solidFill>
                <a:latin typeface="+mn-lt"/>
                <a:ea typeface="+mn-ea"/>
                <a:cs typeface="+mn-cs"/>
              </a:rPr>
              <a:t>psyké</a:t>
            </a:r>
            <a:r>
              <a:rPr lang="pt-BR" sz="1200" b="0" i="0" u="none" strike="noStrike" kern="1200" baseline="0" dirty="0" smtClean="0">
                <a:solidFill>
                  <a:schemeClr val="tx1"/>
                </a:solidFill>
                <a:latin typeface="+mn-lt"/>
                <a:ea typeface="+mn-ea"/>
                <a:cs typeface="+mn-cs"/>
              </a:rPr>
              <a:t>, alma, espírito, e soma, corpo. (Nota da Editora.)</a:t>
            </a:r>
          </a:p>
          <a:p>
            <a:endParaRPr lang="pt-BR" dirty="0"/>
          </a:p>
        </p:txBody>
      </p:sp>
      <p:sp>
        <p:nvSpPr>
          <p:cNvPr id="4" name="Espaço Reservado para Número de Slide 3"/>
          <p:cNvSpPr>
            <a:spLocks noGrp="1"/>
          </p:cNvSpPr>
          <p:nvPr>
            <p:ph type="sldNum" sz="quarter" idx="10"/>
          </p:nvPr>
        </p:nvSpPr>
        <p:spPr/>
        <p:txBody>
          <a:bodyPr/>
          <a:lstStyle/>
          <a:p>
            <a:fld id="{19B854D9-9F78-4BCF-8374-2F9CBC8CECDB}" type="slidenum">
              <a:rPr lang="pt-BR" smtClean="0"/>
              <a:t>14</a:t>
            </a:fld>
            <a:endParaRPr lang="pt-BR"/>
          </a:p>
        </p:txBody>
      </p:sp>
    </p:spTree>
    <p:extLst>
      <p:ext uri="{BB962C8B-B14F-4D97-AF65-F5344CB8AC3E}">
        <p14:creationId xmlns:p14="http://schemas.microsoft.com/office/powerpoint/2010/main" val="16178873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Se hoje,</a:t>
            </a:r>
            <a:r>
              <a:rPr lang="pt-BR" baseline="0" dirty="0" smtClean="0"/>
              <a:t> vivemos um processo de adoecimento, para recobrar a saúde, necessitamos fazer a nossa renovação mental e o no trabalho do bem pode nos auxiliar nesse sentido.</a:t>
            </a:r>
            <a:endParaRPr lang="pt-BR" dirty="0"/>
          </a:p>
        </p:txBody>
      </p:sp>
      <p:sp>
        <p:nvSpPr>
          <p:cNvPr id="4" name="Espaço Reservado para Número de Slide 3"/>
          <p:cNvSpPr>
            <a:spLocks noGrp="1"/>
          </p:cNvSpPr>
          <p:nvPr>
            <p:ph type="sldNum" sz="quarter" idx="10"/>
          </p:nvPr>
        </p:nvSpPr>
        <p:spPr/>
        <p:txBody>
          <a:bodyPr/>
          <a:lstStyle/>
          <a:p>
            <a:fld id="{19B854D9-9F78-4BCF-8374-2F9CBC8CECDB}" type="slidenum">
              <a:rPr lang="pt-BR" smtClean="0"/>
              <a:t>15</a:t>
            </a:fld>
            <a:endParaRPr lang="pt-BR"/>
          </a:p>
        </p:txBody>
      </p:sp>
    </p:spTree>
    <p:extLst>
      <p:ext uri="{BB962C8B-B14F-4D97-AF65-F5344CB8AC3E}">
        <p14:creationId xmlns:p14="http://schemas.microsoft.com/office/powerpoint/2010/main" val="21197204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Finalizar a palestra</a:t>
            </a:r>
            <a:r>
              <a:rPr lang="pt-BR" baseline="0" dirty="0" smtClean="0"/>
              <a:t> enfatizando que a fórmula mais eficaz para nos mantermos saudáveis (do ponto de vista físico e espiritual) é conhecermos a nós mesmos e buscarmos vencer todas as nossas más tendências.</a:t>
            </a:r>
            <a:endParaRPr lang="pt-BR" dirty="0"/>
          </a:p>
        </p:txBody>
      </p:sp>
      <p:sp>
        <p:nvSpPr>
          <p:cNvPr id="4" name="Espaço Reservado para Número de Slide 3"/>
          <p:cNvSpPr>
            <a:spLocks noGrp="1"/>
          </p:cNvSpPr>
          <p:nvPr>
            <p:ph type="sldNum" sz="quarter" idx="10"/>
          </p:nvPr>
        </p:nvSpPr>
        <p:spPr/>
        <p:txBody>
          <a:bodyPr/>
          <a:lstStyle/>
          <a:p>
            <a:fld id="{19B854D9-9F78-4BCF-8374-2F9CBC8CECDB}" type="slidenum">
              <a:rPr lang="pt-BR" smtClean="0"/>
              <a:t>17</a:t>
            </a:fld>
            <a:endParaRPr lang="pt-BR"/>
          </a:p>
        </p:txBody>
      </p:sp>
    </p:spTree>
    <p:extLst>
      <p:ext uri="{BB962C8B-B14F-4D97-AF65-F5344CB8AC3E}">
        <p14:creationId xmlns:p14="http://schemas.microsoft.com/office/powerpoint/2010/main" val="23884960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 Id="rId3" Type="http://schemas.microsoft.com/office/2007/relationships/hdphoto" Target="../media/hdphoto1.wdp"/></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 Id="rId3" Type="http://schemas.microsoft.com/office/2007/relationships/hdphoto" Target="../media/hdphoto2.wdp"/></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Imagem 3"/>
          <p:cNvPicPr>
            <a:picLocks noChangeAspect="1"/>
          </p:cNvPicPr>
          <p:nvPr userDrawn="1"/>
        </p:nvPicPr>
        <p:blipFill>
          <a:blip r:embed="rId2">
            <a:extLst>
              <a:ext uri="{BEBA8EAE-BF5A-486C-A8C5-ECC9F3942E4B}">
                <a14:imgProps xmlns:a14="http://schemas.microsoft.com/office/drawing/2010/main">
                  <a14:imgLayer r:embed="rId3">
                    <a14:imgEffect>
                      <a14:colorTemperature colorTemp="11200"/>
                    </a14:imgEffect>
                  </a14:imgLayer>
                </a14:imgProps>
              </a:ext>
            </a:extLst>
          </a:blip>
          <a:stretch>
            <a:fillRect/>
          </a:stretch>
        </p:blipFill>
        <p:spPr>
          <a:xfrm>
            <a:off x="282574" y="449737"/>
            <a:ext cx="8575676" cy="3483868"/>
          </a:xfrm>
          <a:prstGeom prst="rect">
            <a:avLst/>
          </a:prstGeom>
        </p:spPr>
      </p:pic>
      <p:grpSp>
        <p:nvGrpSpPr>
          <p:cNvPr id="5" name="Group 16"/>
          <p:cNvGrpSpPr>
            <a:grpSpLocks/>
          </p:cNvGrpSpPr>
          <p:nvPr/>
        </p:nvGrpSpPr>
        <p:grpSpPr bwMode="auto">
          <a:xfrm>
            <a:off x="284163" y="3811588"/>
            <a:ext cx="8575675" cy="138112"/>
            <a:chOff x="284163" y="1759424"/>
            <a:chExt cx="8576373" cy="137411"/>
          </a:xfrm>
        </p:grpSpPr>
        <p:sp>
          <p:nvSpPr>
            <p:cNvPr id="6" name="Rectangle 8"/>
            <p:cNvSpPr/>
            <p:nvPr/>
          </p:nvSpPr>
          <p:spPr>
            <a:xfrm>
              <a:off x="284163" y="1759424"/>
              <a:ext cx="2743423"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7" name="Rectangle 9"/>
            <p:cNvSpPr/>
            <p:nvPr/>
          </p:nvSpPr>
          <p:spPr>
            <a:xfrm>
              <a:off x="3025998" y="1759424"/>
              <a:ext cx="160033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8" name="Rectangle 10"/>
            <p:cNvSpPr/>
            <p:nvPr/>
          </p:nvSpPr>
          <p:spPr>
            <a:xfrm>
              <a:off x="4626328" y="1759424"/>
              <a:ext cx="4234208" cy="137411"/>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grpSp>
      <p:sp>
        <p:nvSpPr>
          <p:cNvPr id="10" name="Rectangle 12"/>
          <p:cNvSpPr/>
          <p:nvPr/>
        </p:nvSpPr>
        <p:spPr>
          <a:xfrm>
            <a:off x="284163" y="6227763"/>
            <a:ext cx="8574087" cy="173037"/>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2" name="Title 1"/>
          <p:cNvSpPr>
            <a:spLocks noGrp="1"/>
          </p:cNvSpPr>
          <p:nvPr>
            <p:ph type="ctrTitle"/>
          </p:nvPr>
        </p:nvSpPr>
        <p:spPr>
          <a:xfrm>
            <a:off x="282574" y="3949700"/>
            <a:ext cx="7808976" cy="811721"/>
          </a:xfrm>
          <a:noFill/>
        </p:spPr>
        <p:txBody>
          <a:bodyPr anchor="b" anchorCtr="0"/>
          <a:lstStyle>
            <a:lvl1pPr marL="0" algn="l" defTabSz="914400" rtl="0" eaLnBrk="1" latinLnBrk="0" hangingPunct="1">
              <a:lnSpc>
                <a:spcPts val="4600"/>
              </a:lnSpc>
              <a:spcBef>
                <a:spcPct val="0"/>
              </a:spcBef>
              <a:buNone/>
              <a:defRPr sz="4400" b="0" kern="1200">
                <a:solidFill>
                  <a:schemeClr val="tx1">
                    <a:lumMod val="85000"/>
                    <a:lumOff val="15000"/>
                  </a:schemeClr>
                </a:solidFill>
                <a:latin typeface="Impact"/>
                <a:ea typeface="+mj-ea"/>
                <a:cs typeface="Impact"/>
              </a:defRPr>
            </a:lvl1pPr>
          </a:lstStyle>
          <a:p>
            <a:r>
              <a:rPr lang="x-none" dirty="0" smtClean="0"/>
              <a:t>Click to edit Master title style</a:t>
            </a:r>
            <a:endParaRPr dirty="0"/>
          </a:p>
        </p:txBody>
      </p:sp>
      <p:sp>
        <p:nvSpPr>
          <p:cNvPr id="3" name="Subtitle 2"/>
          <p:cNvSpPr>
            <a:spLocks noGrp="1"/>
          </p:cNvSpPr>
          <p:nvPr>
            <p:ph type="subTitle" idx="1"/>
          </p:nvPr>
        </p:nvSpPr>
        <p:spPr>
          <a:xfrm>
            <a:off x="282574" y="4761421"/>
            <a:ext cx="7808976" cy="654621"/>
          </a:xfrm>
        </p:spPr>
        <p:txBody>
          <a:bodyPr rtlCol="0" anchor="b">
            <a:normAutofit/>
          </a:bodyPr>
          <a:lstStyle>
            <a:lvl1pPr marL="0" indent="0" algn="l" defTabSz="914400" rtl="0" eaLnBrk="1" latinLnBrk="0" hangingPunct="1">
              <a:lnSpc>
                <a:spcPct val="100000"/>
              </a:lnSpc>
              <a:spcBef>
                <a:spcPts val="0"/>
              </a:spcBef>
              <a:buClr>
                <a:schemeClr val="bg1">
                  <a:lumMod val="65000"/>
                </a:schemeClr>
              </a:buClr>
              <a:buSzPct val="90000"/>
              <a:buFont typeface="Wingdings" pitchFamily="2" charset="2"/>
              <a:buNone/>
              <a:defRPr sz="2000" kern="1200">
                <a:solidFill>
                  <a:schemeClr val="tx1">
                    <a:lumMod val="75000"/>
                    <a:lumOff val="25000"/>
                  </a:schemeClr>
                </a:solidFill>
                <a:latin typeface="High Tower Text" charset="0"/>
                <a:ea typeface="High Tower Text" charset="0"/>
                <a:cs typeface="High Tower Text"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x-none" dirty="0" smtClean="0"/>
              <a:t>Click to edit Master subtitle style</a:t>
            </a:r>
            <a:endParaRPr dirty="0"/>
          </a:p>
        </p:txBody>
      </p:sp>
      <p:sp>
        <p:nvSpPr>
          <p:cNvPr id="11" name="Date Placeholder 3"/>
          <p:cNvSpPr>
            <a:spLocks noGrp="1"/>
          </p:cNvSpPr>
          <p:nvPr>
            <p:ph type="dt" sz="half" idx="10"/>
          </p:nvPr>
        </p:nvSpPr>
        <p:spPr/>
        <p:txBody>
          <a:bodyPr/>
          <a:lstStyle>
            <a:lvl1pPr>
              <a:defRPr/>
            </a:lvl1pPr>
          </a:lstStyle>
          <a:p>
            <a:fld id="{7E8A4D84-FE50-4D71-8512-7124BB458B50}" type="datetimeFigureOut">
              <a:rPr lang="en-US"/>
              <a:pPr/>
              <a:t>5/1/16</a:t>
            </a:fld>
            <a:endParaRPr lang="pt-BR"/>
          </a:p>
        </p:txBody>
      </p:sp>
      <p:sp>
        <p:nvSpPr>
          <p:cNvPr id="12" name="Footer Placeholder 4"/>
          <p:cNvSpPr>
            <a:spLocks noGrp="1"/>
          </p:cNvSpPr>
          <p:nvPr>
            <p:ph type="ftr" sz="quarter" idx="11"/>
          </p:nvPr>
        </p:nvSpPr>
        <p:spPr/>
        <p:txBody>
          <a:bodyPr/>
          <a:lstStyle>
            <a:lvl1pPr>
              <a:defRPr dirty="0"/>
            </a:lvl1pPr>
          </a:lstStyle>
          <a:p>
            <a:pPr>
              <a:defRPr/>
            </a:pPr>
            <a:endParaRPr lang="pt-BR"/>
          </a:p>
        </p:txBody>
      </p:sp>
      <p:sp>
        <p:nvSpPr>
          <p:cNvPr id="13" name="Slide Number Placeholder 5"/>
          <p:cNvSpPr>
            <a:spLocks noGrp="1"/>
          </p:cNvSpPr>
          <p:nvPr>
            <p:ph type="sldNum" sz="quarter" idx="12"/>
          </p:nvPr>
        </p:nvSpPr>
        <p:spPr/>
        <p:txBody>
          <a:bodyPr/>
          <a:lstStyle>
            <a:lvl1pPr>
              <a:defRPr/>
            </a:lvl1pPr>
          </a:lstStyle>
          <a:p>
            <a:fld id="{351CF619-0B4B-4841-AC87-607258F8EFC9}" type="slidenum">
              <a:rPr lang="pt-BR"/>
              <a:pPr/>
              <a:t>‹n.º›</a:t>
            </a:fld>
            <a:endParaRPr lang="pt-BR"/>
          </a:p>
        </p:txBody>
      </p:sp>
    </p:spTree>
    <p:extLst>
      <p:ext uri="{BB962C8B-B14F-4D97-AF65-F5344CB8AC3E}">
        <p14:creationId xmlns:p14="http://schemas.microsoft.com/office/powerpoint/2010/main" val="2029764912"/>
      </p:ext>
    </p:extLst>
  </p:cSld>
  <p:clrMapOvr>
    <a:masterClrMapping/>
  </p:clrMapOvr>
  <p:transition spd="slow">
    <p:wip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Imagem 14"/>
          <p:cNvPicPr>
            <a:picLocks noChangeAspect="1"/>
          </p:cNvPicPr>
          <p:nvPr userDrawn="1"/>
        </p:nvPicPr>
        <p:blipFill rotWithShape="1">
          <a:blip r:embed="rId2">
            <a:duotone>
              <a:schemeClr val="bg2">
                <a:shade val="45000"/>
                <a:satMod val="135000"/>
              </a:schemeClr>
              <a:prstClr val="white"/>
            </a:duotone>
            <a:extLst>
              <a:ext uri="{BEBA8EAE-BF5A-486C-A8C5-ECC9F3942E4B}">
                <a14:imgProps xmlns:a14="http://schemas.microsoft.com/office/drawing/2010/main">
                  <a14:imgLayer r:embed="rId3">
                    <a14:imgEffect>
                      <a14:saturation sat="0"/>
                    </a14:imgEffect>
                  </a14:imgLayer>
                </a14:imgProps>
              </a:ext>
            </a:extLst>
          </a:blip>
          <a:srcRect t="10774" b="-1"/>
          <a:stretch/>
        </p:blipFill>
        <p:spPr>
          <a:xfrm>
            <a:off x="284163" y="457200"/>
            <a:ext cx="8574088" cy="1157115"/>
          </a:xfrm>
          <a:prstGeom prst="rect">
            <a:avLst/>
          </a:prstGeom>
        </p:spPr>
      </p:pic>
      <p:sp>
        <p:nvSpPr>
          <p:cNvPr id="4" name="Rectangle 6"/>
          <p:cNvSpPr/>
          <p:nvPr/>
        </p:nvSpPr>
        <p:spPr>
          <a:xfrm>
            <a:off x="284163" y="455613"/>
            <a:ext cx="8574087" cy="1133475"/>
          </a:xfrm>
          <a:prstGeom prst="rect">
            <a:avLst/>
          </a:prstGeom>
          <a:solidFill>
            <a:schemeClr val="tx1">
              <a:lumMod val="85000"/>
              <a:lumOff val="1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grpSp>
        <p:nvGrpSpPr>
          <p:cNvPr id="5" name="Group 7"/>
          <p:cNvGrpSpPr>
            <a:grpSpLocks/>
          </p:cNvGrpSpPr>
          <p:nvPr/>
        </p:nvGrpSpPr>
        <p:grpSpPr bwMode="auto">
          <a:xfrm>
            <a:off x="284163" y="1577975"/>
            <a:ext cx="8575675" cy="136525"/>
            <a:chOff x="284163" y="1577847"/>
            <a:chExt cx="8576373" cy="137411"/>
          </a:xfrm>
        </p:grpSpPr>
        <p:sp>
          <p:nvSpPr>
            <p:cNvPr id="6" name="Rectangle 8"/>
            <p:cNvSpPr/>
            <p:nvPr/>
          </p:nvSpPr>
          <p:spPr>
            <a:xfrm>
              <a:off x="284163" y="1577847"/>
              <a:ext cx="160033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7" name="Rectangle 9"/>
            <p:cNvSpPr/>
            <p:nvPr/>
          </p:nvSpPr>
          <p:spPr>
            <a:xfrm>
              <a:off x="1884493" y="1577847"/>
              <a:ext cx="2743423"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8" name="Rectangle 10"/>
            <p:cNvSpPr/>
            <p:nvPr/>
          </p:nvSpPr>
          <p:spPr>
            <a:xfrm>
              <a:off x="4626328" y="1577847"/>
              <a:ext cx="4234208" cy="137411"/>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grpSp>
      <p:sp>
        <p:nvSpPr>
          <p:cNvPr id="2" name="Title 1"/>
          <p:cNvSpPr>
            <a:spLocks noGrp="1"/>
          </p:cNvSpPr>
          <p:nvPr>
            <p:ph type="title"/>
          </p:nvPr>
        </p:nvSpPr>
        <p:spPr>
          <a:noFill/>
        </p:spPr>
        <p:txBody>
          <a:bodyPr/>
          <a:lstStyle>
            <a:lvl1pPr>
              <a:defRPr b="0">
                <a:latin typeface="Impact"/>
                <a:cs typeface="Impact"/>
              </a:defRPr>
            </a:lvl1pPr>
          </a:lstStyle>
          <a:p>
            <a:r>
              <a:rPr lang="x-none" dirty="0" smtClean="0"/>
              <a:t>Click to edit Master title style</a:t>
            </a:r>
            <a:endParaRPr dirty="0"/>
          </a:p>
        </p:txBody>
      </p:sp>
      <p:sp>
        <p:nvSpPr>
          <p:cNvPr id="3" name="Content Placeholder 2"/>
          <p:cNvSpPr>
            <a:spLocks noGrp="1"/>
          </p:cNvSpPr>
          <p:nvPr>
            <p:ph idx="1"/>
          </p:nvPr>
        </p:nvSpPr>
        <p:spPr>
          <a:xfrm>
            <a:off x="284163" y="1883179"/>
            <a:ext cx="8574087" cy="4696999"/>
          </a:xfrm>
        </p:spPr>
        <p:txBody>
          <a:bodyPr>
            <a:normAutofit/>
          </a:bodyPr>
          <a:lstStyle>
            <a:lvl1pPr algn="just">
              <a:buClr>
                <a:schemeClr val="accent1"/>
              </a:buClr>
              <a:defRPr>
                <a:latin typeface="High Tower Text" charset="0"/>
                <a:ea typeface="High Tower Text" charset="0"/>
                <a:cs typeface="High Tower Text" charset="0"/>
              </a:defRPr>
            </a:lvl1pPr>
            <a:lvl2pPr algn="just">
              <a:buClr>
                <a:schemeClr val="accent2"/>
              </a:buClr>
              <a:defRPr>
                <a:latin typeface="High Tower Text" charset="0"/>
                <a:ea typeface="High Tower Text" charset="0"/>
                <a:cs typeface="High Tower Text" charset="0"/>
              </a:defRPr>
            </a:lvl2pPr>
            <a:lvl3pPr algn="just">
              <a:spcBef>
                <a:spcPts val="500"/>
              </a:spcBef>
              <a:buClr>
                <a:schemeClr val="accent3">
                  <a:lumMod val="40000"/>
                  <a:lumOff val="60000"/>
                </a:schemeClr>
              </a:buClr>
              <a:defRPr>
                <a:latin typeface="High Tower Text" charset="0"/>
                <a:ea typeface="High Tower Text" charset="0"/>
                <a:cs typeface="High Tower Text" charset="0"/>
              </a:defRPr>
            </a:lvl3pPr>
            <a:lvl4pPr algn="just">
              <a:spcBef>
                <a:spcPts val="400"/>
              </a:spcBef>
              <a:buClr>
                <a:schemeClr val="accent3"/>
              </a:buClr>
              <a:defRPr>
                <a:latin typeface="High Tower Text" charset="0"/>
                <a:ea typeface="High Tower Text" charset="0"/>
                <a:cs typeface="High Tower Text" charset="0"/>
              </a:defRPr>
            </a:lvl4pPr>
            <a:lvl5pPr marL="1587500" indent="0" algn="r">
              <a:spcAft>
                <a:spcPts val="1200"/>
              </a:spcAft>
              <a:buNone/>
              <a:tabLst/>
              <a:defRPr sz="1400">
                <a:latin typeface="High Tower Text" charset="0"/>
                <a:ea typeface="High Tower Text" charset="0"/>
                <a:cs typeface="High Tower Text" charset="0"/>
              </a:defRPr>
            </a:lvl5pPr>
          </a:lstStyle>
          <a:p>
            <a:pPr lvl="0"/>
            <a:r>
              <a:rPr lang="x-none" dirty="0" smtClean="0"/>
              <a:t>Click to edit Master text styles</a:t>
            </a:r>
          </a:p>
          <a:p>
            <a:pPr lvl="1"/>
            <a:r>
              <a:rPr lang="x-none" dirty="0" smtClean="0"/>
              <a:t>Second level</a:t>
            </a:r>
          </a:p>
          <a:p>
            <a:pPr lvl="2"/>
            <a:r>
              <a:rPr lang="x-none" dirty="0" smtClean="0"/>
              <a:t>Third level</a:t>
            </a:r>
          </a:p>
          <a:p>
            <a:pPr lvl="3"/>
            <a:r>
              <a:rPr lang="x-none" dirty="0" smtClean="0"/>
              <a:t>Fourth level</a:t>
            </a:r>
          </a:p>
          <a:p>
            <a:pPr lvl="4"/>
            <a:r>
              <a:rPr lang="x-none" dirty="0" smtClean="0"/>
              <a:t>Fifth level</a:t>
            </a:r>
            <a:endParaRPr dirty="0"/>
          </a:p>
        </p:txBody>
      </p:sp>
      <p:sp>
        <p:nvSpPr>
          <p:cNvPr id="9" name="Date Placeholder 3"/>
          <p:cNvSpPr>
            <a:spLocks noGrp="1"/>
          </p:cNvSpPr>
          <p:nvPr>
            <p:ph type="dt" sz="half" idx="10"/>
          </p:nvPr>
        </p:nvSpPr>
        <p:spPr>
          <a:xfrm>
            <a:off x="6724650" y="6580188"/>
            <a:ext cx="2133600" cy="276225"/>
          </a:xfrm>
        </p:spPr>
        <p:txBody>
          <a:bodyPr/>
          <a:lstStyle>
            <a:lvl1pPr>
              <a:defRPr/>
            </a:lvl1pPr>
          </a:lstStyle>
          <a:p>
            <a:fld id="{EBAE7230-4DA6-4308-8C9E-A4E46632E758}" type="datetimeFigureOut">
              <a:rPr lang="en-US"/>
              <a:pPr/>
              <a:t>5/1/16</a:t>
            </a:fld>
            <a:endParaRPr lang="pt-BR"/>
          </a:p>
        </p:txBody>
      </p:sp>
      <p:sp>
        <p:nvSpPr>
          <p:cNvPr id="10" name="Footer Placeholder 4"/>
          <p:cNvSpPr>
            <a:spLocks noGrp="1"/>
          </p:cNvSpPr>
          <p:nvPr>
            <p:ph type="ftr" sz="quarter" idx="11"/>
          </p:nvPr>
        </p:nvSpPr>
        <p:spPr>
          <a:xfrm>
            <a:off x="284163" y="6580188"/>
            <a:ext cx="6124575" cy="276225"/>
          </a:xfrm>
        </p:spPr>
        <p:txBody>
          <a:bodyPr/>
          <a:lstStyle>
            <a:lvl1pPr>
              <a:defRPr dirty="0"/>
            </a:lvl1pPr>
          </a:lstStyle>
          <a:p>
            <a:pPr>
              <a:defRPr/>
            </a:pPr>
            <a:endParaRPr lang="pt-BR"/>
          </a:p>
        </p:txBody>
      </p:sp>
      <p:sp>
        <p:nvSpPr>
          <p:cNvPr id="11" name="Slide Number Placeholder 5"/>
          <p:cNvSpPr>
            <a:spLocks noGrp="1"/>
          </p:cNvSpPr>
          <p:nvPr>
            <p:ph type="sldNum" sz="quarter" idx="12"/>
          </p:nvPr>
        </p:nvSpPr>
        <p:spPr/>
        <p:txBody>
          <a:bodyPr/>
          <a:lstStyle>
            <a:lvl1pPr>
              <a:defRPr/>
            </a:lvl1pPr>
          </a:lstStyle>
          <a:p>
            <a:fld id="{E7664603-9A64-4DE8-AF5C-E059C586B6D3}" type="slidenum">
              <a:rPr lang="pt-BR"/>
              <a:pPr/>
              <a:t>‹n.º›</a:t>
            </a:fld>
            <a:endParaRPr lang="pt-BR"/>
          </a:p>
        </p:txBody>
      </p:sp>
    </p:spTree>
    <p:extLst>
      <p:ext uri="{BB962C8B-B14F-4D97-AF65-F5344CB8AC3E}">
        <p14:creationId xmlns:p14="http://schemas.microsoft.com/office/powerpoint/2010/main" val="1474614295"/>
      </p:ext>
    </p:extLst>
  </p:cSld>
  <p:clrMapOvr>
    <a:masterClrMapping/>
  </p:clrMapOvr>
  <p:transition spd="slow">
    <p:wip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5" name="Rectangle 6"/>
          <p:cNvSpPr/>
          <p:nvPr/>
        </p:nvSpPr>
        <p:spPr>
          <a:xfrm>
            <a:off x="284163" y="444500"/>
            <a:ext cx="8574087" cy="1468438"/>
          </a:xfrm>
          <a:prstGeom prst="rect">
            <a:avLst/>
          </a:prstGeom>
          <a:solidFill>
            <a:schemeClr val="tx1">
              <a:lumMod val="85000"/>
              <a:lumOff val="15000"/>
              <a:alpha val="85000"/>
            </a:schemeClr>
          </a:solidFill>
        </p:spPr>
        <p:txBody>
          <a:bodyPr rIns="182880" bIns="365760" anchor="b">
            <a:normAutofit/>
          </a:bodyPr>
          <a:lstStyle/>
          <a:p>
            <a:pPr defTabSz="914400" fontAlgn="auto">
              <a:spcAft>
                <a:spcPts val="0"/>
              </a:spcAft>
              <a:defRPr/>
            </a:pPr>
            <a:endParaRPr sz="4200">
              <a:solidFill>
                <a:schemeClr val="bg1"/>
              </a:solidFill>
              <a:latin typeface="+mj-lt"/>
              <a:ea typeface="+mj-ea"/>
              <a:cs typeface="+mj-cs"/>
            </a:endParaRPr>
          </a:p>
        </p:txBody>
      </p:sp>
      <p:grpSp>
        <p:nvGrpSpPr>
          <p:cNvPr id="6" name="Group 16"/>
          <p:cNvGrpSpPr>
            <a:grpSpLocks/>
          </p:cNvGrpSpPr>
          <p:nvPr/>
        </p:nvGrpSpPr>
        <p:grpSpPr bwMode="auto">
          <a:xfrm>
            <a:off x="284163" y="1906588"/>
            <a:ext cx="8575675" cy="138112"/>
            <a:chOff x="284163" y="1759424"/>
            <a:chExt cx="8576373" cy="137411"/>
          </a:xfrm>
        </p:grpSpPr>
        <p:sp>
          <p:nvSpPr>
            <p:cNvPr id="7" name="Rectangle 8"/>
            <p:cNvSpPr/>
            <p:nvPr/>
          </p:nvSpPr>
          <p:spPr>
            <a:xfrm>
              <a:off x="284163" y="1759424"/>
              <a:ext cx="2743423"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9" name="Rectangle 9"/>
            <p:cNvSpPr/>
            <p:nvPr/>
          </p:nvSpPr>
          <p:spPr>
            <a:xfrm>
              <a:off x="3025998" y="1759424"/>
              <a:ext cx="160033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10" name="Rectangle 10"/>
            <p:cNvSpPr/>
            <p:nvPr/>
          </p:nvSpPr>
          <p:spPr>
            <a:xfrm>
              <a:off x="4626328" y="1759424"/>
              <a:ext cx="4234208"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grpSp>
      <p:sp>
        <p:nvSpPr>
          <p:cNvPr id="11" name="TextBox 11"/>
          <p:cNvSpPr txBox="1">
            <a:spLocks noChangeArrowheads="1"/>
          </p:cNvSpPr>
          <p:nvPr/>
        </p:nvSpPr>
        <p:spPr bwMode="auto">
          <a:xfrm>
            <a:off x="8231188" y="444500"/>
            <a:ext cx="58737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MS PGothic" pitchFamily="34" charset="-128"/>
              </a:defRPr>
            </a:lvl1pPr>
            <a:lvl2pPr marL="742950" indent="-285750">
              <a:defRPr>
                <a:solidFill>
                  <a:schemeClr val="tx1"/>
                </a:solidFill>
                <a:latin typeface="Calibri" pitchFamily="34" charset="0"/>
                <a:ea typeface="MS PGothic" pitchFamily="34" charset="-128"/>
              </a:defRPr>
            </a:lvl2pPr>
            <a:lvl3pPr marL="1143000" indent="-228600">
              <a:defRPr>
                <a:solidFill>
                  <a:schemeClr val="tx1"/>
                </a:solidFill>
                <a:latin typeface="Calibri" pitchFamily="34" charset="0"/>
                <a:ea typeface="MS PGothic" pitchFamily="34" charset="-128"/>
              </a:defRPr>
            </a:lvl3pPr>
            <a:lvl4pPr marL="1600200" indent="-228600">
              <a:defRPr>
                <a:solidFill>
                  <a:schemeClr val="tx1"/>
                </a:solidFill>
                <a:latin typeface="Calibri" pitchFamily="34" charset="0"/>
                <a:ea typeface="MS PGothic" pitchFamily="34" charset="-128"/>
              </a:defRPr>
            </a:lvl4pPr>
            <a:lvl5pPr marL="2057400" indent="-228600">
              <a:defRPr>
                <a:solidFill>
                  <a:schemeClr val="tx1"/>
                </a:solidFill>
                <a:latin typeface="Calibri" pitchFamily="34" charset="0"/>
                <a:ea typeface="MS PGothic" pitchFamily="34" charset="-128"/>
              </a:defRPr>
            </a:lvl5pPr>
            <a:lvl6pPr marL="2514600" indent="-228600" defTabSz="457200" fontAlgn="base">
              <a:spcBef>
                <a:spcPct val="0"/>
              </a:spcBef>
              <a:spcAft>
                <a:spcPct val="0"/>
              </a:spcAft>
              <a:defRPr>
                <a:solidFill>
                  <a:schemeClr val="tx1"/>
                </a:solidFill>
                <a:latin typeface="Calibri" pitchFamily="34" charset="0"/>
                <a:ea typeface="MS PGothic" pitchFamily="34" charset="-128"/>
              </a:defRPr>
            </a:lvl6pPr>
            <a:lvl7pPr marL="2971800" indent="-228600" defTabSz="457200" fontAlgn="base">
              <a:spcBef>
                <a:spcPct val="0"/>
              </a:spcBef>
              <a:spcAft>
                <a:spcPct val="0"/>
              </a:spcAft>
              <a:defRPr>
                <a:solidFill>
                  <a:schemeClr val="tx1"/>
                </a:solidFill>
                <a:latin typeface="Calibri" pitchFamily="34" charset="0"/>
                <a:ea typeface="MS PGothic" pitchFamily="34" charset="-128"/>
              </a:defRPr>
            </a:lvl7pPr>
            <a:lvl8pPr marL="3429000" indent="-228600" defTabSz="457200" fontAlgn="base">
              <a:spcBef>
                <a:spcPct val="0"/>
              </a:spcBef>
              <a:spcAft>
                <a:spcPct val="0"/>
              </a:spcAft>
              <a:defRPr>
                <a:solidFill>
                  <a:schemeClr val="tx1"/>
                </a:solidFill>
                <a:latin typeface="Calibri" pitchFamily="34" charset="0"/>
                <a:ea typeface="MS PGothic" pitchFamily="34" charset="-128"/>
              </a:defRPr>
            </a:lvl8pPr>
            <a:lvl9pPr marL="3886200" indent="-228600" defTabSz="457200" fontAlgn="base">
              <a:spcBef>
                <a:spcPct val="0"/>
              </a:spcBef>
              <a:spcAft>
                <a:spcPct val="0"/>
              </a:spcAft>
              <a:defRPr>
                <a:solidFill>
                  <a:schemeClr val="tx1"/>
                </a:solidFill>
                <a:latin typeface="Calibri" pitchFamily="34" charset="0"/>
                <a:ea typeface="MS PGothic" pitchFamily="34" charset="-128"/>
              </a:defRPr>
            </a:lvl9pPr>
          </a:lstStyle>
          <a:p>
            <a:r>
              <a:rPr lang="pt-BR" sz="3600">
                <a:solidFill>
                  <a:schemeClr val="bg1"/>
                </a:solidFill>
                <a:sym typeface="Wingdings" pitchFamily="2" charset="2"/>
              </a:rPr>
              <a:t></a:t>
            </a:r>
            <a:endParaRPr lang="pt-BR" sz="3600">
              <a:solidFill>
                <a:schemeClr val="bg1"/>
              </a:solidFill>
            </a:endParaRPr>
          </a:p>
        </p:txBody>
      </p:sp>
      <p:sp>
        <p:nvSpPr>
          <p:cNvPr id="8" name="Picture Placeholder 7"/>
          <p:cNvSpPr>
            <a:spLocks noGrp="1"/>
          </p:cNvSpPr>
          <p:nvPr>
            <p:ph type="pic" sz="quarter" idx="13"/>
          </p:nvPr>
        </p:nvSpPr>
        <p:spPr>
          <a:xfrm>
            <a:off x="284162" y="2017058"/>
            <a:ext cx="8574087" cy="4377391"/>
          </a:xfrm>
        </p:spPr>
        <p:txBody>
          <a:bodyPr rtlCol="0">
            <a:normAutofit/>
          </a:bodyPr>
          <a:lstStyle>
            <a:lvl1pPr>
              <a:buNone/>
              <a:defRPr/>
            </a:lvl1pPr>
          </a:lstStyle>
          <a:p>
            <a:pPr lvl="0"/>
            <a:r>
              <a:rPr lang="x-none" noProof="0" smtClean="0"/>
              <a:t>Drag picture to placeholder or click icon to add</a:t>
            </a:r>
            <a:endParaRPr noProof="0"/>
          </a:p>
        </p:txBody>
      </p:sp>
      <p:sp>
        <p:nvSpPr>
          <p:cNvPr id="3" name="Subtitle 2"/>
          <p:cNvSpPr>
            <a:spLocks noGrp="1"/>
          </p:cNvSpPr>
          <p:nvPr>
            <p:ph type="subTitle" idx="1"/>
          </p:nvPr>
        </p:nvSpPr>
        <p:spPr>
          <a:xfrm>
            <a:off x="472420" y="1532965"/>
            <a:ext cx="7754284" cy="484094"/>
          </a:xfrm>
        </p:spPr>
        <p:txBody>
          <a:bodyPr>
            <a:normAutofit/>
          </a:bodyPr>
          <a:lstStyle>
            <a:lvl1pPr marL="0" indent="0" algn="l">
              <a:lnSpc>
                <a:spcPct val="100000"/>
              </a:lnSpc>
              <a:spcBef>
                <a:spcPts val="0"/>
              </a:spcBef>
              <a:buNone/>
              <a:defRPr sz="1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x-none" smtClean="0"/>
              <a:t>Click to edit Master subtitle style</a:t>
            </a:r>
            <a:endParaRPr dirty="0"/>
          </a:p>
        </p:txBody>
      </p:sp>
      <p:sp>
        <p:nvSpPr>
          <p:cNvPr id="2" name="Title 1"/>
          <p:cNvSpPr>
            <a:spLocks noGrp="1"/>
          </p:cNvSpPr>
          <p:nvPr>
            <p:ph type="ctrTitle"/>
          </p:nvPr>
        </p:nvSpPr>
        <p:spPr>
          <a:xfrm>
            <a:off x="418633" y="444728"/>
            <a:ext cx="7810967" cy="1088237"/>
          </a:xfrm>
          <a:noFill/>
        </p:spPr>
        <p:txBody>
          <a:bodyPr anchor="b" anchorCtr="0"/>
          <a:lstStyle>
            <a:lvl1pPr algn="l">
              <a:lnSpc>
                <a:spcPts val="4600"/>
              </a:lnSpc>
              <a:defRPr/>
            </a:lvl1pPr>
          </a:lstStyle>
          <a:p>
            <a:r>
              <a:rPr lang="x-none" smtClean="0"/>
              <a:t>Click to edit Master title style</a:t>
            </a:r>
            <a:endParaRPr/>
          </a:p>
        </p:txBody>
      </p:sp>
      <p:sp>
        <p:nvSpPr>
          <p:cNvPr id="12" name="Date Placeholder 3"/>
          <p:cNvSpPr>
            <a:spLocks noGrp="1"/>
          </p:cNvSpPr>
          <p:nvPr>
            <p:ph type="dt" sz="half" idx="14"/>
          </p:nvPr>
        </p:nvSpPr>
        <p:spPr/>
        <p:txBody>
          <a:bodyPr/>
          <a:lstStyle>
            <a:lvl1pPr>
              <a:defRPr/>
            </a:lvl1pPr>
          </a:lstStyle>
          <a:p>
            <a:fld id="{2A16DD6C-862B-4345-BF3E-8B9DCAD92881}" type="datetimeFigureOut">
              <a:rPr lang="en-US"/>
              <a:pPr/>
              <a:t>5/1/16</a:t>
            </a:fld>
            <a:endParaRPr lang="pt-BR"/>
          </a:p>
        </p:txBody>
      </p:sp>
      <p:sp>
        <p:nvSpPr>
          <p:cNvPr id="13" name="Footer Placeholder 4"/>
          <p:cNvSpPr>
            <a:spLocks noGrp="1"/>
          </p:cNvSpPr>
          <p:nvPr>
            <p:ph type="ftr" sz="quarter" idx="15"/>
          </p:nvPr>
        </p:nvSpPr>
        <p:spPr/>
        <p:txBody>
          <a:bodyPr/>
          <a:lstStyle>
            <a:lvl1pPr>
              <a:defRPr/>
            </a:lvl1pPr>
          </a:lstStyle>
          <a:p>
            <a:pPr>
              <a:defRPr/>
            </a:pPr>
            <a:endParaRPr lang="pt-BR"/>
          </a:p>
        </p:txBody>
      </p:sp>
      <p:sp>
        <p:nvSpPr>
          <p:cNvPr id="14" name="Slide Number Placeholder 5"/>
          <p:cNvSpPr>
            <a:spLocks noGrp="1"/>
          </p:cNvSpPr>
          <p:nvPr>
            <p:ph type="sldNum" sz="quarter" idx="16"/>
          </p:nvPr>
        </p:nvSpPr>
        <p:spPr/>
        <p:txBody>
          <a:bodyPr/>
          <a:lstStyle>
            <a:lvl1pPr>
              <a:defRPr/>
            </a:lvl1pPr>
          </a:lstStyle>
          <a:p>
            <a:fld id="{0CD36A12-F9AF-4642-8BE9-A3E37E6B3094}" type="slidenum">
              <a:rPr lang="pt-BR"/>
              <a:pPr/>
              <a:t>‹n.º›</a:t>
            </a:fld>
            <a:endParaRPr lang="pt-BR"/>
          </a:p>
        </p:txBody>
      </p:sp>
    </p:spTree>
    <p:extLst>
      <p:ext uri="{BB962C8B-B14F-4D97-AF65-F5344CB8AC3E}">
        <p14:creationId xmlns:p14="http://schemas.microsoft.com/office/powerpoint/2010/main" val="3963999590"/>
      </p:ext>
    </p:extLst>
  </p:cSld>
  <p:clrMapOvr>
    <a:masterClrMapping/>
  </p:clrMapOvr>
  <p:transition spd="slow">
    <p:wip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6"/>
          <p:cNvSpPr/>
          <p:nvPr/>
        </p:nvSpPr>
        <p:spPr>
          <a:xfrm>
            <a:off x="284163" y="3429000"/>
            <a:ext cx="8574087" cy="2841625"/>
          </a:xfrm>
          <a:prstGeom prst="rect">
            <a:avLst/>
          </a:prstGeom>
          <a:solidFill>
            <a:schemeClr val="tx1">
              <a:lumMod val="85000"/>
              <a:lumOff val="15000"/>
              <a:alpha val="85000"/>
            </a:schemeClr>
          </a:solidFill>
        </p:spPr>
        <p:txBody>
          <a:bodyPr rIns="182880" bIns="365760" anchor="b">
            <a:normAutofit/>
          </a:bodyPr>
          <a:lstStyle/>
          <a:p>
            <a:pPr defTabSz="914400" fontAlgn="auto">
              <a:spcAft>
                <a:spcPts val="0"/>
              </a:spcAft>
              <a:defRPr/>
            </a:pPr>
            <a:endParaRPr sz="4200">
              <a:solidFill>
                <a:schemeClr val="bg1"/>
              </a:solidFill>
              <a:latin typeface="+mj-lt"/>
              <a:ea typeface="+mj-ea"/>
              <a:cs typeface="+mj-cs"/>
            </a:endParaRPr>
          </a:p>
        </p:txBody>
      </p:sp>
      <p:grpSp>
        <p:nvGrpSpPr>
          <p:cNvPr id="5" name="Group 7"/>
          <p:cNvGrpSpPr>
            <a:grpSpLocks/>
          </p:cNvGrpSpPr>
          <p:nvPr/>
        </p:nvGrpSpPr>
        <p:grpSpPr bwMode="auto">
          <a:xfrm>
            <a:off x="284163" y="6262688"/>
            <a:ext cx="8575675" cy="138112"/>
            <a:chOff x="284163" y="1759424"/>
            <a:chExt cx="8576373" cy="137411"/>
          </a:xfrm>
        </p:grpSpPr>
        <p:sp>
          <p:nvSpPr>
            <p:cNvPr id="6" name="Rectangle 8"/>
            <p:cNvSpPr/>
            <p:nvPr/>
          </p:nvSpPr>
          <p:spPr>
            <a:xfrm>
              <a:off x="284163" y="1759424"/>
              <a:ext cx="2743423"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7" name="Rectangle 9"/>
            <p:cNvSpPr/>
            <p:nvPr/>
          </p:nvSpPr>
          <p:spPr>
            <a:xfrm>
              <a:off x="3025998" y="1759424"/>
              <a:ext cx="160033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8" name="Rectangle 10"/>
            <p:cNvSpPr/>
            <p:nvPr/>
          </p:nvSpPr>
          <p:spPr>
            <a:xfrm>
              <a:off x="4626328" y="1759424"/>
              <a:ext cx="4234208"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grpSp>
      <p:sp>
        <p:nvSpPr>
          <p:cNvPr id="9" name="TextBox 11"/>
          <p:cNvSpPr txBox="1">
            <a:spLocks noChangeArrowheads="1"/>
          </p:cNvSpPr>
          <p:nvPr/>
        </p:nvSpPr>
        <p:spPr bwMode="auto">
          <a:xfrm>
            <a:off x="8210550" y="3449638"/>
            <a:ext cx="58737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MS PGothic" pitchFamily="34" charset="-128"/>
              </a:defRPr>
            </a:lvl1pPr>
            <a:lvl2pPr marL="742950" indent="-285750">
              <a:defRPr>
                <a:solidFill>
                  <a:schemeClr val="tx1"/>
                </a:solidFill>
                <a:latin typeface="Calibri" pitchFamily="34" charset="0"/>
                <a:ea typeface="MS PGothic" pitchFamily="34" charset="-128"/>
              </a:defRPr>
            </a:lvl2pPr>
            <a:lvl3pPr marL="1143000" indent="-228600">
              <a:defRPr>
                <a:solidFill>
                  <a:schemeClr val="tx1"/>
                </a:solidFill>
                <a:latin typeface="Calibri" pitchFamily="34" charset="0"/>
                <a:ea typeface="MS PGothic" pitchFamily="34" charset="-128"/>
              </a:defRPr>
            </a:lvl3pPr>
            <a:lvl4pPr marL="1600200" indent="-228600">
              <a:defRPr>
                <a:solidFill>
                  <a:schemeClr val="tx1"/>
                </a:solidFill>
                <a:latin typeface="Calibri" pitchFamily="34" charset="0"/>
                <a:ea typeface="MS PGothic" pitchFamily="34" charset="-128"/>
              </a:defRPr>
            </a:lvl4pPr>
            <a:lvl5pPr marL="2057400" indent="-228600">
              <a:defRPr>
                <a:solidFill>
                  <a:schemeClr val="tx1"/>
                </a:solidFill>
                <a:latin typeface="Calibri" pitchFamily="34" charset="0"/>
                <a:ea typeface="MS PGothic" pitchFamily="34" charset="-128"/>
              </a:defRPr>
            </a:lvl5pPr>
            <a:lvl6pPr marL="2514600" indent="-228600" defTabSz="457200" fontAlgn="base">
              <a:spcBef>
                <a:spcPct val="0"/>
              </a:spcBef>
              <a:spcAft>
                <a:spcPct val="0"/>
              </a:spcAft>
              <a:defRPr>
                <a:solidFill>
                  <a:schemeClr val="tx1"/>
                </a:solidFill>
                <a:latin typeface="Calibri" pitchFamily="34" charset="0"/>
                <a:ea typeface="MS PGothic" pitchFamily="34" charset="-128"/>
              </a:defRPr>
            </a:lvl6pPr>
            <a:lvl7pPr marL="2971800" indent="-228600" defTabSz="457200" fontAlgn="base">
              <a:spcBef>
                <a:spcPct val="0"/>
              </a:spcBef>
              <a:spcAft>
                <a:spcPct val="0"/>
              </a:spcAft>
              <a:defRPr>
                <a:solidFill>
                  <a:schemeClr val="tx1"/>
                </a:solidFill>
                <a:latin typeface="Calibri" pitchFamily="34" charset="0"/>
                <a:ea typeface="MS PGothic" pitchFamily="34" charset="-128"/>
              </a:defRPr>
            </a:lvl7pPr>
            <a:lvl8pPr marL="3429000" indent="-228600" defTabSz="457200" fontAlgn="base">
              <a:spcBef>
                <a:spcPct val="0"/>
              </a:spcBef>
              <a:spcAft>
                <a:spcPct val="0"/>
              </a:spcAft>
              <a:defRPr>
                <a:solidFill>
                  <a:schemeClr val="tx1"/>
                </a:solidFill>
                <a:latin typeface="Calibri" pitchFamily="34" charset="0"/>
                <a:ea typeface="MS PGothic" pitchFamily="34" charset="-128"/>
              </a:defRPr>
            </a:lvl8pPr>
            <a:lvl9pPr marL="3886200" indent="-228600" defTabSz="457200" fontAlgn="base">
              <a:spcBef>
                <a:spcPct val="0"/>
              </a:spcBef>
              <a:spcAft>
                <a:spcPct val="0"/>
              </a:spcAft>
              <a:defRPr>
                <a:solidFill>
                  <a:schemeClr val="tx1"/>
                </a:solidFill>
                <a:latin typeface="Calibri" pitchFamily="34" charset="0"/>
                <a:ea typeface="MS PGothic" pitchFamily="34" charset="-128"/>
              </a:defRPr>
            </a:lvl9pPr>
          </a:lstStyle>
          <a:p>
            <a:r>
              <a:rPr lang="pt-BR" sz="3600">
                <a:solidFill>
                  <a:schemeClr val="bg1"/>
                </a:solidFill>
                <a:sym typeface="Wingdings" pitchFamily="2" charset="2"/>
              </a:rPr>
              <a:t></a:t>
            </a:r>
            <a:endParaRPr lang="pt-BR" sz="3600">
              <a:solidFill>
                <a:schemeClr val="bg1"/>
              </a:solidFill>
            </a:endParaRPr>
          </a:p>
        </p:txBody>
      </p:sp>
      <p:sp>
        <p:nvSpPr>
          <p:cNvPr id="2" name="Title 1"/>
          <p:cNvSpPr>
            <a:spLocks noGrp="1"/>
          </p:cNvSpPr>
          <p:nvPr>
            <p:ph type="title"/>
          </p:nvPr>
        </p:nvSpPr>
        <p:spPr>
          <a:xfrm>
            <a:off x="429768" y="4310471"/>
            <a:ext cx="7781544" cy="1051560"/>
          </a:xfrm>
          <a:noFill/>
        </p:spPr>
        <p:txBody>
          <a:bodyPr anchor="b" anchorCtr="0"/>
          <a:lstStyle>
            <a:lvl1pPr algn="l" defTabSz="914400" rtl="0" eaLnBrk="1" latinLnBrk="0" hangingPunct="1">
              <a:spcBef>
                <a:spcPct val="0"/>
              </a:spcBef>
              <a:buNone/>
              <a:defRPr sz="4200" b="0" i="0" kern="1200" cap="none" baseline="0">
                <a:solidFill>
                  <a:schemeClr val="bg1"/>
                </a:solidFill>
                <a:latin typeface="Impact"/>
                <a:ea typeface="+mj-ea"/>
                <a:cs typeface="Impact"/>
              </a:defRPr>
            </a:lvl1pPr>
          </a:lstStyle>
          <a:p>
            <a:r>
              <a:rPr lang="x-none" dirty="0" smtClean="0"/>
              <a:t>Click to edit Master title style</a:t>
            </a:r>
            <a:endParaRPr dirty="0"/>
          </a:p>
        </p:txBody>
      </p:sp>
      <p:sp>
        <p:nvSpPr>
          <p:cNvPr id="3" name="Text Placeholder 2"/>
          <p:cNvSpPr>
            <a:spLocks noGrp="1"/>
          </p:cNvSpPr>
          <p:nvPr>
            <p:ph type="body" idx="1"/>
          </p:nvPr>
        </p:nvSpPr>
        <p:spPr>
          <a:xfrm>
            <a:off x="429768" y="5362031"/>
            <a:ext cx="7781544" cy="901609"/>
          </a:xfrm>
        </p:spPr>
        <p:txBody>
          <a:bodyPr rtlCol="0">
            <a:normAutofit/>
          </a:bodyPr>
          <a:lstStyle>
            <a:lvl1pPr marL="0" indent="0">
              <a:spcBef>
                <a:spcPts val="0"/>
              </a:spcBef>
              <a:buNone/>
              <a:defRPr sz="2400" kern="1200">
                <a:solidFill>
                  <a:schemeClr val="bg1"/>
                </a:solidFill>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x-none" dirty="0" smtClean="0"/>
              <a:t>Click to edit Master text styles</a:t>
            </a:r>
          </a:p>
        </p:txBody>
      </p:sp>
      <p:sp>
        <p:nvSpPr>
          <p:cNvPr id="10" name="Date Placeholder 3"/>
          <p:cNvSpPr>
            <a:spLocks noGrp="1"/>
          </p:cNvSpPr>
          <p:nvPr>
            <p:ph type="dt" sz="half" idx="10"/>
          </p:nvPr>
        </p:nvSpPr>
        <p:spPr/>
        <p:txBody>
          <a:bodyPr/>
          <a:lstStyle>
            <a:lvl1pPr>
              <a:defRPr/>
            </a:lvl1pPr>
          </a:lstStyle>
          <a:p>
            <a:fld id="{5E52B295-801C-431E-BFAB-159468FC53CF}" type="datetimeFigureOut">
              <a:rPr lang="en-US"/>
              <a:pPr/>
              <a:t>5/1/16</a:t>
            </a:fld>
            <a:endParaRPr lang="pt-BR"/>
          </a:p>
        </p:txBody>
      </p:sp>
      <p:sp>
        <p:nvSpPr>
          <p:cNvPr id="11" name="Footer Placeholder 4"/>
          <p:cNvSpPr>
            <a:spLocks noGrp="1"/>
          </p:cNvSpPr>
          <p:nvPr>
            <p:ph type="ftr" sz="quarter" idx="11"/>
          </p:nvPr>
        </p:nvSpPr>
        <p:spPr/>
        <p:txBody>
          <a:bodyPr/>
          <a:lstStyle>
            <a:lvl1pPr>
              <a:defRPr/>
            </a:lvl1pPr>
          </a:lstStyle>
          <a:p>
            <a:pPr>
              <a:defRPr/>
            </a:pPr>
            <a:endParaRPr lang="pt-BR"/>
          </a:p>
        </p:txBody>
      </p:sp>
      <p:sp>
        <p:nvSpPr>
          <p:cNvPr id="12" name="Slide Number Placeholder 5"/>
          <p:cNvSpPr>
            <a:spLocks noGrp="1"/>
          </p:cNvSpPr>
          <p:nvPr>
            <p:ph type="sldNum" sz="quarter" idx="12"/>
          </p:nvPr>
        </p:nvSpPr>
        <p:spPr/>
        <p:txBody>
          <a:bodyPr/>
          <a:lstStyle>
            <a:lvl1pPr>
              <a:defRPr/>
            </a:lvl1pPr>
          </a:lstStyle>
          <a:p>
            <a:fld id="{702B7265-E58E-4DDC-A272-967D25E48286}" type="slidenum">
              <a:rPr lang="pt-BR"/>
              <a:pPr/>
              <a:t>‹n.º›</a:t>
            </a:fld>
            <a:endParaRPr lang="pt-BR"/>
          </a:p>
        </p:txBody>
      </p:sp>
    </p:spTree>
    <p:extLst>
      <p:ext uri="{BB962C8B-B14F-4D97-AF65-F5344CB8AC3E}">
        <p14:creationId xmlns:p14="http://schemas.microsoft.com/office/powerpoint/2010/main" val="3771638253"/>
      </p:ext>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ection with Picture">
    <p:spTree>
      <p:nvGrpSpPr>
        <p:cNvPr id="1" name=""/>
        <p:cNvGrpSpPr/>
        <p:nvPr/>
      </p:nvGrpSpPr>
      <p:grpSpPr>
        <a:xfrm>
          <a:off x="0" y="0"/>
          <a:ext cx="0" cy="0"/>
          <a:chOff x="0" y="0"/>
          <a:chExt cx="0" cy="0"/>
        </a:xfrm>
      </p:grpSpPr>
      <p:sp>
        <p:nvSpPr>
          <p:cNvPr id="5" name="Rectangle 6"/>
          <p:cNvSpPr/>
          <p:nvPr/>
        </p:nvSpPr>
        <p:spPr>
          <a:xfrm>
            <a:off x="284163" y="4802188"/>
            <a:ext cx="8574087" cy="1468437"/>
          </a:xfrm>
          <a:prstGeom prst="rect">
            <a:avLst/>
          </a:prstGeom>
          <a:solidFill>
            <a:schemeClr val="tx1">
              <a:lumMod val="85000"/>
              <a:lumOff val="15000"/>
              <a:alpha val="85000"/>
            </a:schemeClr>
          </a:solidFill>
        </p:spPr>
        <p:txBody>
          <a:bodyPr rIns="182880" bIns="365760" anchor="b">
            <a:normAutofit/>
          </a:bodyPr>
          <a:lstStyle/>
          <a:p>
            <a:pPr defTabSz="914400" fontAlgn="auto">
              <a:spcAft>
                <a:spcPts val="0"/>
              </a:spcAft>
              <a:defRPr/>
            </a:pPr>
            <a:endParaRPr sz="4200">
              <a:solidFill>
                <a:schemeClr val="bg1"/>
              </a:solidFill>
              <a:latin typeface="+mj-lt"/>
              <a:ea typeface="+mj-ea"/>
              <a:cs typeface="+mj-cs"/>
            </a:endParaRPr>
          </a:p>
        </p:txBody>
      </p:sp>
      <p:grpSp>
        <p:nvGrpSpPr>
          <p:cNvPr id="6" name="Group 7"/>
          <p:cNvGrpSpPr>
            <a:grpSpLocks/>
          </p:cNvGrpSpPr>
          <p:nvPr/>
        </p:nvGrpSpPr>
        <p:grpSpPr bwMode="auto">
          <a:xfrm>
            <a:off x="284163" y="6262688"/>
            <a:ext cx="8575675" cy="138112"/>
            <a:chOff x="284163" y="1759424"/>
            <a:chExt cx="8576373" cy="137411"/>
          </a:xfrm>
        </p:grpSpPr>
        <p:sp>
          <p:nvSpPr>
            <p:cNvPr id="7" name="Rectangle 8"/>
            <p:cNvSpPr/>
            <p:nvPr/>
          </p:nvSpPr>
          <p:spPr>
            <a:xfrm>
              <a:off x="284163" y="1759424"/>
              <a:ext cx="2743423"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8" name="Rectangle 9"/>
            <p:cNvSpPr/>
            <p:nvPr/>
          </p:nvSpPr>
          <p:spPr>
            <a:xfrm>
              <a:off x="3025998" y="1759424"/>
              <a:ext cx="160033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9" name="Rectangle 10"/>
            <p:cNvSpPr/>
            <p:nvPr/>
          </p:nvSpPr>
          <p:spPr>
            <a:xfrm>
              <a:off x="4626328" y="1759424"/>
              <a:ext cx="4234208"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grpSp>
      <p:sp>
        <p:nvSpPr>
          <p:cNvPr id="10" name="TextBox 11"/>
          <p:cNvSpPr txBox="1">
            <a:spLocks noChangeArrowheads="1"/>
          </p:cNvSpPr>
          <p:nvPr/>
        </p:nvSpPr>
        <p:spPr bwMode="auto">
          <a:xfrm>
            <a:off x="8231188" y="4802188"/>
            <a:ext cx="58737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MS PGothic" pitchFamily="34" charset="-128"/>
              </a:defRPr>
            </a:lvl1pPr>
            <a:lvl2pPr marL="742950" indent="-285750">
              <a:defRPr>
                <a:solidFill>
                  <a:schemeClr val="tx1"/>
                </a:solidFill>
                <a:latin typeface="Calibri" pitchFamily="34" charset="0"/>
                <a:ea typeface="MS PGothic" pitchFamily="34" charset="-128"/>
              </a:defRPr>
            </a:lvl2pPr>
            <a:lvl3pPr marL="1143000" indent="-228600">
              <a:defRPr>
                <a:solidFill>
                  <a:schemeClr val="tx1"/>
                </a:solidFill>
                <a:latin typeface="Calibri" pitchFamily="34" charset="0"/>
                <a:ea typeface="MS PGothic" pitchFamily="34" charset="-128"/>
              </a:defRPr>
            </a:lvl3pPr>
            <a:lvl4pPr marL="1600200" indent="-228600">
              <a:defRPr>
                <a:solidFill>
                  <a:schemeClr val="tx1"/>
                </a:solidFill>
                <a:latin typeface="Calibri" pitchFamily="34" charset="0"/>
                <a:ea typeface="MS PGothic" pitchFamily="34" charset="-128"/>
              </a:defRPr>
            </a:lvl4pPr>
            <a:lvl5pPr marL="2057400" indent="-228600">
              <a:defRPr>
                <a:solidFill>
                  <a:schemeClr val="tx1"/>
                </a:solidFill>
                <a:latin typeface="Calibri" pitchFamily="34" charset="0"/>
                <a:ea typeface="MS PGothic" pitchFamily="34" charset="-128"/>
              </a:defRPr>
            </a:lvl5pPr>
            <a:lvl6pPr marL="2514600" indent="-228600" defTabSz="457200" fontAlgn="base">
              <a:spcBef>
                <a:spcPct val="0"/>
              </a:spcBef>
              <a:spcAft>
                <a:spcPct val="0"/>
              </a:spcAft>
              <a:defRPr>
                <a:solidFill>
                  <a:schemeClr val="tx1"/>
                </a:solidFill>
                <a:latin typeface="Calibri" pitchFamily="34" charset="0"/>
                <a:ea typeface="MS PGothic" pitchFamily="34" charset="-128"/>
              </a:defRPr>
            </a:lvl6pPr>
            <a:lvl7pPr marL="2971800" indent="-228600" defTabSz="457200" fontAlgn="base">
              <a:spcBef>
                <a:spcPct val="0"/>
              </a:spcBef>
              <a:spcAft>
                <a:spcPct val="0"/>
              </a:spcAft>
              <a:defRPr>
                <a:solidFill>
                  <a:schemeClr val="tx1"/>
                </a:solidFill>
                <a:latin typeface="Calibri" pitchFamily="34" charset="0"/>
                <a:ea typeface="MS PGothic" pitchFamily="34" charset="-128"/>
              </a:defRPr>
            </a:lvl7pPr>
            <a:lvl8pPr marL="3429000" indent="-228600" defTabSz="457200" fontAlgn="base">
              <a:spcBef>
                <a:spcPct val="0"/>
              </a:spcBef>
              <a:spcAft>
                <a:spcPct val="0"/>
              </a:spcAft>
              <a:defRPr>
                <a:solidFill>
                  <a:schemeClr val="tx1"/>
                </a:solidFill>
                <a:latin typeface="Calibri" pitchFamily="34" charset="0"/>
                <a:ea typeface="MS PGothic" pitchFamily="34" charset="-128"/>
              </a:defRPr>
            </a:lvl8pPr>
            <a:lvl9pPr marL="3886200" indent="-228600" defTabSz="457200" fontAlgn="base">
              <a:spcBef>
                <a:spcPct val="0"/>
              </a:spcBef>
              <a:spcAft>
                <a:spcPct val="0"/>
              </a:spcAft>
              <a:defRPr>
                <a:solidFill>
                  <a:schemeClr val="tx1"/>
                </a:solidFill>
                <a:latin typeface="Calibri" pitchFamily="34" charset="0"/>
                <a:ea typeface="MS PGothic" pitchFamily="34" charset="-128"/>
              </a:defRPr>
            </a:lvl9pPr>
          </a:lstStyle>
          <a:p>
            <a:r>
              <a:rPr lang="pt-BR" sz="3600">
                <a:solidFill>
                  <a:schemeClr val="bg1"/>
                </a:solidFill>
                <a:sym typeface="Wingdings" pitchFamily="2" charset="2"/>
              </a:rPr>
              <a:t></a:t>
            </a:r>
            <a:endParaRPr lang="pt-BR" sz="3600">
              <a:solidFill>
                <a:schemeClr val="bg1"/>
              </a:solidFill>
            </a:endParaRPr>
          </a:p>
        </p:txBody>
      </p:sp>
      <p:sp>
        <p:nvSpPr>
          <p:cNvPr id="13" name="Picture Placeholder 7"/>
          <p:cNvSpPr>
            <a:spLocks noGrp="1"/>
          </p:cNvSpPr>
          <p:nvPr>
            <p:ph type="pic" sz="quarter" idx="13"/>
          </p:nvPr>
        </p:nvSpPr>
        <p:spPr>
          <a:xfrm>
            <a:off x="284162" y="443754"/>
            <a:ext cx="8574087" cy="4370293"/>
          </a:xfrm>
        </p:spPr>
        <p:txBody>
          <a:bodyPr rtlCol="0">
            <a:normAutofit/>
          </a:bodyPr>
          <a:lstStyle>
            <a:lvl1pPr>
              <a:buNone/>
              <a:defRPr/>
            </a:lvl1pPr>
          </a:lstStyle>
          <a:p>
            <a:pPr lvl="0"/>
            <a:r>
              <a:rPr lang="x-none" noProof="0" smtClean="0"/>
              <a:t>Drag picture to placeholder or click icon to add</a:t>
            </a:r>
            <a:endParaRPr noProof="0"/>
          </a:p>
        </p:txBody>
      </p:sp>
      <p:sp>
        <p:nvSpPr>
          <p:cNvPr id="2" name="Title 1"/>
          <p:cNvSpPr>
            <a:spLocks noGrp="1"/>
          </p:cNvSpPr>
          <p:nvPr>
            <p:ph type="title"/>
          </p:nvPr>
        </p:nvSpPr>
        <p:spPr>
          <a:xfrm>
            <a:off x="430306" y="4814047"/>
            <a:ext cx="7772400" cy="1048871"/>
          </a:xfrm>
          <a:noFill/>
        </p:spPr>
        <p:txBody>
          <a:bodyPr anchor="b" anchorCtr="0"/>
          <a:lstStyle>
            <a:lvl1pPr algn="l">
              <a:defRPr sz="4200" b="0" i="0" cap="none" baseline="0"/>
            </a:lvl1pPr>
          </a:lstStyle>
          <a:p>
            <a:r>
              <a:rPr lang="x-none" smtClean="0"/>
              <a:t>Click to edit Master title style</a:t>
            </a:r>
            <a:endParaRPr/>
          </a:p>
        </p:txBody>
      </p:sp>
      <p:sp>
        <p:nvSpPr>
          <p:cNvPr id="3" name="Text Placeholder 2"/>
          <p:cNvSpPr>
            <a:spLocks noGrp="1"/>
          </p:cNvSpPr>
          <p:nvPr>
            <p:ph type="body" idx="1"/>
          </p:nvPr>
        </p:nvSpPr>
        <p:spPr>
          <a:xfrm>
            <a:off x="470647" y="5862918"/>
            <a:ext cx="7732059" cy="403412"/>
          </a:xfrm>
        </p:spPr>
        <p:txBody>
          <a:bodyPr>
            <a:normAutofit/>
          </a:bodyPr>
          <a:lstStyle>
            <a:lvl1pPr marL="0" indent="0">
              <a:spcBef>
                <a:spcPts val="0"/>
              </a:spcBef>
              <a:buNone/>
              <a:defRPr sz="18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x-none" smtClean="0"/>
              <a:t>Click to edit Master text styles</a:t>
            </a:r>
          </a:p>
        </p:txBody>
      </p:sp>
      <p:sp>
        <p:nvSpPr>
          <p:cNvPr id="11" name="Date Placeholder 3"/>
          <p:cNvSpPr>
            <a:spLocks noGrp="1"/>
          </p:cNvSpPr>
          <p:nvPr>
            <p:ph type="dt" sz="half" idx="14"/>
          </p:nvPr>
        </p:nvSpPr>
        <p:spPr/>
        <p:txBody>
          <a:bodyPr/>
          <a:lstStyle>
            <a:lvl1pPr>
              <a:defRPr/>
            </a:lvl1pPr>
          </a:lstStyle>
          <a:p>
            <a:fld id="{EBCB017D-C3E7-43AF-A7EB-2628D9C182EC}" type="datetimeFigureOut">
              <a:rPr lang="en-US"/>
              <a:pPr/>
              <a:t>5/1/16</a:t>
            </a:fld>
            <a:endParaRPr lang="pt-BR"/>
          </a:p>
        </p:txBody>
      </p:sp>
      <p:sp>
        <p:nvSpPr>
          <p:cNvPr id="12" name="Footer Placeholder 4"/>
          <p:cNvSpPr>
            <a:spLocks noGrp="1"/>
          </p:cNvSpPr>
          <p:nvPr>
            <p:ph type="ftr" sz="quarter" idx="15"/>
          </p:nvPr>
        </p:nvSpPr>
        <p:spPr/>
        <p:txBody>
          <a:bodyPr/>
          <a:lstStyle>
            <a:lvl1pPr>
              <a:defRPr/>
            </a:lvl1pPr>
          </a:lstStyle>
          <a:p>
            <a:pPr>
              <a:defRPr/>
            </a:pPr>
            <a:endParaRPr lang="pt-BR"/>
          </a:p>
        </p:txBody>
      </p:sp>
      <p:sp>
        <p:nvSpPr>
          <p:cNvPr id="14" name="Slide Number Placeholder 5"/>
          <p:cNvSpPr>
            <a:spLocks noGrp="1"/>
          </p:cNvSpPr>
          <p:nvPr>
            <p:ph type="sldNum" sz="quarter" idx="16"/>
          </p:nvPr>
        </p:nvSpPr>
        <p:spPr/>
        <p:txBody>
          <a:bodyPr/>
          <a:lstStyle>
            <a:lvl1pPr>
              <a:defRPr/>
            </a:lvl1pPr>
          </a:lstStyle>
          <a:p>
            <a:fld id="{07349C23-4345-478F-B48F-A56F181283FC}" type="slidenum">
              <a:rPr lang="pt-BR"/>
              <a:pPr/>
              <a:t>‹n.º›</a:t>
            </a:fld>
            <a:endParaRPr lang="pt-BR"/>
          </a:p>
        </p:txBody>
      </p:sp>
    </p:spTree>
    <p:extLst>
      <p:ext uri="{BB962C8B-B14F-4D97-AF65-F5344CB8AC3E}">
        <p14:creationId xmlns:p14="http://schemas.microsoft.com/office/powerpoint/2010/main" val="3108880250"/>
      </p:ext>
    </p:extLst>
  </p:cSld>
  <p:clrMapOvr>
    <a:masterClrMapping/>
  </p:clrMapOvr>
  <p:transition spd="slow">
    <p:wip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Rectangle 6"/>
          <p:cNvSpPr/>
          <p:nvPr/>
        </p:nvSpPr>
        <p:spPr>
          <a:xfrm>
            <a:off x="284163" y="455613"/>
            <a:ext cx="8574087" cy="1133475"/>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grpSp>
        <p:nvGrpSpPr>
          <p:cNvPr id="6" name="Group 7"/>
          <p:cNvGrpSpPr>
            <a:grpSpLocks/>
          </p:cNvGrpSpPr>
          <p:nvPr/>
        </p:nvGrpSpPr>
        <p:grpSpPr bwMode="auto">
          <a:xfrm>
            <a:off x="284163" y="1577975"/>
            <a:ext cx="8575675" cy="136525"/>
            <a:chOff x="284163" y="1577847"/>
            <a:chExt cx="8576373" cy="137411"/>
          </a:xfrm>
        </p:grpSpPr>
        <p:sp>
          <p:nvSpPr>
            <p:cNvPr id="7" name="Rectangle 8"/>
            <p:cNvSpPr/>
            <p:nvPr/>
          </p:nvSpPr>
          <p:spPr>
            <a:xfrm>
              <a:off x="284163" y="1577847"/>
              <a:ext cx="160033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8" name="Rectangle 9"/>
            <p:cNvSpPr/>
            <p:nvPr/>
          </p:nvSpPr>
          <p:spPr>
            <a:xfrm>
              <a:off x="1884493" y="1577847"/>
              <a:ext cx="2743423"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9" name="Rectangle 10"/>
            <p:cNvSpPr/>
            <p:nvPr/>
          </p:nvSpPr>
          <p:spPr>
            <a:xfrm>
              <a:off x="4626328" y="1577847"/>
              <a:ext cx="4234208"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grpSp>
      <p:sp>
        <p:nvSpPr>
          <p:cNvPr id="2" name="Title 1"/>
          <p:cNvSpPr>
            <a:spLocks noGrp="1"/>
          </p:cNvSpPr>
          <p:nvPr>
            <p:ph type="title"/>
          </p:nvPr>
        </p:nvSpPr>
        <p:spPr/>
        <p:txBody>
          <a:bodyPr/>
          <a:lstStyle/>
          <a:p>
            <a:r>
              <a:rPr lang="x-none" smtClean="0"/>
              <a:t>Click to edit Master title style</a:t>
            </a:r>
            <a:endParaRPr/>
          </a:p>
        </p:txBody>
      </p:sp>
      <p:sp>
        <p:nvSpPr>
          <p:cNvPr id="3" name="Content Placeholder 2"/>
          <p:cNvSpPr>
            <a:spLocks noGrp="1"/>
          </p:cNvSpPr>
          <p:nvPr>
            <p:ph sz="half" idx="1"/>
          </p:nvPr>
        </p:nvSpPr>
        <p:spPr>
          <a:xfrm>
            <a:off x="403412" y="2151063"/>
            <a:ext cx="3931920" cy="3975100"/>
          </a:xfrm>
        </p:spPr>
        <p:txBody>
          <a:bodyPr>
            <a:normAutofit/>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dirty="0"/>
          </a:p>
        </p:txBody>
      </p:sp>
      <p:sp>
        <p:nvSpPr>
          <p:cNvPr id="4" name="Content Placeholder 3"/>
          <p:cNvSpPr>
            <a:spLocks noGrp="1"/>
          </p:cNvSpPr>
          <p:nvPr>
            <p:ph sz="half" idx="2"/>
          </p:nvPr>
        </p:nvSpPr>
        <p:spPr>
          <a:xfrm>
            <a:off x="4778188" y="2151063"/>
            <a:ext cx="3931920" cy="3975100"/>
          </a:xfrm>
        </p:spPr>
        <p:txBody>
          <a:bodyPr>
            <a:normAutofit/>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dirty="0"/>
          </a:p>
        </p:txBody>
      </p:sp>
      <p:sp>
        <p:nvSpPr>
          <p:cNvPr id="10" name="Date Placeholder 4"/>
          <p:cNvSpPr>
            <a:spLocks noGrp="1"/>
          </p:cNvSpPr>
          <p:nvPr>
            <p:ph type="dt" sz="half" idx="10"/>
          </p:nvPr>
        </p:nvSpPr>
        <p:spPr/>
        <p:txBody>
          <a:bodyPr/>
          <a:lstStyle>
            <a:lvl1pPr>
              <a:defRPr/>
            </a:lvl1pPr>
          </a:lstStyle>
          <a:p>
            <a:fld id="{FDAB7F4E-2C0D-4FC9-979B-EBF7ECA647DD}" type="datetimeFigureOut">
              <a:rPr lang="en-US"/>
              <a:pPr/>
              <a:t>5/1/16</a:t>
            </a:fld>
            <a:endParaRPr lang="pt-BR"/>
          </a:p>
        </p:txBody>
      </p:sp>
      <p:sp>
        <p:nvSpPr>
          <p:cNvPr id="11" name="Footer Placeholder 5"/>
          <p:cNvSpPr>
            <a:spLocks noGrp="1"/>
          </p:cNvSpPr>
          <p:nvPr>
            <p:ph type="ftr" sz="quarter" idx="11"/>
          </p:nvPr>
        </p:nvSpPr>
        <p:spPr/>
        <p:txBody>
          <a:bodyPr/>
          <a:lstStyle>
            <a:lvl1pPr>
              <a:defRPr/>
            </a:lvl1pPr>
          </a:lstStyle>
          <a:p>
            <a:pPr>
              <a:defRPr/>
            </a:pPr>
            <a:endParaRPr lang="pt-BR"/>
          </a:p>
        </p:txBody>
      </p:sp>
      <p:sp>
        <p:nvSpPr>
          <p:cNvPr id="12" name="Slide Number Placeholder 6"/>
          <p:cNvSpPr>
            <a:spLocks noGrp="1"/>
          </p:cNvSpPr>
          <p:nvPr>
            <p:ph type="sldNum" sz="quarter" idx="12"/>
          </p:nvPr>
        </p:nvSpPr>
        <p:spPr/>
        <p:txBody>
          <a:bodyPr/>
          <a:lstStyle>
            <a:lvl1pPr>
              <a:defRPr/>
            </a:lvl1pPr>
          </a:lstStyle>
          <a:p>
            <a:fld id="{28EB6667-2045-4A8F-884F-C26B0E4E12C0}" type="slidenum">
              <a:rPr lang="pt-BR"/>
              <a:pPr/>
              <a:t>‹n.º›</a:t>
            </a:fld>
            <a:endParaRPr lang="pt-BR"/>
          </a:p>
        </p:txBody>
      </p:sp>
    </p:spTree>
    <p:extLst>
      <p:ext uri="{BB962C8B-B14F-4D97-AF65-F5344CB8AC3E}">
        <p14:creationId xmlns:p14="http://schemas.microsoft.com/office/powerpoint/2010/main" val="3013247399"/>
      </p:ext>
    </p:extLst>
  </p:cSld>
  <p:clrMapOvr>
    <a:masterClrMapping/>
  </p:clrMapOvr>
  <p:transition spd="slow">
    <p:wip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p:nvSpPr>
        <p:spPr>
          <a:xfrm>
            <a:off x="284163" y="455613"/>
            <a:ext cx="8574087" cy="1133475"/>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grpSp>
        <p:nvGrpSpPr>
          <p:cNvPr id="8" name="Group 7"/>
          <p:cNvGrpSpPr>
            <a:grpSpLocks/>
          </p:cNvGrpSpPr>
          <p:nvPr/>
        </p:nvGrpSpPr>
        <p:grpSpPr bwMode="auto">
          <a:xfrm>
            <a:off x="284163" y="1577975"/>
            <a:ext cx="8575675" cy="136525"/>
            <a:chOff x="284163" y="1577847"/>
            <a:chExt cx="8576373" cy="137411"/>
          </a:xfrm>
        </p:grpSpPr>
        <p:sp>
          <p:nvSpPr>
            <p:cNvPr id="9" name="Rectangle 8"/>
            <p:cNvSpPr/>
            <p:nvPr/>
          </p:nvSpPr>
          <p:spPr>
            <a:xfrm>
              <a:off x="284163" y="1577847"/>
              <a:ext cx="160033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10" name="Rectangle 9"/>
            <p:cNvSpPr/>
            <p:nvPr/>
          </p:nvSpPr>
          <p:spPr>
            <a:xfrm>
              <a:off x="1884493" y="1577847"/>
              <a:ext cx="2743423"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11" name="Rectangle 10"/>
            <p:cNvSpPr/>
            <p:nvPr/>
          </p:nvSpPr>
          <p:spPr>
            <a:xfrm>
              <a:off x="4626328" y="1577847"/>
              <a:ext cx="4234208"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grpSp>
      <p:sp>
        <p:nvSpPr>
          <p:cNvPr id="2" name="Title 1"/>
          <p:cNvSpPr>
            <a:spLocks noGrp="1"/>
          </p:cNvSpPr>
          <p:nvPr>
            <p:ph type="title"/>
          </p:nvPr>
        </p:nvSpPr>
        <p:spPr/>
        <p:txBody>
          <a:bodyPr/>
          <a:lstStyle>
            <a:lvl1pPr>
              <a:defRPr/>
            </a:lvl1pPr>
          </a:lstStyle>
          <a:p>
            <a:r>
              <a:rPr lang="x-none" smtClean="0"/>
              <a:t>Click to edit Master title style</a:t>
            </a:r>
            <a:endParaRPr/>
          </a:p>
        </p:txBody>
      </p:sp>
      <p:sp>
        <p:nvSpPr>
          <p:cNvPr id="3" name="Text Placeholder 2"/>
          <p:cNvSpPr>
            <a:spLocks noGrp="1"/>
          </p:cNvSpPr>
          <p:nvPr>
            <p:ph type="body" idx="1"/>
          </p:nvPr>
        </p:nvSpPr>
        <p:spPr>
          <a:xfrm>
            <a:off x="403412" y="1735138"/>
            <a:ext cx="3931920" cy="833250"/>
          </a:xfrm>
        </p:spPr>
        <p:txBody>
          <a:bodyPr anchor="b">
            <a:noAutofit/>
          </a:bodyPr>
          <a:lstStyle>
            <a:lvl1pPr marL="0" indent="0" algn="ctr">
              <a:lnSpc>
                <a:spcPct val="100000"/>
              </a:lnSpc>
              <a:spcBef>
                <a:spcPts val="600"/>
              </a:spcBef>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smtClean="0"/>
              <a:t>Click to edit Master text styles</a:t>
            </a:r>
          </a:p>
        </p:txBody>
      </p:sp>
      <p:sp>
        <p:nvSpPr>
          <p:cNvPr id="4" name="Content Placeholder 3"/>
          <p:cNvSpPr>
            <a:spLocks noGrp="1"/>
          </p:cNvSpPr>
          <p:nvPr>
            <p:ph sz="half" idx="2"/>
          </p:nvPr>
        </p:nvSpPr>
        <p:spPr>
          <a:xfrm>
            <a:off x="403412" y="2590800"/>
            <a:ext cx="3931920" cy="3535362"/>
          </a:xfrm>
        </p:spPr>
        <p:txBody>
          <a:bodyPr>
            <a:normAutofit/>
          </a:bodyPr>
          <a:lstStyle>
            <a:lvl1pPr>
              <a:defRPr sz="2200"/>
            </a:lvl1pPr>
            <a:lvl2pPr>
              <a:defRPr sz="2000"/>
            </a:lvl2pPr>
            <a:lvl3pPr>
              <a:defRPr sz="1800"/>
            </a:lvl3pPr>
            <a:lvl4pPr>
              <a:defRPr sz="1800"/>
            </a:lvl4pPr>
            <a:lvl5pPr>
              <a:defRPr sz="1800"/>
            </a:lvl5pPr>
            <a:lvl6pPr>
              <a:defRPr sz="1600"/>
            </a:lvl6pPr>
            <a:lvl7pPr>
              <a:defRPr sz="1600"/>
            </a:lvl7pPr>
            <a:lvl8pPr>
              <a:defRPr sz="1600"/>
            </a:lvl8pPr>
            <a:lvl9pPr>
              <a:defRPr sz="16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dirty="0"/>
          </a:p>
        </p:txBody>
      </p:sp>
      <p:sp>
        <p:nvSpPr>
          <p:cNvPr id="5" name="Text Placeholder 4"/>
          <p:cNvSpPr>
            <a:spLocks noGrp="1"/>
          </p:cNvSpPr>
          <p:nvPr>
            <p:ph type="body" sz="quarter" idx="3"/>
          </p:nvPr>
        </p:nvSpPr>
        <p:spPr>
          <a:xfrm>
            <a:off x="4779495" y="1735138"/>
            <a:ext cx="3931920" cy="833250"/>
          </a:xfrm>
        </p:spPr>
        <p:txBody>
          <a:bodyPr anchor="b">
            <a:noAutofit/>
          </a:bodyPr>
          <a:lstStyle>
            <a:lvl1pPr marL="0" indent="0" algn="ctr">
              <a:lnSpc>
                <a:spcPct val="100000"/>
              </a:lnSpc>
              <a:spcBef>
                <a:spcPts val="600"/>
              </a:spcBef>
              <a:buNone/>
              <a:defRPr sz="26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smtClean="0"/>
              <a:t>Click to edit Master text styles</a:t>
            </a:r>
          </a:p>
        </p:txBody>
      </p:sp>
      <p:sp>
        <p:nvSpPr>
          <p:cNvPr id="6" name="Content Placeholder 5"/>
          <p:cNvSpPr>
            <a:spLocks noGrp="1"/>
          </p:cNvSpPr>
          <p:nvPr>
            <p:ph sz="quarter" idx="4"/>
          </p:nvPr>
        </p:nvSpPr>
        <p:spPr>
          <a:xfrm>
            <a:off x="4779495" y="2590800"/>
            <a:ext cx="3931920" cy="3535362"/>
          </a:xfrm>
        </p:spPr>
        <p:txBody>
          <a:bodyPr>
            <a:normAutofit/>
          </a:bodyPr>
          <a:lstStyle>
            <a:lvl1pPr>
              <a:defRPr sz="2200"/>
            </a:lvl1pPr>
            <a:lvl2pPr>
              <a:defRPr sz="2000"/>
            </a:lvl2pPr>
            <a:lvl3pPr>
              <a:defRPr sz="1800"/>
            </a:lvl3pPr>
            <a:lvl4pPr>
              <a:defRPr sz="1800"/>
            </a:lvl4pPr>
            <a:lvl5pPr>
              <a:defRPr sz="1800"/>
            </a:lvl5pPr>
            <a:lvl6pPr>
              <a:defRPr sz="1600"/>
            </a:lvl6pPr>
            <a:lvl7pPr>
              <a:defRPr sz="1600"/>
            </a:lvl7pPr>
            <a:lvl8pPr>
              <a:defRPr sz="1600"/>
            </a:lvl8pPr>
            <a:lvl9pPr>
              <a:defRPr sz="16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dirty="0"/>
          </a:p>
        </p:txBody>
      </p:sp>
      <p:sp>
        <p:nvSpPr>
          <p:cNvPr id="12" name="Date Placeholder 6"/>
          <p:cNvSpPr>
            <a:spLocks noGrp="1"/>
          </p:cNvSpPr>
          <p:nvPr>
            <p:ph type="dt" sz="half" idx="10"/>
          </p:nvPr>
        </p:nvSpPr>
        <p:spPr/>
        <p:txBody>
          <a:bodyPr/>
          <a:lstStyle>
            <a:lvl1pPr>
              <a:defRPr/>
            </a:lvl1pPr>
          </a:lstStyle>
          <a:p>
            <a:fld id="{8E225424-02DB-41A9-A528-17363C879472}" type="datetimeFigureOut">
              <a:rPr lang="en-US"/>
              <a:pPr/>
              <a:t>5/1/16</a:t>
            </a:fld>
            <a:endParaRPr lang="pt-BR"/>
          </a:p>
        </p:txBody>
      </p:sp>
      <p:sp>
        <p:nvSpPr>
          <p:cNvPr id="13" name="Footer Placeholder 7"/>
          <p:cNvSpPr>
            <a:spLocks noGrp="1"/>
          </p:cNvSpPr>
          <p:nvPr>
            <p:ph type="ftr" sz="quarter" idx="11"/>
          </p:nvPr>
        </p:nvSpPr>
        <p:spPr/>
        <p:txBody>
          <a:bodyPr/>
          <a:lstStyle>
            <a:lvl1pPr>
              <a:defRPr/>
            </a:lvl1pPr>
          </a:lstStyle>
          <a:p>
            <a:pPr>
              <a:defRPr/>
            </a:pPr>
            <a:endParaRPr lang="pt-BR"/>
          </a:p>
        </p:txBody>
      </p:sp>
      <p:sp>
        <p:nvSpPr>
          <p:cNvPr id="14" name="Slide Number Placeholder 8"/>
          <p:cNvSpPr>
            <a:spLocks noGrp="1"/>
          </p:cNvSpPr>
          <p:nvPr>
            <p:ph type="sldNum" sz="quarter" idx="12"/>
          </p:nvPr>
        </p:nvSpPr>
        <p:spPr/>
        <p:txBody>
          <a:bodyPr/>
          <a:lstStyle>
            <a:lvl1pPr>
              <a:defRPr/>
            </a:lvl1pPr>
          </a:lstStyle>
          <a:p>
            <a:fld id="{98559E29-0DAF-4FF7-B67A-2716FB39A7EC}" type="slidenum">
              <a:rPr lang="pt-BR"/>
              <a:pPr/>
              <a:t>‹n.º›</a:t>
            </a:fld>
            <a:endParaRPr lang="pt-BR"/>
          </a:p>
        </p:txBody>
      </p:sp>
    </p:spTree>
    <p:extLst>
      <p:ext uri="{BB962C8B-B14F-4D97-AF65-F5344CB8AC3E}">
        <p14:creationId xmlns:p14="http://schemas.microsoft.com/office/powerpoint/2010/main" val="2037313734"/>
      </p:ext>
    </p:extLst>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6"/>
          <p:cNvSpPr/>
          <p:nvPr/>
        </p:nvSpPr>
        <p:spPr>
          <a:xfrm>
            <a:off x="284163" y="455613"/>
            <a:ext cx="8574087" cy="1133475"/>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grpSp>
        <p:nvGrpSpPr>
          <p:cNvPr id="4" name="Group 7"/>
          <p:cNvGrpSpPr>
            <a:grpSpLocks/>
          </p:cNvGrpSpPr>
          <p:nvPr/>
        </p:nvGrpSpPr>
        <p:grpSpPr bwMode="auto">
          <a:xfrm>
            <a:off x="284163" y="1577975"/>
            <a:ext cx="8575675" cy="136525"/>
            <a:chOff x="284163" y="1577847"/>
            <a:chExt cx="8576373" cy="137411"/>
          </a:xfrm>
        </p:grpSpPr>
        <p:sp>
          <p:nvSpPr>
            <p:cNvPr id="5" name="Rectangle 8"/>
            <p:cNvSpPr/>
            <p:nvPr/>
          </p:nvSpPr>
          <p:spPr>
            <a:xfrm>
              <a:off x="284163" y="1577847"/>
              <a:ext cx="160033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6" name="Rectangle 9"/>
            <p:cNvSpPr/>
            <p:nvPr/>
          </p:nvSpPr>
          <p:spPr>
            <a:xfrm>
              <a:off x="1884493" y="1577847"/>
              <a:ext cx="2743423"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7" name="Rectangle 10"/>
            <p:cNvSpPr/>
            <p:nvPr/>
          </p:nvSpPr>
          <p:spPr>
            <a:xfrm>
              <a:off x="4626328" y="1577847"/>
              <a:ext cx="4234208"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grpSp>
      <p:sp>
        <p:nvSpPr>
          <p:cNvPr id="2" name="Title 1"/>
          <p:cNvSpPr>
            <a:spLocks noGrp="1"/>
          </p:cNvSpPr>
          <p:nvPr>
            <p:ph type="title"/>
          </p:nvPr>
        </p:nvSpPr>
        <p:spPr/>
        <p:txBody>
          <a:bodyPr/>
          <a:lstStyle/>
          <a:p>
            <a:r>
              <a:rPr lang="x-none" smtClean="0"/>
              <a:t>Click to edit Master title style</a:t>
            </a:r>
            <a:endParaRPr/>
          </a:p>
        </p:txBody>
      </p:sp>
      <p:sp>
        <p:nvSpPr>
          <p:cNvPr id="8" name="Date Placeholder 2"/>
          <p:cNvSpPr>
            <a:spLocks noGrp="1"/>
          </p:cNvSpPr>
          <p:nvPr>
            <p:ph type="dt" sz="half" idx="10"/>
          </p:nvPr>
        </p:nvSpPr>
        <p:spPr/>
        <p:txBody>
          <a:bodyPr/>
          <a:lstStyle>
            <a:lvl1pPr>
              <a:defRPr/>
            </a:lvl1pPr>
          </a:lstStyle>
          <a:p>
            <a:fld id="{465E9F87-3603-4397-ACD0-E04F8AF6CC54}" type="datetimeFigureOut">
              <a:rPr lang="en-US"/>
              <a:pPr/>
              <a:t>5/1/16</a:t>
            </a:fld>
            <a:endParaRPr lang="pt-BR"/>
          </a:p>
        </p:txBody>
      </p:sp>
      <p:sp>
        <p:nvSpPr>
          <p:cNvPr id="9" name="Footer Placeholder 3"/>
          <p:cNvSpPr>
            <a:spLocks noGrp="1"/>
          </p:cNvSpPr>
          <p:nvPr>
            <p:ph type="ftr" sz="quarter" idx="11"/>
          </p:nvPr>
        </p:nvSpPr>
        <p:spPr/>
        <p:txBody>
          <a:bodyPr/>
          <a:lstStyle>
            <a:lvl1pPr>
              <a:defRPr/>
            </a:lvl1pPr>
          </a:lstStyle>
          <a:p>
            <a:pPr>
              <a:defRPr/>
            </a:pPr>
            <a:endParaRPr lang="pt-BR"/>
          </a:p>
        </p:txBody>
      </p:sp>
      <p:sp>
        <p:nvSpPr>
          <p:cNvPr id="10" name="Slide Number Placeholder 4"/>
          <p:cNvSpPr>
            <a:spLocks noGrp="1"/>
          </p:cNvSpPr>
          <p:nvPr>
            <p:ph type="sldNum" sz="quarter" idx="12"/>
          </p:nvPr>
        </p:nvSpPr>
        <p:spPr/>
        <p:txBody>
          <a:bodyPr/>
          <a:lstStyle>
            <a:lvl1pPr>
              <a:defRPr/>
            </a:lvl1pPr>
          </a:lstStyle>
          <a:p>
            <a:fld id="{D5CC6C0D-5B5C-4FE0-AEBF-D9946E4E06BC}" type="slidenum">
              <a:rPr lang="pt-BR"/>
              <a:pPr/>
              <a:t>‹n.º›</a:t>
            </a:fld>
            <a:endParaRPr lang="pt-BR"/>
          </a:p>
        </p:txBody>
      </p:sp>
    </p:spTree>
    <p:extLst>
      <p:ext uri="{BB962C8B-B14F-4D97-AF65-F5344CB8AC3E}">
        <p14:creationId xmlns:p14="http://schemas.microsoft.com/office/powerpoint/2010/main" val="3763838735"/>
      </p:ext>
    </p:extLst>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grpSp>
        <p:nvGrpSpPr>
          <p:cNvPr id="2" name="Group 6"/>
          <p:cNvGrpSpPr>
            <a:grpSpLocks/>
          </p:cNvGrpSpPr>
          <p:nvPr/>
        </p:nvGrpSpPr>
        <p:grpSpPr bwMode="auto">
          <a:xfrm>
            <a:off x="284163" y="452438"/>
            <a:ext cx="8575675" cy="138112"/>
            <a:chOff x="284163" y="1577847"/>
            <a:chExt cx="8576373" cy="137411"/>
          </a:xfrm>
        </p:grpSpPr>
        <p:sp>
          <p:nvSpPr>
            <p:cNvPr id="3" name="Rectangle 7"/>
            <p:cNvSpPr/>
            <p:nvPr/>
          </p:nvSpPr>
          <p:spPr>
            <a:xfrm>
              <a:off x="284163" y="1577847"/>
              <a:ext cx="160033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4" name="Rectangle 8"/>
            <p:cNvSpPr/>
            <p:nvPr/>
          </p:nvSpPr>
          <p:spPr>
            <a:xfrm>
              <a:off x="1884493" y="1577847"/>
              <a:ext cx="2743423"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5" name="Rectangle 9"/>
            <p:cNvSpPr/>
            <p:nvPr/>
          </p:nvSpPr>
          <p:spPr>
            <a:xfrm>
              <a:off x="4626328" y="1577847"/>
              <a:ext cx="4234208"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grpSp>
      <p:sp>
        <p:nvSpPr>
          <p:cNvPr id="6" name="Date Placeholder 1"/>
          <p:cNvSpPr>
            <a:spLocks noGrp="1"/>
          </p:cNvSpPr>
          <p:nvPr>
            <p:ph type="dt" sz="half" idx="10"/>
          </p:nvPr>
        </p:nvSpPr>
        <p:spPr/>
        <p:txBody>
          <a:bodyPr/>
          <a:lstStyle>
            <a:lvl1pPr>
              <a:defRPr/>
            </a:lvl1pPr>
          </a:lstStyle>
          <a:p>
            <a:fld id="{E50FD020-6B6F-42C2-8DF6-DB8B0142CE89}" type="datetimeFigureOut">
              <a:rPr lang="en-US"/>
              <a:pPr/>
              <a:t>5/1/16</a:t>
            </a:fld>
            <a:endParaRPr lang="pt-BR"/>
          </a:p>
        </p:txBody>
      </p:sp>
      <p:sp>
        <p:nvSpPr>
          <p:cNvPr id="7" name="Footer Placeholder 2"/>
          <p:cNvSpPr>
            <a:spLocks noGrp="1"/>
          </p:cNvSpPr>
          <p:nvPr>
            <p:ph type="ftr" sz="quarter" idx="11"/>
          </p:nvPr>
        </p:nvSpPr>
        <p:spPr/>
        <p:txBody>
          <a:bodyPr/>
          <a:lstStyle>
            <a:lvl1pPr>
              <a:defRPr/>
            </a:lvl1pPr>
          </a:lstStyle>
          <a:p>
            <a:pPr>
              <a:defRPr/>
            </a:pPr>
            <a:endParaRPr lang="pt-BR"/>
          </a:p>
        </p:txBody>
      </p:sp>
      <p:sp>
        <p:nvSpPr>
          <p:cNvPr id="8" name="Slide Number Placeholder 3"/>
          <p:cNvSpPr>
            <a:spLocks noGrp="1"/>
          </p:cNvSpPr>
          <p:nvPr>
            <p:ph type="sldNum" sz="quarter" idx="12"/>
          </p:nvPr>
        </p:nvSpPr>
        <p:spPr/>
        <p:txBody>
          <a:bodyPr/>
          <a:lstStyle>
            <a:lvl1pPr>
              <a:defRPr/>
            </a:lvl1pPr>
          </a:lstStyle>
          <a:p>
            <a:fld id="{976A7033-D229-4A09-B517-EAA19115A545}" type="slidenum">
              <a:rPr lang="pt-BR"/>
              <a:pPr/>
              <a:t>‹n.º›</a:t>
            </a:fld>
            <a:endParaRPr lang="pt-BR"/>
          </a:p>
        </p:txBody>
      </p:sp>
    </p:spTree>
    <p:extLst>
      <p:ext uri="{BB962C8B-B14F-4D97-AF65-F5344CB8AC3E}">
        <p14:creationId xmlns:p14="http://schemas.microsoft.com/office/powerpoint/2010/main" val="312473766"/>
      </p:ext>
    </p:extLst>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5" name="Group 6"/>
          <p:cNvGrpSpPr>
            <a:grpSpLocks/>
          </p:cNvGrpSpPr>
          <p:nvPr/>
        </p:nvGrpSpPr>
        <p:grpSpPr bwMode="auto">
          <a:xfrm>
            <a:off x="284163" y="452438"/>
            <a:ext cx="8575675" cy="138112"/>
            <a:chOff x="284163" y="1577847"/>
            <a:chExt cx="8576373" cy="137411"/>
          </a:xfrm>
        </p:grpSpPr>
        <p:sp>
          <p:nvSpPr>
            <p:cNvPr id="6" name="Rectangle 7"/>
            <p:cNvSpPr/>
            <p:nvPr/>
          </p:nvSpPr>
          <p:spPr>
            <a:xfrm>
              <a:off x="284163" y="1577847"/>
              <a:ext cx="160033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7" name="Rectangle 8"/>
            <p:cNvSpPr/>
            <p:nvPr/>
          </p:nvSpPr>
          <p:spPr>
            <a:xfrm>
              <a:off x="1884493" y="1577847"/>
              <a:ext cx="2743423"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8" name="Rectangle 9"/>
            <p:cNvSpPr/>
            <p:nvPr/>
          </p:nvSpPr>
          <p:spPr>
            <a:xfrm>
              <a:off x="4626328" y="1577847"/>
              <a:ext cx="4234208"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grpSp>
      <p:sp>
        <p:nvSpPr>
          <p:cNvPr id="2" name="Title 1"/>
          <p:cNvSpPr>
            <a:spLocks noGrp="1"/>
          </p:cNvSpPr>
          <p:nvPr>
            <p:ph type="title"/>
          </p:nvPr>
        </p:nvSpPr>
        <p:spPr>
          <a:xfrm>
            <a:off x="268941" y="1298762"/>
            <a:ext cx="4069080" cy="1162050"/>
          </a:xfrm>
          <a:noFill/>
        </p:spPr>
        <p:txBody>
          <a:bodyPr anchor="b">
            <a:noAutofit/>
          </a:bodyPr>
          <a:lstStyle>
            <a:lvl1pPr algn="ctr">
              <a:defRPr sz="3200" b="1">
                <a:solidFill>
                  <a:schemeClr val="accent2"/>
                </a:solidFill>
              </a:defRPr>
            </a:lvl1pPr>
          </a:lstStyle>
          <a:p>
            <a:r>
              <a:rPr lang="x-none" smtClean="0"/>
              <a:t>Click to edit Master title style</a:t>
            </a:r>
            <a:endParaRPr/>
          </a:p>
        </p:txBody>
      </p:sp>
      <p:sp>
        <p:nvSpPr>
          <p:cNvPr id="3" name="Content Placeholder 2"/>
          <p:cNvSpPr>
            <a:spLocks noGrp="1"/>
          </p:cNvSpPr>
          <p:nvPr>
            <p:ph idx="1"/>
          </p:nvPr>
        </p:nvSpPr>
        <p:spPr>
          <a:xfrm>
            <a:off x="4783567" y="914400"/>
            <a:ext cx="4069080" cy="5211763"/>
          </a:xfrm>
        </p:spPr>
        <p:txBody>
          <a:bodyPr>
            <a:normAutofit/>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dirty="0"/>
          </a:p>
        </p:txBody>
      </p:sp>
      <p:sp>
        <p:nvSpPr>
          <p:cNvPr id="4" name="Text Placeholder 3"/>
          <p:cNvSpPr>
            <a:spLocks noGrp="1"/>
          </p:cNvSpPr>
          <p:nvPr>
            <p:ph type="body" sz="half" idx="2"/>
          </p:nvPr>
        </p:nvSpPr>
        <p:spPr>
          <a:xfrm>
            <a:off x="268941" y="2456329"/>
            <a:ext cx="4069080" cy="318247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smtClean="0"/>
              <a:t>Click to edit Master text styles</a:t>
            </a:r>
          </a:p>
        </p:txBody>
      </p:sp>
      <p:sp>
        <p:nvSpPr>
          <p:cNvPr id="9" name="Date Placeholder 4"/>
          <p:cNvSpPr>
            <a:spLocks noGrp="1"/>
          </p:cNvSpPr>
          <p:nvPr>
            <p:ph type="dt" sz="half" idx="10"/>
          </p:nvPr>
        </p:nvSpPr>
        <p:spPr/>
        <p:txBody>
          <a:bodyPr/>
          <a:lstStyle>
            <a:lvl1pPr>
              <a:defRPr/>
            </a:lvl1pPr>
          </a:lstStyle>
          <a:p>
            <a:fld id="{875DBBAE-3D88-4A92-BE98-E88AD9B4EDB5}" type="datetimeFigureOut">
              <a:rPr lang="en-US"/>
              <a:pPr/>
              <a:t>5/1/16</a:t>
            </a:fld>
            <a:endParaRPr lang="pt-BR"/>
          </a:p>
        </p:txBody>
      </p:sp>
      <p:sp>
        <p:nvSpPr>
          <p:cNvPr id="10" name="Footer Placeholder 5"/>
          <p:cNvSpPr>
            <a:spLocks noGrp="1"/>
          </p:cNvSpPr>
          <p:nvPr>
            <p:ph type="ftr" sz="quarter" idx="11"/>
          </p:nvPr>
        </p:nvSpPr>
        <p:spPr/>
        <p:txBody>
          <a:bodyPr/>
          <a:lstStyle>
            <a:lvl1pPr>
              <a:defRPr/>
            </a:lvl1pPr>
          </a:lstStyle>
          <a:p>
            <a:pPr>
              <a:defRPr/>
            </a:pPr>
            <a:endParaRPr lang="pt-BR"/>
          </a:p>
        </p:txBody>
      </p:sp>
      <p:sp>
        <p:nvSpPr>
          <p:cNvPr id="11" name="Slide Number Placeholder 6"/>
          <p:cNvSpPr>
            <a:spLocks noGrp="1"/>
          </p:cNvSpPr>
          <p:nvPr>
            <p:ph type="sldNum" sz="quarter" idx="12"/>
          </p:nvPr>
        </p:nvSpPr>
        <p:spPr/>
        <p:txBody>
          <a:bodyPr/>
          <a:lstStyle>
            <a:lvl1pPr>
              <a:defRPr/>
            </a:lvl1pPr>
          </a:lstStyle>
          <a:p>
            <a:fld id="{348B3A06-926E-4214-ABFB-F740A542035F}" type="slidenum">
              <a:rPr lang="pt-BR"/>
              <a:pPr/>
              <a:t>‹n.º›</a:t>
            </a:fld>
            <a:endParaRPr lang="pt-BR"/>
          </a:p>
        </p:txBody>
      </p:sp>
    </p:spTree>
    <p:extLst>
      <p:ext uri="{BB962C8B-B14F-4D97-AF65-F5344CB8AC3E}">
        <p14:creationId xmlns:p14="http://schemas.microsoft.com/office/powerpoint/2010/main" val="2505888928"/>
      </p:ext>
    </p:extLst>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ectangle 6"/>
          <p:cNvSpPr/>
          <p:nvPr/>
        </p:nvSpPr>
        <p:spPr>
          <a:xfrm>
            <a:off x="284163" y="4802188"/>
            <a:ext cx="8574087" cy="1468437"/>
          </a:xfrm>
          <a:prstGeom prst="rect">
            <a:avLst/>
          </a:prstGeom>
          <a:solidFill>
            <a:schemeClr val="tx1">
              <a:lumMod val="85000"/>
              <a:lumOff val="15000"/>
              <a:alpha val="85000"/>
            </a:schemeClr>
          </a:solidFill>
        </p:spPr>
        <p:txBody>
          <a:bodyPr rIns="182880" bIns="365760" anchor="b">
            <a:normAutofit/>
          </a:bodyPr>
          <a:lstStyle/>
          <a:p>
            <a:pPr defTabSz="914400" fontAlgn="auto">
              <a:spcAft>
                <a:spcPts val="0"/>
              </a:spcAft>
              <a:defRPr/>
            </a:pPr>
            <a:endParaRPr sz="4200">
              <a:solidFill>
                <a:schemeClr val="bg1"/>
              </a:solidFill>
              <a:latin typeface="+mj-lt"/>
              <a:ea typeface="+mj-ea"/>
              <a:cs typeface="+mj-cs"/>
            </a:endParaRPr>
          </a:p>
        </p:txBody>
      </p:sp>
      <p:grpSp>
        <p:nvGrpSpPr>
          <p:cNvPr id="6" name="Group 7"/>
          <p:cNvGrpSpPr>
            <a:grpSpLocks/>
          </p:cNvGrpSpPr>
          <p:nvPr/>
        </p:nvGrpSpPr>
        <p:grpSpPr bwMode="auto">
          <a:xfrm>
            <a:off x="284163" y="6262688"/>
            <a:ext cx="8575675" cy="138112"/>
            <a:chOff x="284163" y="1759424"/>
            <a:chExt cx="8576373" cy="137411"/>
          </a:xfrm>
        </p:grpSpPr>
        <p:sp>
          <p:nvSpPr>
            <p:cNvPr id="7" name="Rectangle 8"/>
            <p:cNvSpPr/>
            <p:nvPr/>
          </p:nvSpPr>
          <p:spPr>
            <a:xfrm>
              <a:off x="284163" y="1759424"/>
              <a:ext cx="2743423"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8" name="Rectangle 9"/>
            <p:cNvSpPr/>
            <p:nvPr/>
          </p:nvSpPr>
          <p:spPr>
            <a:xfrm>
              <a:off x="3025998" y="1759424"/>
              <a:ext cx="160033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9" name="Rectangle 10"/>
            <p:cNvSpPr/>
            <p:nvPr/>
          </p:nvSpPr>
          <p:spPr>
            <a:xfrm>
              <a:off x="4626328" y="1759424"/>
              <a:ext cx="4234208"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grpSp>
      <p:sp>
        <p:nvSpPr>
          <p:cNvPr id="2" name="Title 1"/>
          <p:cNvSpPr>
            <a:spLocks noGrp="1"/>
          </p:cNvSpPr>
          <p:nvPr>
            <p:ph type="title"/>
          </p:nvPr>
        </p:nvSpPr>
        <p:spPr>
          <a:xfrm>
            <a:off x="363071" y="4800600"/>
            <a:ext cx="8360242" cy="566738"/>
          </a:xfrm>
          <a:noFill/>
        </p:spPr>
        <p:txBody>
          <a:bodyPr anchor="b" anchorCtr="0"/>
          <a:lstStyle>
            <a:lvl1pPr algn="l" defTabSz="914400" rtl="0" eaLnBrk="1" latinLnBrk="0" hangingPunct="1">
              <a:spcBef>
                <a:spcPct val="0"/>
              </a:spcBef>
              <a:buNone/>
              <a:defRPr sz="2800" b="0" i="0" kern="1200" cap="none" baseline="0">
                <a:solidFill>
                  <a:schemeClr val="bg1"/>
                </a:solidFill>
                <a:latin typeface="+mj-lt"/>
                <a:ea typeface="+mj-ea"/>
                <a:cs typeface="+mj-cs"/>
              </a:defRPr>
            </a:lvl1pPr>
          </a:lstStyle>
          <a:p>
            <a:r>
              <a:rPr lang="x-none" smtClean="0"/>
              <a:t>Click to edit Master title style</a:t>
            </a:r>
            <a:endParaRPr/>
          </a:p>
        </p:txBody>
      </p:sp>
      <p:sp>
        <p:nvSpPr>
          <p:cNvPr id="3" name="Picture Placeholder 2"/>
          <p:cNvSpPr>
            <a:spLocks noGrp="1"/>
          </p:cNvSpPr>
          <p:nvPr>
            <p:ph type="pic" idx="1"/>
          </p:nvPr>
        </p:nvSpPr>
        <p:spPr>
          <a:xfrm>
            <a:off x="284163" y="457199"/>
            <a:ext cx="8577072" cy="4352544"/>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x-none" noProof="0" smtClean="0"/>
              <a:t>Drag picture to placeholder or click icon to add</a:t>
            </a:r>
            <a:endParaRPr noProof="0"/>
          </a:p>
        </p:txBody>
      </p:sp>
      <p:sp>
        <p:nvSpPr>
          <p:cNvPr id="4" name="Text Placeholder 3"/>
          <p:cNvSpPr>
            <a:spLocks noGrp="1"/>
          </p:cNvSpPr>
          <p:nvPr>
            <p:ph type="body" sz="half" idx="2"/>
          </p:nvPr>
        </p:nvSpPr>
        <p:spPr>
          <a:xfrm>
            <a:off x="419099" y="5367338"/>
            <a:ext cx="8304213" cy="804862"/>
          </a:xfrm>
        </p:spPr>
        <p:txBody>
          <a:bodyPr/>
          <a:lstStyle>
            <a:lvl1pPr marL="0" indent="0">
              <a:spcBef>
                <a:spcPts val="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smtClean="0"/>
              <a:t>Click to edit Master text styles</a:t>
            </a:r>
          </a:p>
        </p:txBody>
      </p:sp>
      <p:sp>
        <p:nvSpPr>
          <p:cNvPr id="10" name="Date Placeholder 4"/>
          <p:cNvSpPr>
            <a:spLocks noGrp="1"/>
          </p:cNvSpPr>
          <p:nvPr>
            <p:ph type="dt" sz="half" idx="10"/>
          </p:nvPr>
        </p:nvSpPr>
        <p:spPr/>
        <p:txBody>
          <a:bodyPr/>
          <a:lstStyle>
            <a:lvl1pPr>
              <a:defRPr/>
            </a:lvl1pPr>
          </a:lstStyle>
          <a:p>
            <a:fld id="{87818313-2036-4A97-8D0A-0CCBB5F3F08C}" type="datetimeFigureOut">
              <a:rPr lang="en-US"/>
              <a:pPr/>
              <a:t>5/1/16</a:t>
            </a:fld>
            <a:endParaRPr lang="pt-BR"/>
          </a:p>
        </p:txBody>
      </p:sp>
      <p:sp>
        <p:nvSpPr>
          <p:cNvPr id="11" name="Footer Placeholder 5"/>
          <p:cNvSpPr>
            <a:spLocks noGrp="1"/>
          </p:cNvSpPr>
          <p:nvPr>
            <p:ph type="ftr" sz="quarter" idx="11"/>
          </p:nvPr>
        </p:nvSpPr>
        <p:spPr/>
        <p:txBody>
          <a:bodyPr/>
          <a:lstStyle>
            <a:lvl1pPr>
              <a:defRPr/>
            </a:lvl1pPr>
          </a:lstStyle>
          <a:p>
            <a:pPr>
              <a:defRPr/>
            </a:pPr>
            <a:endParaRPr lang="pt-BR"/>
          </a:p>
        </p:txBody>
      </p:sp>
      <p:sp>
        <p:nvSpPr>
          <p:cNvPr id="12" name="Slide Number Placeholder 6"/>
          <p:cNvSpPr>
            <a:spLocks noGrp="1"/>
          </p:cNvSpPr>
          <p:nvPr>
            <p:ph type="sldNum" sz="quarter" idx="12"/>
          </p:nvPr>
        </p:nvSpPr>
        <p:spPr/>
        <p:txBody>
          <a:bodyPr/>
          <a:lstStyle>
            <a:lvl1pPr>
              <a:defRPr/>
            </a:lvl1pPr>
          </a:lstStyle>
          <a:p>
            <a:fld id="{221104F9-71DC-41C9-923D-88620BDD024F}" type="slidenum">
              <a:rPr lang="pt-BR"/>
              <a:pPr/>
              <a:t>‹n.º›</a:t>
            </a:fld>
            <a:endParaRPr lang="pt-BR"/>
          </a:p>
        </p:txBody>
      </p:sp>
    </p:spTree>
    <p:extLst>
      <p:ext uri="{BB962C8B-B14F-4D97-AF65-F5344CB8AC3E}">
        <p14:creationId xmlns:p14="http://schemas.microsoft.com/office/powerpoint/2010/main" val="1088816271"/>
      </p:ext>
    </p:extLst>
  </p:cSld>
  <p:clrMapOvr>
    <a:masterClrMapping/>
  </p:clrMapOvr>
  <p:transition spd="slow">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Alt.">
    <p:spTree>
      <p:nvGrpSpPr>
        <p:cNvPr id="1" name=""/>
        <p:cNvGrpSpPr/>
        <p:nvPr/>
      </p:nvGrpSpPr>
      <p:grpSpPr>
        <a:xfrm>
          <a:off x="0" y="0"/>
          <a:ext cx="0" cy="0"/>
          <a:chOff x="0" y="0"/>
          <a:chExt cx="0" cy="0"/>
        </a:xfrm>
      </p:grpSpPr>
      <p:grpSp>
        <p:nvGrpSpPr>
          <p:cNvPr id="5" name="Group 8"/>
          <p:cNvGrpSpPr>
            <a:grpSpLocks/>
          </p:cNvGrpSpPr>
          <p:nvPr/>
        </p:nvGrpSpPr>
        <p:grpSpPr bwMode="auto">
          <a:xfrm>
            <a:off x="284163" y="4279900"/>
            <a:ext cx="8575675" cy="138113"/>
            <a:chOff x="284163" y="1759424"/>
            <a:chExt cx="8576373" cy="137411"/>
          </a:xfrm>
        </p:grpSpPr>
        <p:sp>
          <p:nvSpPr>
            <p:cNvPr id="6" name="Rectangle 7"/>
            <p:cNvSpPr/>
            <p:nvPr/>
          </p:nvSpPr>
          <p:spPr>
            <a:xfrm>
              <a:off x="284163" y="1759424"/>
              <a:ext cx="2743423"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7" name="Rectangle 8"/>
            <p:cNvSpPr/>
            <p:nvPr/>
          </p:nvSpPr>
          <p:spPr>
            <a:xfrm>
              <a:off x="3025998" y="1759424"/>
              <a:ext cx="160033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8" name="Rectangle 9"/>
            <p:cNvSpPr/>
            <p:nvPr/>
          </p:nvSpPr>
          <p:spPr>
            <a:xfrm>
              <a:off x="4626328" y="1759424"/>
              <a:ext cx="4234208"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grpSp>
      <p:sp>
        <p:nvSpPr>
          <p:cNvPr id="2" name="Title 1"/>
          <p:cNvSpPr>
            <a:spLocks noGrp="1"/>
          </p:cNvSpPr>
          <p:nvPr>
            <p:ph type="title"/>
          </p:nvPr>
        </p:nvSpPr>
        <p:spPr>
          <a:xfrm>
            <a:off x="363071" y="4778189"/>
            <a:ext cx="8360242" cy="566738"/>
          </a:xfrm>
          <a:noFill/>
        </p:spPr>
        <p:txBody>
          <a:bodyPr anchor="b"/>
          <a:lstStyle>
            <a:lvl1pPr algn="l">
              <a:defRPr sz="2800" b="0">
                <a:solidFill>
                  <a:schemeClr val="accent2"/>
                </a:solidFill>
              </a:defRPr>
            </a:lvl1pPr>
          </a:lstStyle>
          <a:p>
            <a:r>
              <a:rPr lang="x-none" smtClean="0"/>
              <a:t>Click to edit Master title style</a:t>
            </a:r>
            <a:endParaRPr/>
          </a:p>
        </p:txBody>
      </p:sp>
      <p:sp>
        <p:nvSpPr>
          <p:cNvPr id="3" name="Picture Placeholder 2"/>
          <p:cNvSpPr>
            <a:spLocks noGrp="1"/>
          </p:cNvSpPr>
          <p:nvPr>
            <p:ph type="pic" idx="1"/>
          </p:nvPr>
        </p:nvSpPr>
        <p:spPr>
          <a:xfrm>
            <a:off x="284163" y="457200"/>
            <a:ext cx="8577072" cy="3822192"/>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x-none" noProof="0" smtClean="0"/>
              <a:t>Drag picture to placeholder or click icon to add</a:t>
            </a:r>
            <a:endParaRPr noProof="0"/>
          </a:p>
        </p:txBody>
      </p:sp>
      <p:sp>
        <p:nvSpPr>
          <p:cNvPr id="4" name="Text Placeholder 3"/>
          <p:cNvSpPr>
            <a:spLocks noGrp="1"/>
          </p:cNvSpPr>
          <p:nvPr>
            <p:ph type="body" sz="half" idx="2"/>
          </p:nvPr>
        </p:nvSpPr>
        <p:spPr>
          <a:xfrm>
            <a:off x="419099" y="5344927"/>
            <a:ext cx="8304213" cy="804862"/>
          </a:xfrm>
          <a:noFill/>
        </p:spPr>
        <p:txBody>
          <a:bodyPr/>
          <a:lstStyle>
            <a:lvl1pPr marL="0" indent="0">
              <a:spcBef>
                <a:spcPts val="0"/>
              </a:spcBef>
              <a:buNone/>
              <a:defRPr sz="1400">
                <a:solidFill>
                  <a:schemeClr val="tx1">
                    <a:lumMod val="85000"/>
                    <a:lumOff val="1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smtClean="0"/>
              <a:t>Click to edit Master text styles</a:t>
            </a:r>
          </a:p>
        </p:txBody>
      </p:sp>
      <p:sp>
        <p:nvSpPr>
          <p:cNvPr id="9" name="Date Placeholder 4"/>
          <p:cNvSpPr>
            <a:spLocks noGrp="1"/>
          </p:cNvSpPr>
          <p:nvPr>
            <p:ph type="dt" sz="half" idx="10"/>
          </p:nvPr>
        </p:nvSpPr>
        <p:spPr/>
        <p:txBody>
          <a:bodyPr/>
          <a:lstStyle>
            <a:lvl1pPr>
              <a:defRPr/>
            </a:lvl1pPr>
          </a:lstStyle>
          <a:p>
            <a:fld id="{D074B074-529E-4356-B4F1-F105AC0824B7}" type="datetimeFigureOut">
              <a:rPr lang="en-US"/>
              <a:pPr/>
              <a:t>5/1/16</a:t>
            </a:fld>
            <a:endParaRPr lang="pt-BR"/>
          </a:p>
        </p:txBody>
      </p:sp>
      <p:sp>
        <p:nvSpPr>
          <p:cNvPr id="10" name="Footer Placeholder 5"/>
          <p:cNvSpPr>
            <a:spLocks noGrp="1"/>
          </p:cNvSpPr>
          <p:nvPr>
            <p:ph type="ftr" sz="quarter" idx="11"/>
          </p:nvPr>
        </p:nvSpPr>
        <p:spPr/>
        <p:txBody>
          <a:bodyPr/>
          <a:lstStyle>
            <a:lvl1pPr>
              <a:defRPr/>
            </a:lvl1pPr>
          </a:lstStyle>
          <a:p>
            <a:pPr>
              <a:defRPr/>
            </a:pPr>
            <a:endParaRPr lang="pt-BR"/>
          </a:p>
        </p:txBody>
      </p:sp>
      <p:sp>
        <p:nvSpPr>
          <p:cNvPr id="11" name="Slide Number Placeholder 6"/>
          <p:cNvSpPr>
            <a:spLocks noGrp="1"/>
          </p:cNvSpPr>
          <p:nvPr>
            <p:ph type="sldNum" sz="quarter" idx="12"/>
          </p:nvPr>
        </p:nvSpPr>
        <p:spPr/>
        <p:txBody>
          <a:bodyPr/>
          <a:lstStyle>
            <a:lvl1pPr>
              <a:defRPr/>
            </a:lvl1pPr>
          </a:lstStyle>
          <a:p>
            <a:fld id="{EE9BC996-82FF-4915-8467-E7E39069A0B3}" type="slidenum">
              <a:rPr lang="pt-BR"/>
              <a:pPr/>
              <a:t>‹n.º›</a:t>
            </a:fld>
            <a:endParaRPr lang="pt-BR"/>
          </a:p>
        </p:txBody>
      </p:sp>
    </p:spTree>
    <p:extLst>
      <p:ext uri="{BB962C8B-B14F-4D97-AF65-F5344CB8AC3E}">
        <p14:creationId xmlns:p14="http://schemas.microsoft.com/office/powerpoint/2010/main" val="2238516839"/>
      </p:ext>
    </p:extLst>
  </p:cSld>
  <p:clrMapOvr>
    <a:masterClrMapping/>
  </p:clrMapOvr>
  <p:transition spd="slow">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Picture, and Caption">
    <p:spTree>
      <p:nvGrpSpPr>
        <p:cNvPr id="1" name=""/>
        <p:cNvGrpSpPr/>
        <p:nvPr/>
      </p:nvGrpSpPr>
      <p:grpSpPr>
        <a:xfrm>
          <a:off x="0" y="0"/>
          <a:ext cx="0" cy="0"/>
          <a:chOff x="0" y="0"/>
          <a:chExt cx="0" cy="0"/>
        </a:xfrm>
      </p:grpSpPr>
      <p:sp>
        <p:nvSpPr>
          <p:cNvPr id="6" name="Rectangle 6"/>
          <p:cNvSpPr/>
          <p:nvPr/>
        </p:nvSpPr>
        <p:spPr>
          <a:xfrm>
            <a:off x="284163" y="4267200"/>
            <a:ext cx="2743200" cy="2120900"/>
          </a:xfrm>
          <a:prstGeom prst="rect">
            <a:avLst/>
          </a:prstGeom>
          <a:solidFill>
            <a:schemeClr val="tx1">
              <a:lumMod val="85000"/>
              <a:lumOff val="15000"/>
              <a:alpha val="85000"/>
            </a:schemeClr>
          </a:solidFill>
        </p:spPr>
        <p:txBody>
          <a:bodyPr rIns="182880" bIns="365760" anchor="b">
            <a:normAutofit/>
          </a:bodyPr>
          <a:lstStyle/>
          <a:p>
            <a:pPr defTabSz="914400" fontAlgn="auto">
              <a:spcAft>
                <a:spcPts val="0"/>
              </a:spcAft>
              <a:defRPr/>
            </a:pPr>
            <a:endParaRPr sz="4200">
              <a:solidFill>
                <a:schemeClr val="bg1"/>
              </a:solidFill>
              <a:latin typeface="+mj-lt"/>
              <a:ea typeface="+mj-ea"/>
              <a:cs typeface="+mj-cs"/>
            </a:endParaRPr>
          </a:p>
        </p:txBody>
      </p:sp>
      <p:grpSp>
        <p:nvGrpSpPr>
          <p:cNvPr id="7" name="Group 14"/>
          <p:cNvGrpSpPr>
            <a:grpSpLocks/>
          </p:cNvGrpSpPr>
          <p:nvPr/>
        </p:nvGrpSpPr>
        <p:grpSpPr bwMode="auto">
          <a:xfrm>
            <a:off x="284163" y="461963"/>
            <a:ext cx="8575675" cy="136525"/>
            <a:chOff x="284163" y="1759424"/>
            <a:chExt cx="8576373" cy="137411"/>
          </a:xfrm>
        </p:grpSpPr>
        <p:sp>
          <p:nvSpPr>
            <p:cNvPr id="8" name="Rectangle 8"/>
            <p:cNvSpPr/>
            <p:nvPr/>
          </p:nvSpPr>
          <p:spPr>
            <a:xfrm>
              <a:off x="284163" y="1759424"/>
              <a:ext cx="2743423"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9" name="Rectangle 9"/>
            <p:cNvSpPr/>
            <p:nvPr/>
          </p:nvSpPr>
          <p:spPr>
            <a:xfrm>
              <a:off x="3025998" y="1759424"/>
              <a:ext cx="160033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10" name="Rectangle 10"/>
            <p:cNvSpPr/>
            <p:nvPr/>
          </p:nvSpPr>
          <p:spPr>
            <a:xfrm>
              <a:off x="4626328" y="1759424"/>
              <a:ext cx="4234208"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grpSp>
      <p:sp>
        <p:nvSpPr>
          <p:cNvPr id="3" name="Content Placeholder 2"/>
          <p:cNvSpPr>
            <a:spLocks noGrp="1"/>
          </p:cNvSpPr>
          <p:nvPr>
            <p:ph idx="1"/>
          </p:nvPr>
        </p:nvSpPr>
        <p:spPr>
          <a:xfrm>
            <a:off x="3657600" y="914400"/>
            <a:ext cx="5195047" cy="5211763"/>
          </a:xfrm>
        </p:spPr>
        <p:txBody>
          <a:bodyPr>
            <a:normAutofit/>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dirty="0"/>
          </a:p>
        </p:txBody>
      </p:sp>
      <p:sp>
        <p:nvSpPr>
          <p:cNvPr id="4" name="Text Placeholder 3"/>
          <p:cNvSpPr>
            <a:spLocks noGrp="1"/>
          </p:cNvSpPr>
          <p:nvPr>
            <p:ph type="body" sz="half" idx="2"/>
          </p:nvPr>
        </p:nvSpPr>
        <p:spPr>
          <a:xfrm>
            <a:off x="419101" y="4953001"/>
            <a:ext cx="2472017" cy="1246094"/>
          </a:xfrm>
        </p:spPr>
        <p:txBody>
          <a:bodyPr>
            <a:normAutofit/>
          </a:bodyPr>
          <a:lstStyle>
            <a:lvl1pPr marL="0" indent="0" algn="l">
              <a:spcBef>
                <a:spcPts val="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smtClean="0"/>
              <a:t>Click to edit Master text styles</a:t>
            </a:r>
          </a:p>
        </p:txBody>
      </p:sp>
      <p:sp>
        <p:nvSpPr>
          <p:cNvPr id="2" name="Title 1"/>
          <p:cNvSpPr>
            <a:spLocks noGrp="1"/>
          </p:cNvSpPr>
          <p:nvPr>
            <p:ph type="title"/>
          </p:nvPr>
        </p:nvSpPr>
        <p:spPr>
          <a:xfrm>
            <a:off x="410764" y="4419600"/>
            <a:ext cx="2475395" cy="510988"/>
          </a:xfrm>
          <a:noFill/>
        </p:spPr>
        <p:txBody>
          <a:bodyPr anchor="b"/>
          <a:lstStyle>
            <a:lvl1pPr algn="l">
              <a:defRPr sz="2000" b="1">
                <a:solidFill>
                  <a:schemeClr val="bg1"/>
                </a:solidFill>
              </a:defRPr>
            </a:lvl1pPr>
          </a:lstStyle>
          <a:p>
            <a:r>
              <a:rPr lang="x-none" smtClean="0"/>
              <a:t>Click to edit Master title style</a:t>
            </a:r>
            <a:endParaRPr/>
          </a:p>
        </p:txBody>
      </p:sp>
      <p:sp>
        <p:nvSpPr>
          <p:cNvPr id="14" name="Picture Placeholder 13"/>
          <p:cNvSpPr>
            <a:spLocks noGrp="1"/>
          </p:cNvSpPr>
          <p:nvPr>
            <p:ph type="pic" sz="quarter" idx="13"/>
          </p:nvPr>
        </p:nvSpPr>
        <p:spPr>
          <a:xfrm>
            <a:off x="284164" y="594360"/>
            <a:ext cx="2743200" cy="3675888"/>
          </a:xfrm>
        </p:spPr>
        <p:txBody>
          <a:bodyPr rtlCol="0">
            <a:normAutofit/>
          </a:bodyPr>
          <a:lstStyle>
            <a:lvl1pPr>
              <a:buNone/>
              <a:defRPr/>
            </a:lvl1pPr>
          </a:lstStyle>
          <a:p>
            <a:pPr lvl="0"/>
            <a:r>
              <a:rPr lang="x-none" noProof="0" smtClean="0"/>
              <a:t>Drag picture to placeholder or click icon to add</a:t>
            </a:r>
            <a:endParaRPr noProof="0"/>
          </a:p>
        </p:txBody>
      </p:sp>
      <p:sp>
        <p:nvSpPr>
          <p:cNvPr id="11" name="Date Placeholder 4"/>
          <p:cNvSpPr>
            <a:spLocks noGrp="1"/>
          </p:cNvSpPr>
          <p:nvPr>
            <p:ph type="dt" sz="half" idx="14"/>
          </p:nvPr>
        </p:nvSpPr>
        <p:spPr/>
        <p:txBody>
          <a:bodyPr/>
          <a:lstStyle>
            <a:lvl1pPr>
              <a:defRPr/>
            </a:lvl1pPr>
          </a:lstStyle>
          <a:p>
            <a:fld id="{84196AB8-79F8-4DCC-BB1F-989C7B15B6AF}" type="datetimeFigureOut">
              <a:rPr lang="en-US"/>
              <a:pPr/>
              <a:t>5/1/16</a:t>
            </a:fld>
            <a:endParaRPr lang="pt-BR"/>
          </a:p>
        </p:txBody>
      </p:sp>
      <p:sp>
        <p:nvSpPr>
          <p:cNvPr id="12" name="Footer Placeholder 5"/>
          <p:cNvSpPr>
            <a:spLocks noGrp="1"/>
          </p:cNvSpPr>
          <p:nvPr>
            <p:ph type="ftr" sz="quarter" idx="15"/>
          </p:nvPr>
        </p:nvSpPr>
        <p:spPr/>
        <p:txBody>
          <a:bodyPr/>
          <a:lstStyle>
            <a:lvl1pPr>
              <a:defRPr/>
            </a:lvl1pPr>
          </a:lstStyle>
          <a:p>
            <a:pPr>
              <a:defRPr/>
            </a:pPr>
            <a:endParaRPr lang="pt-BR"/>
          </a:p>
        </p:txBody>
      </p:sp>
      <p:sp>
        <p:nvSpPr>
          <p:cNvPr id="13" name="Slide Number Placeholder 6"/>
          <p:cNvSpPr>
            <a:spLocks noGrp="1"/>
          </p:cNvSpPr>
          <p:nvPr>
            <p:ph type="sldNum" sz="quarter" idx="16"/>
          </p:nvPr>
        </p:nvSpPr>
        <p:spPr/>
        <p:txBody>
          <a:bodyPr/>
          <a:lstStyle>
            <a:lvl1pPr>
              <a:defRPr/>
            </a:lvl1pPr>
          </a:lstStyle>
          <a:p>
            <a:fld id="{DEC8507A-6491-4539-8BFE-91BEAC30B490}" type="slidenum">
              <a:rPr lang="pt-BR"/>
              <a:pPr/>
              <a:t>‹n.º›</a:t>
            </a:fld>
            <a:endParaRPr lang="pt-BR"/>
          </a:p>
        </p:txBody>
      </p:sp>
    </p:spTree>
    <p:extLst>
      <p:ext uri="{BB962C8B-B14F-4D97-AF65-F5344CB8AC3E}">
        <p14:creationId xmlns:p14="http://schemas.microsoft.com/office/powerpoint/2010/main" val="1145268497"/>
      </p:ext>
    </p:extLst>
  </p:cSld>
  <p:clrMapOvr>
    <a:masterClrMapping/>
  </p:clrMapOvr>
  <p:transition spd="slow">
    <p:wip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3 Pictures with Caption">
    <p:spTree>
      <p:nvGrpSpPr>
        <p:cNvPr id="1" name=""/>
        <p:cNvGrpSpPr/>
        <p:nvPr/>
      </p:nvGrpSpPr>
      <p:grpSpPr>
        <a:xfrm>
          <a:off x="0" y="0"/>
          <a:ext cx="0" cy="0"/>
          <a:chOff x="0" y="0"/>
          <a:chExt cx="0" cy="0"/>
        </a:xfrm>
      </p:grpSpPr>
      <p:sp>
        <p:nvSpPr>
          <p:cNvPr id="7" name="Rectangle 6"/>
          <p:cNvSpPr/>
          <p:nvPr/>
        </p:nvSpPr>
        <p:spPr>
          <a:xfrm>
            <a:off x="3021013" y="4802188"/>
            <a:ext cx="5837237" cy="1468437"/>
          </a:xfrm>
          <a:prstGeom prst="rect">
            <a:avLst/>
          </a:prstGeom>
          <a:solidFill>
            <a:schemeClr val="tx1">
              <a:lumMod val="85000"/>
              <a:lumOff val="15000"/>
              <a:alpha val="85000"/>
            </a:schemeClr>
          </a:solidFill>
        </p:spPr>
        <p:txBody>
          <a:bodyPr rIns="182880" bIns="365760" anchor="b">
            <a:normAutofit/>
          </a:bodyPr>
          <a:lstStyle/>
          <a:p>
            <a:pPr defTabSz="914400" fontAlgn="auto">
              <a:spcAft>
                <a:spcPts val="0"/>
              </a:spcAft>
              <a:defRPr/>
            </a:pPr>
            <a:endParaRPr sz="4200">
              <a:solidFill>
                <a:schemeClr val="bg1"/>
              </a:solidFill>
              <a:latin typeface="+mj-lt"/>
              <a:ea typeface="+mj-ea"/>
              <a:cs typeface="+mj-cs"/>
            </a:endParaRPr>
          </a:p>
        </p:txBody>
      </p:sp>
      <p:grpSp>
        <p:nvGrpSpPr>
          <p:cNvPr id="8" name="Group 7"/>
          <p:cNvGrpSpPr>
            <a:grpSpLocks/>
          </p:cNvGrpSpPr>
          <p:nvPr/>
        </p:nvGrpSpPr>
        <p:grpSpPr bwMode="auto">
          <a:xfrm>
            <a:off x="284163" y="6262688"/>
            <a:ext cx="8575675" cy="138112"/>
            <a:chOff x="284163" y="1759424"/>
            <a:chExt cx="8576373" cy="137411"/>
          </a:xfrm>
        </p:grpSpPr>
        <p:sp>
          <p:nvSpPr>
            <p:cNvPr id="9" name="Rectangle 8"/>
            <p:cNvSpPr/>
            <p:nvPr/>
          </p:nvSpPr>
          <p:spPr>
            <a:xfrm>
              <a:off x="284163" y="1759424"/>
              <a:ext cx="2743423"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10" name="Rectangle 9"/>
            <p:cNvSpPr/>
            <p:nvPr/>
          </p:nvSpPr>
          <p:spPr>
            <a:xfrm>
              <a:off x="3025998" y="1759424"/>
              <a:ext cx="160033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11" name="Rectangle 10"/>
            <p:cNvSpPr/>
            <p:nvPr/>
          </p:nvSpPr>
          <p:spPr>
            <a:xfrm>
              <a:off x="4626328" y="1759424"/>
              <a:ext cx="4234208"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grpSp>
      <p:sp>
        <p:nvSpPr>
          <p:cNvPr id="2" name="Title 1"/>
          <p:cNvSpPr>
            <a:spLocks noGrp="1"/>
          </p:cNvSpPr>
          <p:nvPr>
            <p:ph type="title"/>
          </p:nvPr>
        </p:nvSpPr>
        <p:spPr>
          <a:xfrm>
            <a:off x="3031661" y="4800600"/>
            <a:ext cx="5691651" cy="566738"/>
          </a:xfrm>
          <a:noFill/>
        </p:spPr>
        <p:txBody>
          <a:bodyPr anchor="b" anchorCtr="0"/>
          <a:lstStyle>
            <a:lvl1pPr algn="l" defTabSz="914400" rtl="0" eaLnBrk="1" latinLnBrk="0" hangingPunct="1">
              <a:spcBef>
                <a:spcPct val="0"/>
              </a:spcBef>
              <a:buNone/>
              <a:defRPr sz="2800" b="0" i="0" kern="1200" cap="none" baseline="0">
                <a:solidFill>
                  <a:schemeClr val="bg1"/>
                </a:solidFill>
                <a:latin typeface="+mj-lt"/>
                <a:ea typeface="+mj-ea"/>
                <a:cs typeface="+mj-cs"/>
              </a:defRPr>
            </a:lvl1pPr>
          </a:lstStyle>
          <a:p>
            <a:r>
              <a:rPr lang="x-none" smtClean="0"/>
              <a:t>Click to edit Master title style</a:t>
            </a:r>
            <a:endParaRPr/>
          </a:p>
        </p:txBody>
      </p:sp>
      <p:sp>
        <p:nvSpPr>
          <p:cNvPr id="3" name="Picture Placeholder 2"/>
          <p:cNvSpPr>
            <a:spLocks noGrp="1"/>
          </p:cNvSpPr>
          <p:nvPr>
            <p:ph type="pic" idx="1"/>
          </p:nvPr>
        </p:nvSpPr>
        <p:spPr>
          <a:xfrm>
            <a:off x="3021014" y="457199"/>
            <a:ext cx="5833872" cy="4352544"/>
          </a:xfrm>
        </p:spPr>
        <p:txBody>
          <a:bodyPr rtlCol="0">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x-none" noProof="0" smtClean="0"/>
              <a:t>Drag picture to placeholder or click icon to add</a:t>
            </a:r>
            <a:endParaRPr noProof="0"/>
          </a:p>
        </p:txBody>
      </p:sp>
      <p:sp>
        <p:nvSpPr>
          <p:cNvPr id="4" name="Text Placeholder 3"/>
          <p:cNvSpPr>
            <a:spLocks noGrp="1"/>
          </p:cNvSpPr>
          <p:nvPr>
            <p:ph type="body" sz="half" idx="2"/>
          </p:nvPr>
        </p:nvSpPr>
        <p:spPr>
          <a:xfrm>
            <a:off x="3069805" y="5367338"/>
            <a:ext cx="5653507" cy="804862"/>
          </a:xfrm>
        </p:spPr>
        <p:txBody>
          <a:bodyPr/>
          <a:lstStyle>
            <a:lvl1pPr marL="0" indent="0">
              <a:spcBef>
                <a:spcPts val="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smtClean="0"/>
              <a:t>Click to edit Master text styles</a:t>
            </a:r>
          </a:p>
        </p:txBody>
      </p:sp>
      <p:sp>
        <p:nvSpPr>
          <p:cNvPr id="13" name="Picture Placeholder 2"/>
          <p:cNvSpPr>
            <a:spLocks noGrp="1"/>
          </p:cNvSpPr>
          <p:nvPr>
            <p:ph type="pic" idx="13"/>
          </p:nvPr>
        </p:nvSpPr>
        <p:spPr>
          <a:xfrm>
            <a:off x="284164" y="457200"/>
            <a:ext cx="2736850" cy="2907792"/>
          </a:xfrm>
        </p:spPr>
        <p:txBody>
          <a:bodyPr rtlCol="0">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x-none" noProof="0" smtClean="0"/>
              <a:t>Drag picture to placeholder or click icon to add</a:t>
            </a:r>
            <a:endParaRPr noProof="0"/>
          </a:p>
        </p:txBody>
      </p:sp>
      <p:sp>
        <p:nvSpPr>
          <p:cNvPr id="14" name="Picture Placeholder 2"/>
          <p:cNvSpPr>
            <a:spLocks noGrp="1"/>
          </p:cNvSpPr>
          <p:nvPr>
            <p:ph type="pic" idx="14"/>
          </p:nvPr>
        </p:nvSpPr>
        <p:spPr>
          <a:xfrm>
            <a:off x="284164" y="3364992"/>
            <a:ext cx="2736850" cy="2898648"/>
          </a:xfrm>
        </p:spPr>
        <p:txBody>
          <a:bodyPr rtlCol="0">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x-none" noProof="0" smtClean="0"/>
              <a:t>Drag picture to placeholder or click icon to add</a:t>
            </a:r>
            <a:endParaRPr noProof="0"/>
          </a:p>
        </p:txBody>
      </p:sp>
      <p:sp>
        <p:nvSpPr>
          <p:cNvPr id="12" name="Date Placeholder 4"/>
          <p:cNvSpPr>
            <a:spLocks noGrp="1"/>
          </p:cNvSpPr>
          <p:nvPr>
            <p:ph type="dt" sz="half" idx="15"/>
          </p:nvPr>
        </p:nvSpPr>
        <p:spPr/>
        <p:txBody>
          <a:bodyPr/>
          <a:lstStyle>
            <a:lvl1pPr>
              <a:defRPr/>
            </a:lvl1pPr>
          </a:lstStyle>
          <a:p>
            <a:fld id="{547332F3-8633-402C-840D-09181FFF0D2E}" type="datetimeFigureOut">
              <a:rPr lang="en-US"/>
              <a:pPr/>
              <a:t>5/1/16</a:t>
            </a:fld>
            <a:endParaRPr lang="pt-BR"/>
          </a:p>
        </p:txBody>
      </p:sp>
      <p:sp>
        <p:nvSpPr>
          <p:cNvPr id="15" name="Footer Placeholder 5"/>
          <p:cNvSpPr>
            <a:spLocks noGrp="1"/>
          </p:cNvSpPr>
          <p:nvPr>
            <p:ph type="ftr" sz="quarter" idx="16"/>
          </p:nvPr>
        </p:nvSpPr>
        <p:spPr/>
        <p:txBody>
          <a:bodyPr/>
          <a:lstStyle>
            <a:lvl1pPr>
              <a:defRPr/>
            </a:lvl1pPr>
          </a:lstStyle>
          <a:p>
            <a:pPr>
              <a:defRPr/>
            </a:pPr>
            <a:endParaRPr lang="pt-BR"/>
          </a:p>
        </p:txBody>
      </p:sp>
      <p:sp>
        <p:nvSpPr>
          <p:cNvPr id="16" name="Slide Number Placeholder 6"/>
          <p:cNvSpPr>
            <a:spLocks noGrp="1"/>
          </p:cNvSpPr>
          <p:nvPr>
            <p:ph type="sldNum" sz="quarter" idx="17"/>
          </p:nvPr>
        </p:nvSpPr>
        <p:spPr/>
        <p:txBody>
          <a:bodyPr/>
          <a:lstStyle>
            <a:lvl1pPr>
              <a:defRPr/>
            </a:lvl1pPr>
          </a:lstStyle>
          <a:p>
            <a:fld id="{A7BB70B1-1347-443A-A85A-D867853B62E1}" type="slidenum">
              <a:rPr lang="pt-BR"/>
              <a:pPr/>
              <a:t>‹n.º›</a:t>
            </a:fld>
            <a:endParaRPr lang="pt-BR"/>
          </a:p>
        </p:txBody>
      </p:sp>
    </p:spTree>
    <p:extLst>
      <p:ext uri="{BB962C8B-B14F-4D97-AF65-F5344CB8AC3E}">
        <p14:creationId xmlns:p14="http://schemas.microsoft.com/office/powerpoint/2010/main" val="1352707670"/>
      </p:ext>
    </p:extLst>
  </p:cSld>
  <p:clrMapOvr>
    <a:masterClrMapping/>
  </p:clrMapOvr>
  <p:transition spd="slow">
    <p:wip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4" name="Rectangle 6"/>
          <p:cNvSpPr/>
          <p:nvPr/>
        </p:nvSpPr>
        <p:spPr>
          <a:xfrm>
            <a:off x="284163" y="455613"/>
            <a:ext cx="8574087" cy="1133475"/>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grpSp>
        <p:nvGrpSpPr>
          <p:cNvPr id="5" name="Group 7"/>
          <p:cNvGrpSpPr>
            <a:grpSpLocks/>
          </p:cNvGrpSpPr>
          <p:nvPr/>
        </p:nvGrpSpPr>
        <p:grpSpPr bwMode="auto">
          <a:xfrm>
            <a:off x="284163" y="1577975"/>
            <a:ext cx="8575675" cy="136525"/>
            <a:chOff x="284163" y="1577847"/>
            <a:chExt cx="8576373" cy="137411"/>
          </a:xfrm>
        </p:grpSpPr>
        <p:sp>
          <p:nvSpPr>
            <p:cNvPr id="6" name="Rectangle 8"/>
            <p:cNvSpPr/>
            <p:nvPr/>
          </p:nvSpPr>
          <p:spPr>
            <a:xfrm>
              <a:off x="284163" y="1577847"/>
              <a:ext cx="160033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7" name="Rectangle 9"/>
            <p:cNvSpPr/>
            <p:nvPr/>
          </p:nvSpPr>
          <p:spPr>
            <a:xfrm>
              <a:off x="1884493" y="1577847"/>
              <a:ext cx="2743423"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8" name="Rectangle 10"/>
            <p:cNvSpPr/>
            <p:nvPr/>
          </p:nvSpPr>
          <p:spPr>
            <a:xfrm>
              <a:off x="4626328" y="1577847"/>
              <a:ext cx="4234208"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grpSp>
      <p:sp>
        <p:nvSpPr>
          <p:cNvPr id="2" name="Title 1"/>
          <p:cNvSpPr>
            <a:spLocks noGrp="1"/>
          </p:cNvSpPr>
          <p:nvPr>
            <p:ph type="title"/>
          </p:nvPr>
        </p:nvSpPr>
        <p:spPr/>
        <p:txBody>
          <a:bodyPr/>
          <a:lstStyle/>
          <a:p>
            <a:r>
              <a:rPr lang="x-none" smtClean="0"/>
              <a:t>Click to edit Master title style</a:t>
            </a:r>
            <a:endParaRPr/>
          </a:p>
        </p:txBody>
      </p:sp>
      <p:sp>
        <p:nvSpPr>
          <p:cNvPr id="3" name="Vertical Text Placeholder 2"/>
          <p:cNvSpPr>
            <a:spLocks noGrp="1"/>
          </p:cNvSpPr>
          <p:nvPr>
            <p:ph type="body" orient="vert" idx="1"/>
          </p:nvPr>
        </p:nvSpPr>
        <p:spPr>
          <a:xfrm>
            <a:off x="284163" y="2133600"/>
            <a:ext cx="8574087" cy="4013200"/>
          </a:xfrm>
        </p:spPr>
        <p:txBody>
          <a:bodyPr vert="eaVert"/>
          <a:lstStyle>
            <a:lvl5pPr>
              <a:defRPr/>
            </a:lvl5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dirty="0"/>
          </a:p>
        </p:txBody>
      </p:sp>
      <p:sp>
        <p:nvSpPr>
          <p:cNvPr id="9" name="Date Placeholder 3"/>
          <p:cNvSpPr>
            <a:spLocks noGrp="1"/>
          </p:cNvSpPr>
          <p:nvPr>
            <p:ph type="dt" sz="half" idx="10"/>
          </p:nvPr>
        </p:nvSpPr>
        <p:spPr/>
        <p:txBody>
          <a:bodyPr/>
          <a:lstStyle>
            <a:lvl1pPr>
              <a:defRPr/>
            </a:lvl1pPr>
          </a:lstStyle>
          <a:p>
            <a:fld id="{D4D8A003-5939-48DA-B176-4D2E8938E0C3}" type="datetimeFigureOut">
              <a:rPr lang="en-US"/>
              <a:pPr/>
              <a:t>5/1/16</a:t>
            </a:fld>
            <a:endParaRPr lang="pt-BR"/>
          </a:p>
        </p:txBody>
      </p:sp>
      <p:sp>
        <p:nvSpPr>
          <p:cNvPr id="10" name="Footer Placeholder 4"/>
          <p:cNvSpPr>
            <a:spLocks noGrp="1"/>
          </p:cNvSpPr>
          <p:nvPr>
            <p:ph type="ftr" sz="quarter" idx="11"/>
          </p:nvPr>
        </p:nvSpPr>
        <p:spPr/>
        <p:txBody>
          <a:bodyPr/>
          <a:lstStyle>
            <a:lvl1pPr>
              <a:defRPr/>
            </a:lvl1pPr>
          </a:lstStyle>
          <a:p>
            <a:pPr>
              <a:defRPr/>
            </a:pPr>
            <a:endParaRPr lang="pt-BR"/>
          </a:p>
        </p:txBody>
      </p:sp>
      <p:sp>
        <p:nvSpPr>
          <p:cNvPr id="11" name="Slide Number Placeholder 5"/>
          <p:cNvSpPr>
            <a:spLocks noGrp="1"/>
          </p:cNvSpPr>
          <p:nvPr>
            <p:ph type="sldNum" sz="quarter" idx="12"/>
          </p:nvPr>
        </p:nvSpPr>
        <p:spPr/>
        <p:txBody>
          <a:bodyPr/>
          <a:lstStyle>
            <a:lvl1pPr>
              <a:defRPr/>
            </a:lvl1pPr>
          </a:lstStyle>
          <a:p>
            <a:fld id="{FF88731A-0CDC-4CD1-A17A-9628377B66A4}" type="slidenum">
              <a:rPr lang="pt-BR"/>
              <a:pPr/>
              <a:t>‹n.º›</a:t>
            </a:fld>
            <a:endParaRPr lang="pt-BR"/>
          </a:p>
        </p:txBody>
      </p:sp>
    </p:spTree>
    <p:extLst>
      <p:ext uri="{BB962C8B-B14F-4D97-AF65-F5344CB8AC3E}">
        <p14:creationId xmlns:p14="http://schemas.microsoft.com/office/powerpoint/2010/main" val="358342624"/>
      </p:ext>
    </p:extLst>
  </p:cSld>
  <p:clrMapOvr>
    <a:masterClrMapping/>
  </p:clrMapOvr>
  <p:transition spd="slow">
    <p:wip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4" name="Rectangle 6"/>
          <p:cNvSpPr/>
          <p:nvPr/>
        </p:nvSpPr>
        <p:spPr>
          <a:xfrm rot="5400000">
            <a:off x="5314156" y="2856707"/>
            <a:ext cx="5934075" cy="1135062"/>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grpSp>
        <p:nvGrpSpPr>
          <p:cNvPr id="5" name="Group 7"/>
          <p:cNvGrpSpPr>
            <a:grpSpLocks/>
          </p:cNvGrpSpPr>
          <p:nvPr/>
        </p:nvGrpSpPr>
        <p:grpSpPr bwMode="auto">
          <a:xfrm rot="5400000">
            <a:off x="4658519" y="3355181"/>
            <a:ext cx="5934075" cy="138113"/>
            <a:chOff x="284163" y="1577847"/>
            <a:chExt cx="8576373" cy="137411"/>
          </a:xfrm>
        </p:grpSpPr>
        <p:sp>
          <p:nvSpPr>
            <p:cNvPr id="6" name="Rectangle 8"/>
            <p:cNvSpPr/>
            <p:nvPr/>
          </p:nvSpPr>
          <p:spPr>
            <a:xfrm>
              <a:off x="284162" y="1577847"/>
              <a:ext cx="159918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7" name="Rectangle 9"/>
            <p:cNvSpPr/>
            <p:nvPr/>
          </p:nvSpPr>
          <p:spPr>
            <a:xfrm>
              <a:off x="1885637" y="1577847"/>
              <a:ext cx="2741779"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8" name="Rectangle 10"/>
            <p:cNvSpPr/>
            <p:nvPr/>
          </p:nvSpPr>
          <p:spPr>
            <a:xfrm>
              <a:off x="4627415" y="1577847"/>
              <a:ext cx="4233121"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grpSp>
      <p:sp>
        <p:nvSpPr>
          <p:cNvPr id="2" name="Vertical Title 1"/>
          <p:cNvSpPr>
            <a:spLocks noGrp="1"/>
          </p:cNvSpPr>
          <p:nvPr>
            <p:ph type="title" orient="vert"/>
          </p:nvPr>
        </p:nvSpPr>
        <p:spPr>
          <a:xfrm>
            <a:off x="7695124" y="473075"/>
            <a:ext cx="969264" cy="5921375"/>
          </a:xfrm>
        </p:spPr>
        <p:txBody>
          <a:bodyPr vert="eaVert"/>
          <a:lstStyle>
            <a:lvl1pPr algn="l">
              <a:defRPr sz="3400"/>
            </a:lvl1pPr>
          </a:lstStyle>
          <a:p>
            <a:r>
              <a:rPr lang="x-none" smtClean="0"/>
              <a:t>Click to edit Master title style</a:t>
            </a:r>
            <a:endParaRPr/>
          </a:p>
        </p:txBody>
      </p:sp>
      <p:sp>
        <p:nvSpPr>
          <p:cNvPr id="3" name="Vertical Text Placeholder 2"/>
          <p:cNvSpPr>
            <a:spLocks noGrp="1"/>
          </p:cNvSpPr>
          <p:nvPr>
            <p:ph type="body" orient="vert" idx="1"/>
          </p:nvPr>
        </p:nvSpPr>
        <p:spPr>
          <a:xfrm>
            <a:off x="284163" y="457200"/>
            <a:ext cx="6497637" cy="5937250"/>
          </a:xfrm>
        </p:spPr>
        <p:txBody>
          <a:bodyPr vert="eaVert"/>
          <a:lstStyle>
            <a:lvl5pPr algn="l">
              <a:defRPr/>
            </a:lvl5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dirty="0"/>
          </a:p>
        </p:txBody>
      </p:sp>
      <p:sp>
        <p:nvSpPr>
          <p:cNvPr id="9" name="Date Placeholder 3"/>
          <p:cNvSpPr>
            <a:spLocks noGrp="1"/>
          </p:cNvSpPr>
          <p:nvPr>
            <p:ph type="dt" sz="half" idx="10"/>
          </p:nvPr>
        </p:nvSpPr>
        <p:spPr/>
        <p:txBody>
          <a:bodyPr/>
          <a:lstStyle>
            <a:lvl1pPr>
              <a:defRPr/>
            </a:lvl1pPr>
          </a:lstStyle>
          <a:p>
            <a:fld id="{A884DEEC-0A24-4247-8134-66CA1DBBAA85}" type="datetimeFigureOut">
              <a:rPr lang="en-US"/>
              <a:pPr/>
              <a:t>5/1/16</a:t>
            </a:fld>
            <a:endParaRPr lang="pt-BR"/>
          </a:p>
        </p:txBody>
      </p:sp>
      <p:sp>
        <p:nvSpPr>
          <p:cNvPr id="10" name="Footer Placeholder 4"/>
          <p:cNvSpPr>
            <a:spLocks noGrp="1"/>
          </p:cNvSpPr>
          <p:nvPr>
            <p:ph type="ftr" sz="quarter" idx="11"/>
          </p:nvPr>
        </p:nvSpPr>
        <p:spPr/>
        <p:txBody>
          <a:bodyPr/>
          <a:lstStyle>
            <a:lvl1pPr>
              <a:defRPr/>
            </a:lvl1pPr>
          </a:lstStyle>
          <a:p>
            <a:pPr>
              <a:defRPr/>
            </a:pPr>
            <a:endParaRPr lang="pt-BR"/>
          </a:p>
        </p:txBody>
      </p:sp>
      <p:sp>
        <p:nvSpPr>
          <p:cNvPr id="11" name="Slide Number Placeholder 5"/>
          <p:cNvSpPr>
            <a:spLocks noGrp="1"/>
          </p:cNvSpPr>
          <p:nvPr>
            <p:ph type="sldNum" sz="quarter" idx="12"/>
          </p:nvPr>
        </p:nvSpPr>
        <p:spPr/>
        <p:txBody>
          <a:bodyPr/>
          <a:lstStyle>
            <a:lvl1pPr>
              <a:defRPr/>
            </a:lvl1pPr>
          </a:lstStyle>
          <a:p>
            <a:fld id="{87FEA82D-614C-4017-BE9B-049C40320A08}" type="slidenum">
              <a:rPr lang="pt-BR"/>
              <a:pPr/>
              <a:t>‹n.º›</a:t>
            </a:fld>
            <a:endParaRPr lang="pt-BR"/>
          </a:p>
        </p:txBody>
      </p:sp>
    </p:spTree>
    <p:extLst>
      <p:ext uri="{BB962C8B-B14F-4D97-AF65-F5344CB8AC3E}">
        <p14:creationId xmlns:p14="http://schemas.microsoft.com/office/powerpoint/2010/main" val="448613018"/>
      </p:ext>
    </p:extLst>
  </p:cSld>
  <p:clrMapOvr>
    <a:masterClrMapping/>
  </p:clrMapOvr>
  <p:transition spd="slow">
    <p:wipe/>
  </p:transitio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ext Placeholder 2"/>
          <p:cNvSpPr>
            <a:spLocks noGrp="1"/>
          </p:cNvSpPr>
          <p:nvPr>
            <p:ph type="body" idx="1"/>
          </p:nvPr>
        </p:nvSpPr>
        <p:spPr bwMode="auto">
          <a:xfrm>
            <a:off x="1781175" y="2133600"/>
            <a:ext cx="7077075" cy="399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pt-BR" smtClean="0"/>
              <a:t>Click to edit Master text styles</a:t>
            </a:r>
          </a:p>
          <a:p>
            <a:pPr lvl="1"/>
            <a:r>
              <a:rPr lang="pt-BR" smtClean="0"/>
              <a:t>Second level</a:t>
            </a:r>
          </a:p>
          <a:p>
            <a:pPr lvl="2"/>
            <a:r>
              <a:rPr lang="pt-BR" smtClean="0"/>
              <a:t>Third level</a:t>
            </a:r>
          </a:p>
          <a:p>
            <a:pPr lvl="3"/>
            <a:r>
              <a:rPr lang="pt-BR" smtClean="0"/>
              <a:t>Fourth level</a:t>
            </a:r>
          </a:p>
          <a:p>
            <a:pPr lvl="4"/>
            <a:r>
              <a:rPr lang="pt-BR" smtClean="0"/>
              <a:t>Fifth level</a:t>
            </a:r>
          </a:p>
        </p:txBody>
      </p:sp>
      <p:sp>
        <p:nvSpPr>
          <p:cNvPr id="4" name="Date Placeholder 3"/>
          <p:cNvSpPr>
            <a:spLocks noGrp="1"/>
          </p:cNvSpPr>
          <p:nvPr>
            <p:ph type="dt" sz="half" idx="2"/>
          </p:nvPr>
        </p:nvSpPr>
        <p:spPr>
          <a:xfrm>
            <a:off x="6794500" y="6437313"/>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100" b="1">
                <a:solidFill>
                  <a:srgbClr val="A6A6A6"/>
                </a:solidFill>
              </a:defRPr>
            </a:lvl1pPr>
          </a:lstStyle>
          <a:p>
            <a:fld id="{8B83B4B1-560F-4C10-9EBB-C82D8D6745BD}" type="datetimeFigureOut">
              <a:rPr lang="en-US"/>
              <a:pPr/>
              <a:t>5/1/16</a:t>
            </a:fld>
            <a:endParaRPr lang="pt-BR"/>
          </a:p>
        </p:txBody>
      </p:sp>
      <p:sp>
        <p:nvSpPr>
          <p:cNvPr id="5" name="Footer Placeholder 4"/>
          <p:cNvSpPr>
            <a:spLocks noGrp="1"/>
          </p:cNvSpPr>
          <p:nvPr>
            <p:ph type="ftr" sz="quarter" idx="3"/>
          </p:nvPr>
        </p:nvSpPr>
        <p:spPr>
          <a:xfrm>
            <a:off x="200025" y="6437313"/>
            <a:ext cx="6124575" cy="365125"/>
          </a:xfrm>
          <a:prstGeom prst="rect">
            <a:avLst/>
          </a:prstGeom>
        </p:spPr>
        <p:txBody>
          <a:bodyPr vert="horz" lIns="91440" tIns="45720" rIns="91440" bIns="45720" rtlCol="0" anchor="ctr"/>
          <a:lstStyle>
            <a:lvl1pPr algn="l" fontAlgn="auto">
              <a:spcBef>
                <a:spcPts val="0"/>
              </a:spcBef>
              <a:spcAft>
                <a:spcPts val="0"/>
              </a:spcAft>
              <a:defRPr sz="1100" b="1">
                <a:solidFill>
                  <a:schemeClr val="bg1">
                    <a:lumMod val="65000"/>
                  </a:schemeClr>
                </a:solidFill>
                <a:latin typeface="+mn-lt"/>
                <a:ea typeface="+mn-ea"/>
              </a:defRPr>
            </a:lvl1pPr>
          </a:lstStyle>
          <a:p>
            <a:pPr>
              <a:defRPr/>
            </a:pPr>
            <a:endParaRPr lang="pt-BR"/>
          </a:p>
        </p:txBody>
      </p:sp>
      <p:sp>
        <p:nvSpPr>
          <p:cNvPr id="6" name="Slide Number Placeholder 5"/>
          <p:cNvSpPr>
            <a:spLocks noGrp="1"/>
          </p:cNvSpPr>
          <p:nvPr>
            <p:ph type="sldNum" sz="quarter" idx="4"/>
          </p:nvPr>
        </p:nvSpPr>
        <p:spPr>
          <a:xfrm>
            <a:off x="8305800" y="166688"/>
            <a:ext cx="631825" cy="360362"/>
          </a:xfrm>
          <a:prstGeom prst="rect">
            <a:avLst/>
          </a:prstGeom>
        </p:spPr>
        <p:txBody>
          <a:bodyPr vert="horz" wrap="square" lIns="91440" tIns="45720" rIns="91440" bIns="45720" numCol="1" anchor="ctr" anchorCtr="0" compatLnSpc="1">
            <a:prstTxWarp prst="textNoShape">
              <a:avLst/>
            </a:prstTxWarp>
          </a:bodyPr>
          <a:lstStyle>
            <a:lvl1pPr algn="r">
              <a:defRPr sz="1400" b="1">
                <a:solidFill>
                  <a:srgbClr val="262626"/>
                </a:solidFill>
              </a:defRPr>
            </a:lvl1pPr>
          </a:lstStyle>
          <a:p>
            <a:fld id="{94DD72AE-590D-481F-A257-0ECD258DCACA}" type="slidenum">
              <a:rPr lang="pt-BR"/>
              <a:pPr/>
              <a:t>‹n.º›</a:t>
            </a:fld>
            <a:endParaRPr lang="pt-BR"/>
          </a:p>
        </p:txBody>
      </p:sp>
      <p:sp>
        <p:nvSpPr>
          <p:cNvPr id="2" name="Title Placeholder 1"/>
          <p:cNvSpPr>
            <a:spLocks noGrp="1"/>
          </p:cNvSpPr>
          <p:nvPr>
            <p:ph type="title"/>
          </p:nvPr>
        </p:nvSpPr>
        <p:spPr>
          <a:xfrm>
            <a:off x="284163" y="642595"/>
            <a:ext cx="8574087" cy="968375"/>
          </a:xfrm>
          <a:prstGeom prst="rect">
            <a:avLst/>
          </a:prstGeom>
          <a:solidFill>
            <a:schemeClr val="tx1">
              <a:lumMod val="85000"/>
              <a:lumOff val="15000"/>
              <a:alpha val="70000"/>
            </a:schemeClr>
          </a:solidFill>
        </p:spPr>
        <p:txBody>
          <a:bodyPr vert="horz" lIns="91440" tIns="45720" rIns="91440" bIns="45720" rtlCol="0" anchor="ctr">
            <a:normAutofit/>
          </a:bodyPr>
          <a:lstStyle/>
          <a:p>
            <a:r>
              <a:rPr lang="x-none" smtClean="0"/>
              <a:t>Click to edit Master title style</a:t>
            </a:r>
            <a:endParaRPr/>
          </a:p>
        </p:txBody>
      </p:sp>
    </p:spTree>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 id="2147483706" r:id="rId14"/>
    <p:sldLayoutId id="2147483707" r:id="rId15"/>
    <p:sldLayoutId id="2147483708" r:id="rId16"/>
  </p:sldLayoutIdLst>
  <p:transition spd="slow">
    <p:wipe/>
  </p:transition>
  <p:txStyles>
    <p:titleStyle>
      <a:lvl1pPr algn="r" rtl="0" fontAlgn="base">
        <a:spcBef>
          <a:spcPct val="0"/>
        </a:spcBef>
        <a:spcAft>
          <a:spcPct val="0"/>
        </a:spcAft>
        <a:defRPr sz="4200" kern="1200">
          <a:solidFill>
            <a:schemeClr val="bg1"/>
          </a:solidFill>
          <a:latin typeface="+mj-lt"/>
          <a:ea typeface="MS PGothic" pitchFamily="34" charset="-128"/>
          <a:cs typeface="+mj-cs"/>
        </a:defRPr>
      </a:lvl1pPr>
      <a:lvl2pPr algn="r" rtl="0" fontAlgn="base">
        <a:spcBef>
          <a:spcPct val="0"/>
        </a:spcBef>
        <a:spcAft>
          <a:spcPct val="0"/>
        </a:spcAft>
        <a:defRPr sz="4200">
          <a:solidFill>
            <a:schemeClr val="bg1"/>
          </a:solidFill>
          <a:latin typeface="Corbel" pitchFamily="34" charset="0"/>
          <a:ea typeface="MS PGothic" pitchFamily="34" charset="-128"/>
        </a:defRPr>
      </a:lvl2pPr>
      <a:lvl3pPr algn="r" rtl="0" fontAlgn="base">
        <a:spcBef>
          <a:spcPct val="0"/>
        </a:spcBef>
        <a:spcAft>
          <a:spcPct val="0"/>
        </a:spcAft>
        <a:defRPr sz="4200">
          <a:solidFill>
            <a:schemeClr val="bg1"/>
          </a:solidFill>
          <a:latin typeface="Corbel" pitchFamily="34" charset="0"/>
          <a:ea typeface="MS PGothic" pitchFamily="34" charset="-128"/>
        </a:defRPr>
      </a:lvl3pPr>
      <a:lvl4pPr algn="r" rtl="0" fontAlgn="base">
        <a:spcBef>
          <a:spcPct val="0"/>
        </a:spcBef>
        <a:spcAft>
          <a:spcPct val="0"/>
        </a:spcAft>
        <a:defRPr sz="4200">
          <a:solidFill>
            <a:schemeClr val="bg1"/>
          </a:solidFill>
          <a:latin typeface="Corbel" pitchFamily="34" charset="0"/>
          <a:ea typeface="MS PGothic" pitchFamily="34" charset="-128"/>
        </a:defRPr>
      </a:lvl4pPr>
      <a:lvl5pPr algn="r" rtl="0" fontAlgn="base">
        <a:spcBef>
          <a:spcPct val="0"/>
        </a:spcBef>
        <a:spcAft>
          <a:spcPct val="0"/>
        </a:spcAft>
        <a:defRPr sz="4200">
          <a:solidFill>
            <a:schemeClr val="bg1"/>
          </a:solidFill>
          <a:latin typeface="Corbel" pitchFamily="34" charset="0"/>
          <a:ea typeface="MS PGothic" pitchFamily="34" charset="-128"/>
        </a:defRPr>
      </a:lvl5pPr>
      <a:lvl6pPr marL="457200" algn="r" rtl="0" fontAlgn="base">
        <a:spcBef>
          <a:spcPct val="0"/>
        </a:spcBef>
        <a:spcAft>
          <a:spcPct val="0"/>
        </a:spcAft>
        <a:defRPr sz="4200">
          <a:solidFill>
            <a:schemeClr val="bg1"/>
          </a:solidFill>
          <a:latin typeface="Corbel" pitchFamily="34" charset="0"/>
          <a:ea typeface="MS PGothic" pitchFamily="34" charset="-128"/>
        </a:defRPr>
      </a:lvl6pPr>
      <a:lvl7pPr marL="914400" algn="r" rtl="0" fontAlgn="base">
        <a:spcBef>
          <a:spcPct val="0"/>
        </a:spcBef>
        <a:spcAft>
          <a:spcPct val="0"/>
        </a:spcAft>
        <a:defRPr sz="4200">
          <a:solidFill>
            <a:schemeClr val="bg1"/>
          </a:solidFill>
          <a:latin typeface="Corbel" pitchFamily="34" charset="0"/>
          <a:ea typeface="MS PGothic" pitchFamily="34" charset="-128"/>
        </a:defRPr>
      </a:lvl7pPr>
      <a:lvl8pPr marL="1371600" algn="r" rtl="0" fontAlgn="base">
        <a:spcBef>
          <a:spcPct val="0"/>
        </a:spcBef>
        <a:spcAft>
          <a:spcPct val="0"/>
        </a:spcAft>
        <a:defRPr sz="4200">
          <a:solidFill>
            <a:schemeClr val="bg1"/>
          </a:solidFill>
          <a:latin typeface="Corbel" pitchFamily="34" charset="0"/>
          <a:ea typeface="MS PGothic" pitchFamily="34" charset="-128"/>
        </a:defRPr>
      </a:lvl8pPr>
      <a:lvl9pPr marL="1828800" algn="r" rtl="0" fontAlgn="base">
        <a:spcBef>
          <a:spcPct val="0"/>
        </a:spcBef>
        <a:spcAft>
          <a:spcPct val="0"/>
        </a:spcAft>
        <a:defRPr sz="4200">
          <a:solidFill>
            <a:schemeClr val="bg1"/>
          </a:solidFill>
          <a:latin typeface="Corbel" pitchFamily="34" charset="0"/>
          <a:ea typeface="MS PGothic" pitchFamily="34" charset="-128"/>
        </a:defRPr>
      </a:lvl9pPr>
    </p:titleStyle>
    <p:bodyStyle>
      <a:lvl1pPr marL="454025" indent="-454025" algn="l" rtl="0" fontAlgn="base">
        <a:spcBef>
          <a:spcPts val="2000"/>
        </a:spcBef>
        <a:spcAft>
          <a:spcPct val="0"/>
        </a:spcAft>
        <a:buClr>
          <a:srgbClr val="A6A6A6"/>
        </a:buClr>
        <a:buSzPct val="90000"/>
        <a:buFont typeface="Wingdings" pitchFamily="2" charset="2"/>
        <a:buChar char=""/>
        <a:defRPr sz="2400" kern="1200">
          <a:solidFill>
            <a:srgbClr val="262626"/>
          </a:solidFill>
          <a:latin typeface="+mn-lt"/>
          <a:ea typeface="MS PGothic" pitchFamily="34" charset="-128"/>
          <a:cs typeface="+mn-cs"/>
        </a:defRPr>
      </a:lvl1pPr>
      <a:lvl2pPr marL="914400" indent="-457200" algn="l" rtl="0" fontAlgn="base">
        <a:spcBef>
          <a:spcPts val="600"/>
        </a:spcBef>
        <a:spcAft>
          <a:spcPct val="0"/>
        </a:spcAft>
        <a:buClr>
          <a:srgbClr val="404040"/>
        </a:buClr>
        <a:buSzPct val="90000"/>
        <a:buFont typeface="Wingdings" pitchFamily="2" charset="2"/>
        <a:buChar char=""/>
        <a:defRPr sz="2200" kern="1200">
          <a:solidFill>
            <a:srgbClr val="262626"/>
          </a:solidFill>
          <a:latin typeface="+mn-lt"/>
          <a:ea typeface="MS PGothic" pitchFamily="34" charset="-128"/>
          <a:cs typeface="+mn-cs"/>
        </a:defRPr>
      </a:lvl2pPr>
      <a:lvl3pPr marL="1260475" indent="-346075" algn="l" rtl="0" fontAlgn="base">
        <a:spcBef>
          <a:spcPts val="600"/>
        </a:spcBef>
        <a:spcAft>
          <a:spcPct val="0"/>
        </a:spcAft>
        <a:buClr>
          <a:srgbClr val="A6A6A6"/>
        </a:buClr>
        <a:buSzPct val="90000"/>
        <a:buFont typeface="Wingdings" pitchFamily="2" charset="2"/>
        <a:buChar char=""/>
        <a:defRPr sz="2000" kern="1200">
          <a:solidFill>
            <a:srgbClr val="262626"/>
          </a:solidFill>
          <a:latin typeface="+mn-lt"/>
          <a:ea typeface="MS PGothic" pitchFamily="34" charset="-128"/>
          <a:cs typeface="+mn-cs"/>
        </a:defRPr>
      </a:lvl3pPr>
      <a:lvl4pPr marL="1600200" indent="-339725" algn="l" rtl="0" fontAlgn="base">
        <a:spcBef>
          <a:spcPts val="600"/>
        </a:spcBef>
        <a:spcAft>
          <a:spcPct val="0"/>
        </a:spcAft>
        <a:buClr>
          <a:srgbClr val="404040"/>
        </a:buClr>
        <a:buSzPct val="90000"/>
        <a:buFont typeface="Wingdings" pitchFamily="2" charset="2"/>
        <a:buChar char=""/>
        <a:defRPr kern="1200">
          <a:solidFill>
            <a:srgbClr val="262626"/>
          </a:solidFill>
          <a:latin typeface="+mn-lt"/>
          <a:ea typeface="MS PGothic" pitchFamily="34" charset="-128"/>
          <a:cs typeface="+mn-cs"/>
        </a:defRPr>
      </a:lvl4pPr>
      <a:lvl5pPr marL="1939925" indent="-331788" algn="l" rtl="0" fontAlgn="base">
        <a:spcBef>
          <a:spcPts val="600"/>
        </a:spcBef>
        <a:spcAft>
          <a:spcPct val="0"/>
        </a:spcAft>
        <a:buClr>
          <a:srgbClr val="A6A6A6"/>
        </a:buClr>
        <a:buSzPct val="90000"/>
        <a:buFont typeface="Wingdings" pitchFamily="2" charset="2"/>
        <a:buChar char=""/>
        <a:defRPr kern="1200">
          <a:solidFill>
            <a:srgbClr val="262626"/>
          </a:solidFill>
          <a:latin typeface="+mn-lt"/>
          <a:ea typeface="MS PGothic" pitchFamily="34" charset="-128"/>
          <a:cs typeface="+mn-cs"/>
        </a:defRPr>
      </a:lvl5pPr>
      <a:lvl6pPr marL="2290763" indent="-344488" algn="l" defTabSz="914400" rtl="0" eaLnBrk="1" latinLnBrk="0" hangingPunct="1">
        <a:spcBef>
          <a:spcPts val="600"/>
        </a:spcBef>
        <a:buClr>
          <a:schemeClr val="tx1">
            <a:lumMod val="75000"/>
            <a:lumOff val="25000"/>
          </a:schemeClr>
        </a:buClr>
        <a:buSzPct val="90000"/>
        <a:buFont typeface="Wingdings" pitchFamily="2" charset="2"/>
        <a:buChar char=""/>
        <a:defRPr lang="en-US" sz="1800" kern="1200" dirty="0" smtClean="0">
          <a:solidFill>
            <a:schemeClr val="tx1">
              <a:lumMod val="85000"/>
              <a:lumOff val="15000"/>
            </a:schemeClr>
          </a:solidFill>
          <a:latin typeface="+mn-lt"/>
          <a:ea typeface="+mn-ea"/>
          <a:cs typeface="+mn-cs"/>
        </a:defRPr>
      </a:lvl6pPr>
      <a:lvl7pPr marL="2625725" indent="-344488" algn="l" defTabSz="914400" rtl="0" eaLnBrk="1" latinLnBrk="0" hangingPunct="1">
        <a:spcBef>
          <a:spcPts val="600"/>
        </a:spcBef>
        <a:buClr>
          <a:schemeClr val="bg1">
            <a:lumMod val="65000"/>
          </a:schemeClr>
        </a:buClr>
        <a:buSzPct val="90000"/>
        <a:buFont typeface="Wingdings" pitchFamily="2" charset="2"/>
        <a:buChar char=""/>
        <a:defRPr lang="en-US" sz="1800" kern="1200" dirty="0" smtClean="0">
          <a:solidFill>
            <a:schemeClr val="tx1">
              <a:lumMod val="85000"/>
              <a:lumOff val="15000"/>
            </a:schemeClr>
          </a:solidFill>
          <a:latin typeface="+mn-lt"/>
          <a:ea typeface="+mn-ea"/>
          <a:cs typeface="+mn-cs"/>
        </a:defRPr>
      </a:lvl7pPr>
      <a:lvl8pPr marL="2970213" indent="-344488" algn="l" defTabSz="914400" rtl="0" eaLnBrk="1" latinLnBrk="0" hangingPunct="1">
        <a:spcBef>
          <a:spcPts val="600"/>
        </a:spcBef>
        <a:buClr>
          <a:schemeClr val="tx1">
            <a:lumMod val="75000"/>
            <a:lumOff val="25000"/>
          </a:schemeClr>
        </a:buClr>
        <a:buSzPct val="90000"/>
        <a:buFont typeface="Wingdings" pitchFamily="2" charset="2"/>
        <a:buChar char=""/>
        <a:defRPr lang="en-US" sz="1800" kern="1200" dirty="0" smtClean="0">
          <a:solidFill>
            <a:schemeClr val="tx1">
              <a:lumMod val="85000"/>
              <a:lumOff val="15000"/>
            </a:schemeClr>
          </a:solidFill>
          <a:latin typeface="+mn-lt"/>
          <a:ea typeface="+mn-ea"/>
          <a:cs typeface="+mn-cs"/>
        </a:defRPr>
      </a:lvl8pPr>
      <a:lvl9pPr marL="3313113" indent="-344488" algn="l" defTabSz="914400" rtl="0" eaLnBrk="1" latinLnBrk="0" hangingPunct="1">
        <a:spcBef>
          <a:spcPts val="600"/>
        </a:spcBef>
        <a:buClr>
          <a:schemeClr val="bg1">
            <a:lumMod val="65000"/>
          </a:schemeClr>
        </a:buClr>
        <a:buSzPct val="90000"/>
        <a:buFont typeface="Wingdings" pitchFamily="2" charset="2"/>
        <a:buChar char=""/>
        <a:defRPr lang="en-US" sz="1800" kern="1200" dirty="0">
          <a:solidFill>
            <a:schemeClr val="tx1">
              <a:lumMod val="85000"/>
              <a:lumOff val="1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0.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1.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p:cNvSpPr>
          <p:nvPr>
            <p:ph type="ctrTitle"/>
          </p:nvPr>
        </p:nvSpPr>
        <p:spPr/>
        <p:txBody>
          <a:bodyPr>
            <a:normAutofit/>
          </a:bodyPr>
          <a:lstStyle/>
          <a:p>
            <a:r>
              <a:rPr lang="pt-BR" dirty="0" smtClean="0"/>
              <a:t>O Homem – ser psíquico</a:t>
            </a:r>
          </a:p>
        </p:txBody>
      </p:sp>
      <p:sp>
        <p:nvSpPr>
          <p:cNvPr id="4" name="Subtítulo 3"/>
          <p:cNvSpPr>
            <a:spLocks noGrp="1"/>
          </p:cNvSpPr>
          <p:nvPr>
            <p:ph type="subTitle" idx="1"/>
          </p:nvPr>
        </p:nvSpPr>
        <p:spPr/>
        <p:txBody>
          <a:bodyPr anchor="t"/>
          <a:lstStyle/>
          <a:p>
            <a:r>
              <a:rPr lang="pt-BR"/>
              <a:t>Compreendendo a dor humana</a:t>
            </a:r>
          </a:p>
        </p:txBody>
      </p:sp>
      <p:sp>
        <p:nvSpPr>
          <p:cNvPr id="3" name="Title 1"/>
          <p:cNvSpPr txBox="1">
            <a:spLocks/>
          </p:cNvSpPr>
          <p:nvPr/>
        </p:nvSpPr>
        <p:spPr bwMode="auto">
          <a:xfrm>
            <a:off x="277813" y="5416042"/>
            <a:ext cx="7808912" cy="624772"/>
          </a:xfrm>
          <a:prstGeom prst="rect">
            <a:avLst/>
          </a:prstGeom>
          <a:noFill/>
          <a:extLst>
            <a:ext uri="{909E8E84-426E-40DD-AFC4-6F175D3DCCD1}">
              <a14:hiddenFill xmlns:a14="http://schemas.microsoft.com/office/drawing/2010/main">
                <a:solidFill>
                  <a:srgbClr val="262626">
                    <a:alpha val="70195"/>
                  </a:srgbClr>
                </a:solidFill>
              </a14:hiddenFill>
            </a:ext>
          </a:extLst>
        </p:spPr>
        <p:txBody>
          <a:bodyPr vert="horz" wrap="square" lIns="91440" tIns="45720" rIns="91440" bIns="45720" numCol="1" rtlCol="0" anchor="b" anchorCtr="0" compatLnSpc="1">
            <a:prstTxWarp prst="textNoShape">
              <a:avLst/>
            </a:prstTxWarp>
            <a:normAutofit fontScale="97500"/>
          </a:bodyPr>
          <a:lstStyle>
            <a:lvl1pPr marL="0" algn="l" defTabSz="914400" rtl="0" eaLnBrk="1" fontAlgn="base" latinLnBrk="0" hangingPunct="1">
              <a:lnSpc>
                <a:spcPts val="4600"/>
              </a:lnSpc>
              <a:spcBef>
                <a:spcPct val="0"/>
              </a:spcBef>
              <a:spcAft>
                <a:spcPct val="0"/>
              </a:spcAft>
              <a:buNone/>
              <a:defRPr sz="4400" b="0" kern="1200">
                <a:solidFill>
                  <a:schemeClr val="bg1"/>
                </a:solidFill>
                <a:latin typeface="Impact"/>
                <a:ea typeface="+mj-ea"/>
                <a:cs typeface="Impact"/>
              </a:defRPr>
            </a:lvl1pPr>
            <a:lvl2pPr algn="r" rtl="0" fontAlgn="base">
              <a:spcBef>
                <a:spcPct val="0"/>
              </a:spcBef>
              <a:spcAft>
                <a:spcPct val="0"/>
              </a:spcAft>
              <a:defRPr sz="4200">
                <a:solidFill>
                  <a:schemeClr val="bg1"/>
                </a:solidFill>
                <a:latin typeface="Corbel" pitchFamily="34" charset="0"/>
                <a:ea typeface="MS PGothic" pitchFamily="34" charset="-128"/>
              </a:defRPr>
            </a:lvl2pPr>
            <a:lvl3pPr algn="r" rtl="0" fontAlgn="base">
              <a:spcBef>
                <a:spcPct val="0"/>
              </a:spcBef>
              <a:spcAft>
                <a:spcPct val="0"/>
              </a:spcAft>
              <a:defRPr sz="4200">
                <a:solidFill>
                  <a:schemeClr val="bg1"/>
                </a:solidFill>
                <a:latin typeface="Corbel" pitchFamily="34" charset="0"/>
                <a:ea typeface="MS PGothic" pitchFamily="34" charset="-128"/>
              </a:defRPr>
            </a:lvl3pPr>
            <a:lvl4pPr algn="r" rtl="0" fontAlgn="base">
              <a:spcBef>
                <a:spcPct val="0"/>
              </a:spcBef>
              <a:spcAft>
                <a:spcPct val="0"/>
              </a:spcAft>
              <a:defRPr sz="4200">
                <a:solidFill>
                  <a:schemeClr val="bg1"/>
                </a:solidFill>
                <a:latin typeface="Corbel" pitchFamily="34" charset="0"/>
                <a:ea typeface="MS PGothic" pitchFamily="34" charset="-128"/>
              </a:defRPr>
            </a:lvl4pPr>
            <a:lvl5pPr algn="r" rtl="0" fontAlgn="base">
              <a:spcBef>
                <a:spcPct val="0"/>
              </a:spcBef>
              <a:spcAft>
                <a:spcPct val="0"/>
              </a:spcAft>
              <a:defRPr sz="4200">
                <a:solidFill>
                  <a:schemeClr val="bg1"/>
                </a:solidFill>
                <a:latin typeface="Corbel" pitchFamily="34" charset="0"/>
                <a:ea typeface="MS PGothic" pitchFamily="34" charset="-128"/>
              </a:defRPr>
            </a:lvl5pPr>
            <a:lvl6pPr marL="457200" algn="r" rtl="0" fontAlgn="base">
              <a:spcBef>
                <a:spcPct val="0"/>
              </a:spcBef>
              <a:spcAft>
                <a:spcPct val="0"/>
              </a:spcAft>
              <a:defRPr sz="4200">
                <a:solidFill>
                  <a:schemeClr val="bg1"/>
                </a:solidFill>
                <a:latin typeface="Corbel" pitchFamily="34" charset="0"/>
                <a:ea typeface="MS PGothic" pitchFamily="34" charset="-128"/>
              </a:defRPr>
            </a:lvl6pPr>
            <a:lvl7pPr marL="914400" algn="r" rtl="0" fontAlgn="base">
              <a:spcBef>
                <a:spcPct val="0"/>
              </a:spcBef>
              <a:spcAft>
                <a:spcPct val="0"/>
              </a:spcAft>
              <a:defRPr sz="4200">
                <a:solidFill>
                  <a:schemeClr val="bg1"/>
                </a:solidFill>
                <a:latin typeface="Corbel" pitchFamily="34" charset="0"/>
                <a:ea typeface="MS PGothic" pitchFamily="34" charset="-128"/>
              </a:defRPr>
            </a:lvl7pPr>
            <a:lvl8pPr marL="1371600" algn="r" rtl="0" fontAlgn="base">
              <a:spcBef>
                <a:spcPct val="0"/>
              </a:spcBef>
              <a:spcAft>
                <a:spcPct val="0"/>
              </a:spcAft>
              <a:defRPr sz="4200">
                <a:solidFill>
                  <a:schemeClr val="bg1"/>
                </a:solidFill>
                <a:latin typeface="Corbel" pitchFamily="34" charset="0"/>
                <a:ea typeface="MS PGothic" pitchFamily="34" charset="-128"/>
              </a:defRPr>
            </a:lvl8pPr>
            <a:lvl9pPr marL="1828800" algn="r" rtl="0" fontAlgn="base">
              <a:spcBef>
                <a:spcPct val="0"/>
              </a:spcBef>
              <a:spcAft>
                <a:spcPct val="0"/>
              </a:spcAft>
              <a:defRPr sz="4200">
                <a:solidFill>
                  <a:schemeClr val="bg1"/>
                </a:solidFill>
                <a:latin typeface="Corbel" pitchFamily="34" charset="0"/>
                <a:ea typeface="MS PGothic" pitchFamily="34" charset="-128"/>
              </a:defRPr>
            </a:lvl9pPr>
          </a:lstStyle>
          <a:p>
            <a:pPr>
              <a:lnSpc>
                <a:spcPct val="110000"/>
              </a:lnSpc>
            </a:pPr>
            <a:r>
              <a:rPr lang="pt-BR" sz="1400" dirty="0" smtClean="0">
                <a:solidFill>
                  <a:schemeClr val="tx1">
                    <a:lumMod val="65000"/>
                    <a:lumOff val="35000"/>
                  </a:schemeClr>
                </a:solidFill>
                <a:latin typeface="High Tower Text" charset="0"/>
                <a:ea typeface="High Tower Text" charset="0"/>
                <a:cs typeface="High Tower Text" charset="0"/>
              </a:rPr>
              <a:t>Escola de Evangelização de Pacientes</a:t>
            </a:r>
          </a:p>
          <a:p>
            <a:pPr>
              <a:lnSpc>
                <a:spcPct val="110000"/>
              </a:lnSpc>
            </a:pPr>
            <a:r>
              <a:rPr lang="pt-BR" sz="1200" dirty="0">
                <a:solidFill>
                  <a:schemeClr val="tx1">
                    <a:lumMod val="65000"/>
                    <a:lumOff val="35000"/>
                  </a:schemeClr>
                </a:solidFill>
                <a:latin typeface="High Tower Text" charset="0"/>
                <a:ea typeface="High Tower Text" charset="0"/>
                <a:cs typeface="High Tower Text" charset="0"/>
              </a:rPr>
              <a:t>Grupo Espírita </a:t>
            </a:r>
            <a:r>
              <a:rPr lang="pt-BR" sz="1200" dirty="0" err="1">
                <a:solidFill>
                  <a:schemeClr val="tx1">
                    <a:lumMod val="65000"/>
                    <a:lumOff val="35000"/>
                  </a:schemeClr>
                </a:solidFill>
                <a:latin typeface="High Tower Text" charset="0"/>
                <a:ea typeface="High Tower Text" charset="0"/>
                <a:cs typeface="High Tower Text" charset="0"/>
              </a:rPr>
              <a:t>Guillon</a:t>
            </a:r>
            <a:r>
              <a:rPr lang="pt-BR" sz="1200" dirty="0">
                <a:solidFill>
                  <a:schemeClr val="tx1">
                    <a:lumMod val="65000"/>
                    <a:lumOff val="35000"/>
                  </a:schemeClr>
                </a:solidFill>
                <a:latin typeface="High Tower Text" charset="0"/>
                <a:ea typeface="High Tower Text" charset="0"/>
                <a:cs typeface="High Tower Text" charset="0"/>
              </a:rPr>
              <a:t> </a:t>
            </a:r>
            <a:r>
              <a:rPr lang="pt-BR" sz="1200" dirty="0" smtClean="0">
                <a:solidFill>
                  <a:schemeClr val="tx1">
                    <a:lumMod val="65000"/>
                    <a:lumOff val="35000"/>
                  </a:schemeClr>
                </a:solidFill>
                <a:latin typeface="High Tower Text" charset="0"/>
                <a:ea typeface="High Tower Text" charset="0"/>
                <a:cs typeface="High Tower Text" charset="0"/>
              </a:rPr>
              <a:t>Ribeiro</a:t>
            </a:r>
          </a:p>
        </p:txBody>
      </p:sp>
    </p:spTree>
  </p:cSld>
  <p:clrMapOvr>
    <a:masterClrMapping/>
  </p:clrMapOvr>
  <p:transition spd="slow">
    <p:wip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pt-BR" smtClean="0"/>
              <a:t>Quem somos nós?</a:t>
            </a:r>
            <a:endParaRPr lang="pt-BR" dirty="0" smtClean="0"/>
          </a:p>
        </p:txBody>
      </p:sp>
      <p:sp>
        <p:nvSpPr>
          <p:cNvPr id="3" name="Espaço Reservado para Conteúdo 2"/>
          <p:cNvSpPr>
            <a:spLocks noGrp="1"/>
          </p:cNvSpPr>
          <p:nvPr>
            <p:ph idx="1"/>
          </p:nvPr>
        </p:nvSpPr>
        <p:spPr/>
        <p:txBody>
          <a:bodyPr/>
          <a:lstStyle/>
          <a:p>
            <a:pPr marL="4430713" indent="-476250"/>
            <a:r>
              <a:rPr lang="pt-BR" dirty="0" smtClean="0"/>
              <a:t>“O homem terrestre não é um deserdado. </a:t>
            </a:r>
            <a:r>
              <a:rPr lang="pt-BR" b="1" dirty="0" smtClean="0"/>
              <a:t>É filho de Deus</a:t>
            </a:r>
            <a:r>
              <a:rPr lang="pt-BR" dirty="0" smtClean="0"/>
              <a:t>, em trabalho construtivo, envergando a roupagem da carne;</a:t>
            </a:r>
          </a:p>
          <a:p>
            <a:endParaRPr lang="pt-BR" dirty="0" smtClean="0"/>
          </a:p>
          <a:p>
            <a:r>
              <a:rPr lang="pt-BR" b="1" dirty="0" smtClean="0"/>
              <a:t>Aluno</a:t>
            </a:r>
            <a:r>
              <a:rPr lang="pt-BR" dirty="0" smtClean="0"/>
              <a:t> de escola benemérita, onde precisa aprender a elevar-se. A luta humana é a sua oportunidade, a sua ferramenta, o seu livro.”</a:t>
            </a:r>
          </a:p>
          <a:p>
            <a:pPr lvl="1"/>
            <a:r>
              <a:rPr lang="pt-BR" i="1" dirty="0" smtClean="0"/>
              <a:t>Emmanuel</a:t>
            </a:r>
          </a:p>
          <a:p>
            <a:pPr lvl="4"/>
            <a:r>
              <a:rPr lang="pt-BR" dirty="0" smtClean="0"/>
              <a:t>(ANDRÉ LUIZ. </a:t>
            </a:r>
            <a:r>
              <a:rPr lang="pt-BR" i="1" dirty="0" smtClean="0"/>
              <a:t>Nosso Lar</a:t>
            </a:r>
            <a:r>
              <a:rPr lang="pt-BR" dirty="0" smtClean="0"/>
              <a:t>, “Novo amigo” – prefácio)</a:t>
            </a:r>
            <a:endParaRPr lang="pt-BR" dirty="0"/>
          </a:p>
        </p:txBody>
      </p:sp>
      <p:pic>
        <p:nvPicPr>
          <p:cNvPr id="5" name="Imagem 4"/>
          <p:cNvPicPr>
            <a:picLocks noChangeAspect="1"/>
          </p:cNvPicPr>
          <p:nvPr/>
        </p:nvPicPr>
        <p:blipFill>
          <a:blip r:embed="rId3"/>
          <a:stretch>
            <a:fillRect/>
          </a:stretch>
        </p:blipFill>
        <p:spPr>
          <a:xfrm>
            <a:off x="390180" y="1883179"/>
            <a:ext cx="3548788" cy="256222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742669668"/>
      </p:ext>
    </p:extLst>
  </p:cSld>
  <p:clrMapOvr>
    <a:masterClrMapping/>
  </p:clrMapOvr>
  <p:transition spd="slow">
    <p:wip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Quem somo nós?</a:t>
            </a:r>
            <a:endParaRPr lang="pt-BR" dirty="0"/>
          </a:p>
        </p:txBody>
      </p:sp>
      <p:sp>
        <p:nvSpPr>
          <p:cNvPr id="3" name="Espaço Reservado para Conteúdo 2"/>
          <p:cNvSpPr>
            <a:spLocks noGrp="1"/>
          </p:cNvSpPr>
          <p:nvPr>
            <p:ph idx="1"/>
          </p:nvPr>
        </p:nvSpPr>
        <p:spPr>
          <a:xfrm>
            <a:off x="284164" y="1883179"/>
            <a:ext cx="4976950" cy="4696999"/>
          </a:xfrm>
        </p:spPr>
        <p:txBody>
          <a:bodyPr/>
          <a:lstStyle/>
          <a:p>
            <a:r>
              <a:rPr lang="pt-BR" dirty="0" smtClean="0"/>
              <a:t>“O homem é um espírito temporariamente encerrado em um </a:t>
            </a:r>
            <a:r>
              <a:rPr lang="pt-BR" b="1" dirty="0" smtClean="0"/>
              <a:t>corpo de carne</a:t>
            </a:r>
            <a:r>
              <a:rPr lang="pt-BR" dirty="0" smtClean="0"/>
              <a:t>, um espírito com um </a:t>
            </a:r>
            <a:r>
              <a:rPr lang="pt-BR" b="1" dirty="0" smtClean="0"/>
              <a:t>corpo espiritual</a:t>
            </a:r>
            <a:r>
              <a:rPr lang="pt-BR" dirty="0" smtClean="0"/>
              <a:t>, que deve sobreviver à sua separação do corpo carnal.”</a:t>
            </a:r>
          </a:p>
          <a:p>
            <a:pPr lvl="4"/>
            <a:r>
              <a:rPr lang="pt-BR" dirty="0" smtClean="0"/>
              <a:t>(WILLIAM </a:t>
            </a:r>
            <a:r>
              <a:rPr lang="pt-BR" dirty="0" err="1" smtClean="0"/>
              <a:t>STAINTON</a:t>
            </a:r>
            <a:r>
              <a:rPr lang="pt-BR" dirty="0" smtClean="0"/>
              <a:t> </a:t>
            </a:r>
            <a:r>
              <a:rPr lang="pt-BR" dirty="0" err="1" smtClean="0"/>
              <a:t>MOSES</a:t>
            </a:r>
            <a:r>
              <a:rPr lang="pt-BR" dirty="0" smtClean="0"/>
              <a:t>. </a:t>
            </a:r>
            <a:r>
              <a:rPr lang="pt-BR" i="1" dirty="0" smtClean="0"/>
              <a:t>Ensinos </a:t>
            </a:r>
            <a:r>
              <a:rPr lang="pt-BR" i="1" dirty="0" smtClean="0"/>
              <a:t>Espiritualistas</a:t>
            </a:r>
            <a:r>
              <a:rPr lang="pt-BR" dirty="0" smtClean="0"/>
              <a:t>, seção 19)</a:t>
            </a:r>
            <a:endParaRPr lang="pt-BR" dirty="0"/>
          </a:p>
        </p:txBody>
      </p:sp>
      <p:pic>
        <p:nvPicPr>
          <p:cNvPr id="4" name="Imagem 3"/>
          <p:cNvPicPr>
            <a:picLocks noChangeAspect="1"/>
          </p:cNvPicPr>
          <p:nvPr/>
        </p:nvPicPr>
        <p:blipFill>
          <a:blip r:embed="rId3"/>
          <a:stretch>
            <a:fillRect/>
          </a:stretch>
        </p:blipFill>
        <p:spPr>
          <a:xfrm>
            <a:off x="5671297" y="2055458"/>
            <a:ext cx="3186953" cy="318695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093304805"/>
      </p:ext>
    </p:extLst>
  </p:cSld>
  <p:clrMapOvr>
    <a:masterClrMapping/>
  </p:clrMapOvr>
  <p:transition spd="slow">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p:txBody>
          <a:bodyPr/>
          <a:lstStyle/>
          <a:p>
            <a:r>
              <a:rPr lang="pt-BR" smtClean="0"/>
              <a:t>Quem somos nós?</a:t>
            </a:r>
            <a:endParaRPr lang="pt-BR" dirty="0" smtClean="0"/>
          </a:p>
        </p:txBody>
      </p:sp>
      <p:sp>
        <p:nvSpPr>
          <p:cNvPr id="21506" name="Content Placeholder 2"/>
          <p:cNvSpPr>
            <a:spLocks noGrp="1"/>
          </p:cNvSpPr>
          <p:nvPr>
            <p:ph idx="1"/>
          </p:nvPr>
        </p:nvSpPr>
        <p:spPr/>
        <p:txBody>
          <a:bodyPr/>
          <a:lstStyle/>
          <a:p>
            <a:r>
              <a:rPr lang="pt-BR" altLang="pt-BR" dirty="0" smtClean="0"/>
              <a:t>“</a:t>
            </a:r>
            <a:r>
              <a:rPr lang="pt-BR" dirty="0" smtClean="0"/>
              <a:t>O homem [...] é um ser complexo. Nele se combinam três elementos para formar uma unidade viva, a saber:</a:t>
            </a:r>
          </a:p>
          <a:p>
            <a:endParaRPr lang="pt-BR" dirty="0" smtClean="0"/>
          </a:p>
          <a:p>
            <a:endParaRPr lang="pt-BR" dirty="0" smtClean="0"/>
          </a:p>
          <a:p>
            <a:endParaRPr lang="pt-BR" dirty="0" smtClean="0"/>
          </a:p>
          <a:p>
            <a:endParaRPr lang="pt-BR" dirty="0" smtClean="0"/>
          </a:p>
          <a:p>
            <a:endParaRPr lang="pt-BR" dirty="0" smtClean="0"/>
          </a:p>
          <a:p>
            <a:pPr lvl="1"/>
            <a:endParaRPr lang="pt-BR" dirty="0" smtClean="0"/>
          </a:p>
          <a:p>
            <a:pPr lvl="4"/>
            <a:r>
              <a:rPr lang="pt-BR" dirty="0" smtClean="0"/>
              <a:t>(LÉON DENIS. </a:t>
            </a:r>
            <a:r>
              <a:rPr lang="pt-BR" i="1" dirty="0" smtClean="0"/>
              <a:t>Depois da Morte</a:t>
            </a:r>
            <a:r>
              <a:rPr lang="pt-BR" dirty="0" smtClean="0"/>
              <a:t>, Parte Quarta, cap. 24)</a:t>
            </a:r>
          </a:p>
        </p:txBody>
      </p:sp>
      <p:graphicFrame>
        <p:nvGraphicFramePr>
          <p:cNvPr id="2" name="Diagrama 1"/>
          <p:cNvGraphicFramePr/>
          <p:nvPr>
            <p:extLst>
              <p:ext uri="{D42A27DB-BD31-4B8C-83A1-F6EECF244321}">
                <p14:modId xmlns:p14="http://schemas.microsoft.com/office/powerpoint/2010/main" val="1934669299"/>
              </p:ext>
            </p:extLst>
          </p:nvPr>
        </p:nvGraphicFramePr>
        <p:xfrm>
          <a:off x="284163" y="2839278"/>
          <a:ext cx="8442978" cy="32272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slow">
    <p:wip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title"/>
          </p:nvPr>
        </p:nvSpPr>
        <p:spPr/>
        <p:txBody>
          <a:bodyPr/>
          <a:lstStyle/>
          <a:p>
            <a:r>
              <a:rPr lang="pt-BR" smtClean="0"/>
              <a:t>O corpo físico</a:t>
            </a:r>
          </a:p>
        </p:txBody>
      </p:sp>
      <p:sp>
        <p:nvSpPr>
          <p:cNvPr id="22530" name="Content Placeholder 2"/>
          <p:cNvSpPr>
            <a:spLocks noGrp="1"/>
          </p:cNvSpPr>
          <p:nvPr>
            <p:ph idx="1"/>
          </p:nvPr>
        </p:nvSpPr>
        <p:spPr>
          <a:xfrm>
            <a:off x="284163" y="3967068"/>
            <a:ext cx="8574087" cy="2613110"/>
          </a:xfrm>
        </p:spPr>
        <p:txBody>
          <a:bodyPr>
            <a:normAutofit/>
          </a:bodyPr>
          <a:lstStyle/>
          <a:p>
            <a:r>
              <a:rPr lang="pt-BR" altLang="pt-BR" dirty="0" smtClean="0"/>
              <a:t>“</a:t>
            </a:r>
            <a:r>
              <a:rPr lang="pt-BR" dirty="0" smtClean="0"/>
              <a:t>[...] serve de domicilio temporário ao espírito que, através dele, adquire experiências, aprimora aquisições, repara erros, sublima aspirações.</a:t>
            </a:r>
          </a:p>
          <a:p>
            <a:r>
              <a:rPr lang="pt-BR" dirty="0" smtClean="0"/>
              <a:t>Alto empréstimo divino, é o instrumento da evolução espiritual na Terra [...].”</a:t>
            </a:r>
          </a:p>
          <a:p>
            <a:pPr lvl="4"/>
            <a:r>
              <a:rPr lang="pt-BR" dirty="0" smtClean="0"/>
              <a:t>(JOANNA DE </a:t>
            </a:r>
            <a:r>
              <a:rPr lang="pt-BR" dirty="0" err="1" smtClean="0"/>
              <a:t>ÂNGELIS</a:t>
            </a:r>
            <a:r>
              <a:rPr lang="pt-BR" dirty="0" smtClean="0"/>
              <a:t>. </a:t>
            </a:r>
            <a:r>
              <a:rPr lang="pt-BR" i="1" dirty="0" smtClean="0"/>
              <a:t>Estudos Espíritas</a:t>
            </a:r>
            <a:r>
              <a:rPr lang="pt-BR" dirty="0" smtClean="0"/>
              <a:t>, cap. 5)</a:t>
            </a:r>
          </a:p>
        </p:txBody>
      </p:sp>
      <p:pic>
        <p:nvPicPr>
          <p:cNvPr id="2" name="Imagem 1"/>
          <p:cNvPicPr>
            <a:picLocks noChangeAspect="1"/>
          </p:cNvPicPr>
          <p:nvPr/>
        </p:nvPicPr>
        <p:blipFill>
          <a:blip r:embed="rId3"/>
          <a:stretch>
            <a:fillRect/>
          </a:stretch>
        </p:blipFill>
        <p:spPr>
          <a:xfrm>
            <a:off x="2204524" y="1842346"/>
            <a:ext cx="4733364" cy="189334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spd="slow">
    <p:wip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title"/>
          </p:nvPr>
        </p:nvSpPr>
        <p:spPr/>
        <p:txBody>
          <a:bodyPr/>
          <a:lstStyle/>
          <a:p>
            <a:r>
              <a:rPr lang="pt-BR" smtClean="0"/>
              <a:t>Responsabilidade com o corpo físico</a:t>
            </a:r>
            <a:endParaRPr lang="pt-BR" dirty="0" smtClean="0"/>
          </a:p>
        </p:txBody>
      </p:sp>
      <p:sp>
        <p:nvSpPr>
          <p:cNvPr id="22530" name="Content Placeholder 2"/>
          <p:cNvSpPr>
            <a:spLocks noGrp="1"/>
          </p:cNvSpPr>
          <p:nvPr>
            <p:ph idx="1"/>
          </p:nvPr>
        </p:nvSpPr>
        <p:spPr>
          <a:xfrm>
            <a:off x="284163" y="1883179"/>
            <a:ext cx="5069715" cy="4696999"/>
          </a:xfrm>
        </p:spPr>
        <p:txBody>
          <a:bodyPr>
            <a:normAutofit/>
          </a:bodyPr>
          <a:lstStyle/>
          <a:p>
            <a:r>
              <a:rPr lang="pt-BR" dirty="0" smtClean="0"/>
              <a:t>“Qualquer ultraje que sofra se lhe imprime por processos muito sutis, incorporando-o aos tecidos constitutivos da sua eficiência em gravames e ofensas que o transtornam, como cobrador honesto junto ao condutor leviano que o dirige em regime inadiável de urgência.</a:t>
            </a:r>
            <a:r>
              <a:rPr lang="pt-BR" altLang="pt-BR" dirty="0" smtClean="0"/>
              <a:t>”</a:t>
            </a:r>
          </a:p>
          <a:p>
            <a:pPr lvl="4"/>
            <a:r>
              <a:rPr lang="pt-BR" dirty="0" smtClean="0"/>
              <a:t>(JOANNA DE </a:t>
            </a:r>
            <a:r>
              <a:rPr lang="pt-BR" dirty="0" err="1" smtClean="0"/>
              <a:t>ÂNGELIS</a:t>
            </a:r>
            <a:r>
              <a:rPr lang="pt-BR" dirty="0" smtClean="0"/>
              <a:t>. </a:t>
            </a:r>
            <a:r>
              <a:rPr lang="pt-BR" i="1" dirty="0" smtClean="0"/>
              <a:t>Estudos Espíritas</a:t>
            </a:r>
            <a:r>
              <a:rPr lang="pt-BR" dirty="0" smtClean="0"/>
              <a:t>, cap. 5)</a:t>
            </a:r>
          </a:p>
        </p:txBody>
      </p:sp>
      <p:pic>
        <p:nvPicPr>
          <p:cNvPr id="2" name="Imagem 1"/>
          <p:cNvPicPr>
            <a:picLocks noChangeAspect="1"/>
          </p:cNvPicPr>
          <p:nvPr/>
        </p:nvPicPr>
        <p:blipFill rotWithShape="1">
          <a:blip r:embed="rId3"/>
          <a:srcRect l="55375"/>
          <a:stretch/>
        </p:blipFill>
        <p:spPr>
          <a:xfrm>
            <a:off x="5755341" y="2068709"/>
            <a:ext cx="3102909" cy="3810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412678525"/>
      </p:ext>
    </p:extLst>
  </p:cSld>
  <p:clrMapOvr>
    <a:masterClrMapping/>
  </p:clrMapOvr>
  <p:transition spd="slow">
    <p:wip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p:cNvSpPr>
            <a:spLocks noGrp="1"/>
          </p:cNvSpPr>
          <p:nvPr>
            <p:ph type="title"/>
          </p:nvPr>
        </p:nvSpPr>
        <p:spPr/>
        <p:txBody>
          <a:bodyPr/>
          <a:lstStyle/>
          <a:p>
            <a:r>
              <a:rPr lang="pt-BR" smtClean="0"/>
              <a:t>O corpo espiritual ou perispírito</a:t>
            </a:r>
            <a:endParaRPr lang="pt-BR" dirty="0" smtClean="0"/>
          </a:p>
        </p:txBody>
      </p:sp>
      <p:sp>
        <p:nvSpPr>
          <p:cNvPr id="23554" name="Content Placeholder 2"/>
          <p:cNvSpPr>
            <a:spLocks noGrp="1"/>
          </p:cNvSpPr>
          <p:nvPr>
            <p:ph idx="1"/>
          </p:nvPr>
        </p:nvSpPr>
        <p:spPr>
          <a:xfrm>
            <a:off x="284163" y="1883179"/>
            <a:ext cx="5202237" cy="4696999"/>
          </a:xfrm>
        </p:spPr>
        <p:txBody>
          <a:bodyPr/>
          <a:lstStyle/>
          <a:p>
            <a:r>
              <a:rPr lang="pt-BR" dirty="0" smtClean="0"/>
              <a:t>“O princípio intermediário, ou </a:t>
            </a:r>
            <a:r>
              <a:rPr lang="pt-BR" dirty="0" err="1" smtClean="0"/>
              <a:t>perispírito</a:t>
            </a:r>
            <a:r>
              <a:rPr lang="pt-BR" dirty="0" smtClean="0"/>
              <a:t>, substância </a:t>
            </a:r>
            <a:r>
              <a:rPr lang="pt-BR" dirty="0" err="1" smtClean="0"/>
              <a:t>semimaterial</a:t>
            </a:r>
            <a:r>
              <a:rPr lang="pt-BR" dirty="0" smtClean="0"/>
              <a:t> que serve de primeiro envoltório ao Espírito e liga a alma ao corpo. Tais, num fruto, o gérmen, o perisperma e a casca.”</a:t>
            </a:r>
          </a:p>
          <a:p>
            <a:pPr lvl="4"/>
            <a:r>
              <a:rPr lang="pt-BR" dirty="0" smtClean="0"/>
              <a:t>(ALLAN KARDEC. </a:t>
            </a:r>
            <a:r>
              <a:rPr lang="pt-BR" i="1" dirty="0" smtClean="0"/>
              <a:t>O Livro dos Espíritos</a:t>
            </a:r>
            <a:r>
              <a:rPr lang="pt-BR" dirty="0" smtClean="0"/>
              <a:t>, </a:t>
            </a:r>
            <a:r>
              <a:rPr lang="pt-BR" dirty="0" err="1" smtClean="0"/>
              <a:t>perg</a:t>
            </a:r>
            <a:r>
              <a:rPr lang="pt-BR" dirty="0" smtClean="0"/>
              <a:t>. 104)</a:t>
            </a:r>
          </a:p>
        </p:txBody>
      </p:sp>
      <p:pic>
        <p:nvPicPr>
          <p:cNvPr id="3" name="Imagem 2"/>
          <p:cNvPicPr>
            <a:picLocks noChangeAspect="1"/>
          </p:cNvPicPr>
          <p:nvPr/>
        </p:nvPicPr>
        <p:blipFill rotWithShape="1">
          <a:blip r:embed="rId3"/>
          <a:srcRect t="15352"/>
          <a:stretch/>
        </p:blipFill>
        <p:spPr>
          <a:xfrm>
            <a:off x="5774840" y="2068709"/>
            <a:ext cx="3083410" cy="326259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spd="slow">
    <p:wip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p:cNvSpPr>
            <a:spLocks noGrp="1"/>
          </p:cNvSpPr>
          <p:nvPr>
            <p:ph type="title"/>
          </p:nvPr>
        </p:nvSpPr>
        <p:spPr/>
        <p:txBody>
          <a:bodyPr/>
          <a:lstStyle/>
          <a:p>
            <a:r>
              <a:rPr lang="pt-BR" smtClean="0"/>
              <a:t>O corpo espiritual ou perispírito</a:t>
            </a:r>
            <a:endParaRPr lang="pt-BR" dirty="0" smtClean="0"/>
          </a:p>
        </p:txBody>
      </p:sp>
      <p:sp>
        <p:nvSpPr>
          <p:cNvPr id="23554" name="Content Placeholder 2"/>
          <p:cNvSpPr>
            <a:spLocks noGrp="1"/>
          </p:cNvSpPr>
          <p:nvPr>
            <p:ph idx="1"/>
          </p:nvPr>
        </p:nvSpPr>
        <p:spPr>
          <a:xfrm>
            <a:off x="284163" y="1883179"/>
            <a:ext cx="4420359" cy="4696999"/>
          </a:xfrm>
        </p:spPr>
        <p:txBody>
          <a:bodyPr/>
          <a:lstStyle/>
          <a:p>
            <a:r>
              <a:rPr lang="pt-BR" altLang="pt-BR" dirty="0" smtClean="0"/>
              <a:t>“</a:t>
            </a:r>
            <a:r>
              <a:rPr lang="pt-BR" dirty="0" smtClean="0"/>
              <a:t>O corpo </a:t>
            </a:r>
            <a:r>
              <a:rPr lang="pt-BR" dirty="0" err="1" smtClean="0"/>
              <a:t>perispiritual</a:t>
            </a:r>
            <a:r>
              <a:rPr lang="pt-BR" dirty="0" smtClean="0"/>
              <a:t> humano, vaso de nossas manifestações, é, por ora, a nossa mais alta conquista na Terra, no capítulo das formas.</a:t>
            </a:r>
            <a:r>
              <a:rPr lang="pt-BR" altLang="pt-BR" dirty="0" smtClean="0"/>
              <a:t>”</a:t>
            </a:r>
          </a:p>
          <a:p>
            <a:pPr lvl="4"/>
            <a:r>
              <a:rPr lang="pt-BR" dirty="0" smtClean="0"/>
              <a:t>(ANDRÉ LUIZ. </a:t>
            </a:r>
            <a:r>
              <a:rPr lang="pt-BR" i="1" dirty="0" smtClean="0"/>
              <a:t>No Mundo Maior</a:t>
            </a:r>
            <a:r>
              <a:rPr lang="pt-BR" dirty="0" smtClean="0"/>
              <a:t>, cap. 3)</a:t>
            </a:r>
          </a:p>
        </p:txBody>
      </p:sp>
      <p:pic>
        <p:nvPicPr>
          <p:cNvPr id="2" name="Image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12338" y="2028952"/>
            <a:ext cx="3545912" cy="417166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27805533"/>
      </p:ext>
    </p:extLst>
  </p:cSld>
  <p:clrMapOvr>
    <a:masterClrMapping/>
  </p:clrMapOvr>
  <p:transition spd="slow">
    <p:wip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p:cNvSpPr>
            <a:spLocks noGrp="1"/>
          </p:cNvSpPr>
          <p:nvPr>
            <p:ph type="title"/>
          </p:nvPr>
        </p:nvSpPr>
        <p:spPr/>
        <p:txBody>
          <a:bodyPr/>
          <a:lstStyle/>
          <a:p>
            <a:r>
              <a:rPr lang="pt-BR" smtClean="0"/>
              <a:t>Função do perispírito</a:t>
            </a:r>
            <a:endParaRPr lang="pt-BR" dirty="0" smtClean="0"/>
          </a:p>
        </p:txBody>
      </p:sp>
      <p:sp>
        <p:nvSpPr>
          <p:cNvPr id="23554" name="Content Placeholder 2"/>
          <p:cNvSpPr>
            <a:spLocks noGrp="1"/>
          </p:cNvSpPr>
          <p:nvPr>
            <p:ph idx="1"/>
          </p:nvPr>
        </p:nvSpPr>
        <p:spPr>
          <a:xfrm>
            <a:off x="284164" y="1883179"/>
            <a:ext cx="5016706" cy="4696999"/>
          </a:xfrm>
        </p:spPr>
        <p:txBody>
          <a:bodyPr>
            <a:normAutofit/>
          </a:bodyPr>
          <a:lstStyle/>
          <a:p>
            <a:r>
              <a:rPr lang="pt-BR" altLang="pt-BR" smtClean="0"/>
              <a:t>“[...] </a:t>
            </a:r>
            <a:r>
              <a:rPr lang="pt-BR" dirty="0" smtClean="0"/>
              <a:t>é também ele a sede das faculdades, dos sentimentos, da inteligência  e, sobretudo, o santuário da memória, </a:t>
            </a:r>
            <a:r>
              <a:rPr lang="pt-BR" b="1" dirty="0" smtClean="0"/>
              <a:t>em que o ser encontra os elementos comprobatórios da sua identidade</a:t>
            </a:r>
            <a:r>
              <a:rPr lang="pt-BR" dirty="0" smtClean="0"/>
              <a:t>, através de todas as mutações e transformações da matéria.” </a:t>
            </a:r>
          </a:p>
          <a:p>
            <a:pPr lvl="4"/>
            <a:r>
              <a:rPr lang="pt-BR" dirty="0" smtClean="0"/>
              <a:t>(EMMANUEL. </a:t>
            </a:r>
            <a:r>
              <a:rPr lang="pt-BR" i="1" dirty="0" smtClean="0"/>
              <a:t>Emmanuel</a:t>
            </a:r>
            <a:r>
              <a:rPr lang="pt-BR" dirty="0" smtClean="0"/>
              <a:t>, cap. 24)</a:t>
            </a:r>
          </a:p>
        </p:txBody>
      </p:sp>
      <p:pic>
        <p:nvPicPr>
          <p:cNvPr id="3" name="Imagem 2"/>
          <p:cNvPicPr>
            <a:picLocks noChangeAspect="1"/>
          </p:cNvPicPr>
          <p:nvPr/>
        </p:nvPicPr>
        <p:blipFill>
          <a:blip r:embed="rId3"/>
          <a:stretch>
            <a:fillRect/>
          </a:stretch>
        </p:blipFill>
        <p:spPr>
          <a:xfrm>
            <a:off x="5484056" y="2076987"/>
            <a:ext cx="3374194" cy="293233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026349406"/>
      </p:ext>
    </p:extLst>
  </p:cSld>
  <p:clrMapOvr>
    <a:masterClrMapping/>
  </p:clrMapOvr>
  <p:transition spd="slow">
    <p:wip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p:cNvSpPr>
            <a:spLocks noGrp="1"/>
          </p:cNvSpPr>
          <p:nvPr>
            <p:ph type="title"/>
          </p:nvPr>
        </p:nvSpPr>
        <p:spPr/>
        <p:txBody>
          <a:bodyPr/>
          <a:lstStyle/>
          <a:p>
            <a:r>
              <a:rPr lang="pt-BR" smtClean="0"/>
              <a:t>O Espírito ou alma</a:t>
            </a:r>
            <a:endParaRPr lang="pt-BR" dirty="0" smtClean="0"/>
          </a:p>
        </p:txBody>
      </p:sp>
      <p:sp>
        <p:nvSpPr>
          <p:cNvPr id="3" name="Content Placeholder 2"/>
          <p:cNvSpPr>
            <a:spLocks noGrp="1"/>
          </p:cNvSpPr>
          <p:nvPr>
            <p:ph idx="1"/>
          </p:nvPr>
        </p:nvSpPr>
        <p:spPr/>
        <p:txBody>
          <a:bodyPr>
            <a:normAutofit lnSpcReduction="10000"/>
          </a:bodyPr>
          <a:lstStyle/>
          <a:p>
            <a:r>
              <a:rPr lang="pt-BR" i="1" dirty="0" smtClean="0"/>
              <a:t>Que é o espírito?</a:t>
            </a:r>
          </a:p>
          <a:p>
            <a:pPr lvl="1"/>
            <a:r>
              <a:rPr lang="pt-BR" altLang="pt-BR" dirty="0" smtClean="0"/>
              <a:t>“</a:t>
            </a:r>
            <a:r>
              <a:rPr lang="pt-BR" altLang="ja-JP" dirty="0" smtClean="0"/>
              <a:t>O princípio inteligente do Universo.</a:t>
            </a:r>
            <a:r>
              <a:rPr lang="pt-BR" altLang="pt-BR" dirty="0" smtClean="0"/>
              <a:t>”</a:t>
            </a:r>
            <a:endParaRPr lang="pt-BR" altLang="ja-JP" dirty="0" smtClean="0"/>
          </a:p>
          <a:p>
            <a:r>
              <a:rPr lang="pt-BR" i="1" dirty="0" smtClean="0"/>
              <a:t>Qual a natureza íntima do espírito?</a:t>
            </a:r>
          </a:p>
          <a:p>
            <a:pPr lvl="1"/>
            <a:r>
              <a:rPr lang="pt-BR" altLang="pt-BR" dirty="0" smtClean="0"/>
              <a:t>“</a:t>
            </a:r>
            <a:r>
              <a:rPr lang="pt-BR" dirty="0" smtClean="0"/>
              <a:t>Não é fácil analisar o espírito com a vossa linguagem. Para vós, ele nada é, por não ser palpável. Para nós, entretanto, é alguma coisa.</a:t>
            </a:r>
            <a:r>
              <a:rPr lang="pt-BR" altLang="pt-BR" dirty="0" smtClean="0"/>
              <a:t>”</a:t>
            </a:r>
            <a:endParaRPr lang="pt-BR" dirty="0" smtClean="0"/>
          </a:p>
          <a:p>
            <a:r>
              <a:rPr lang="pt-BR" i="1" dirty="0" smtClean="0"/>
              <a:t>É o espírito sinônimo de inteligência? </a:t>
            </a:r>
          </a:p>
          <a:p>
            <a:pPr lvl="1"/>
            <a:r>
              <a:rPr lang="pt-BR" altLang="pt-BR" dirty="0" smtClean="0"/>
              <a:t>“</a:t>
            </a:r>
            <a:r>
              <a:rPr lang="pt-BR" altLang="ja-JP" dirty="0" smtClean="0"/>
              <a:t>A inteligência é um atributo essencial do espírito. Uma e outro, porém, se confundem num princípio comum, de sorte que, para vós, são a mesma coisa.</a:t>
            </a:r>
            <a:r>
              <a:rPr lang="pt-BR" altLang="pt-BR" dirty="0" smtClean="0"/>
              <a:t>”</a:t>
            </a:r>
            <a:endParaRPr lang="pt-BR" dirty="0" smtClean="0"/>
          </a:p>
          <a:p>
            <a:pPr lvl="4"/>
            <a:r>
              <a:rPr lang="pt-BR" dirty="0" smtClean="0"/>
              <a:t>(ALLAN KARDEC. </a:t>
            </a:r>
            <a:r>
              <a:rPr lang="pt-BR" i="1" dirty="0" smtClean="0"/>
              <a:t>O Livro dos Espíritos</a:t>
            </a:r>
            <a:r>
              <a:rPr lang="pt-BR" dirty="0" smtClean="0"/>
              <a:t>, </a:t>
            </a:r>
            <a:r>
              <a:rPr lang="pt-BR" dirty="0" err="1" smtClean="0"/>
              <a:t>perg</a:t>
            </a:r>
            <a:r>
              <a:rPr lang="pt-BR" dirty="0" smtClean="0"/>
              <a:t>. 23-24)</a:t>
            </a:r>
          </a:p>
          <a:p>
            <a:endParaRPr lang="pt-BR" dirty="0" smtClean="0"/>
          </a:p>
        </p:txBody>
      </p:sp>
    </p:spTree>
  </p:cSld>
  <p:clrMapOvr>
    <a:masterClrMapping/>
  </p:clrMapOvr>
  <p:transition spd="slow">
    <p:wip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p:txBody>
          <a:bodyPr/>
          <a:lstStyle/>
          <a:p>
            <a:r>
              <a:rPr lang="pt-BR" smtClean="0"/>
              <a:t>Corpo: reflexo das ações do Espírito</a:t>
            </a:r>
            <a:endParaRPr lang="pt-BR" dirty="0" smtClean="0"/>
          </a:p>
        </p:txBody>
      </p:sp>
      <p:sp>
        <p:nvSpPr>
          <p:cNvPr id="19458" name="Content Placeholder 2"/>
          <p:cNvSpPr>
            <a:spLocks noGrp="1"/>
          </p:cNvSpPr>
          <p:nvPr>
            <p:ph idx="1"/>
          </p:nvPr>
        </p:nvSpPr>
        <p:spPr>
          <a:xfrm>
            <a:off x="284163" y="1883179"/>
            <a:ext cx="4778167" cy="4696999"/>
          </a:xfrm>
        </p:spPr>
        <p:txBody>
          <a:bodyPr>
            <a:normAutofit/>
          </a:bodyPr>
          <a:lstStyle/>
          <a:p>
            <a:r>
              <a:rPr lang="pt-BR" altLang="pt-BR" dirty="0" smtClean="0"/>
              <a:t>“</a:t>
            </a:r>
            <a:r>
              <a:rPr lang="pt-BR" dirty="0" smtClean="0"/>
              <a:t>Cada corpo resulta de um completo trabalho do Espírito que o molda consciente ou inconscientemente, para atender as suas necessidades evolutivas, sendo, portanto, o efeito da realidade e não esta em si mesma.</a:t>
            </a:r>
            <a:r>
              <a:rPr lang="pt-BR" altLang="pt-BR" dirty="0" smtClean="0"/>
              <a:t>”</a:t>
            </a:r>
          </a:p>
          <a:p>
            <a:pPr lvl="4"/>
            <a:r>
              <a:rPr lang="pt-BR" dirty="0" smtClean="0"/>
              <a:t>(CARLOS TORRES </a:t>
            </a:r>
            <a:r>
              <a:rPr lang="pt-BR" dirty="0" err="1" smtClean="0"/>
              <a:t>PASTORINO</a:t>
            </a:r>
            <a:r>
              <a:rPr lang="pt-BR" dirty="0" smtClean="0"/>
              <a:t>. </a:t>
            </a:r>
            <a:r>
              <a:rPr lang="pt-BR" i="1" dirty="0"/>
              <a:t>Impermanência e </a:t>
            </a:r>
            <a:r>
              <a:rPr lang="pt-BR" i="1" dirty="0" smtClean="0"/>
              <a:t/>
            </a:r>
            <a:br>
              <a:rPr lang="pt-BR" i="1" dirty="0" smtClean="0"/>
            </a:br>
            <a:r>
              <a:rPr lang="pt-BR" i="1" dirty="0" smtClean="0"/>
              <a:t>imortalidade</a:t>
            </a:r>
            <a:r>
              <a:rPr lang="pt-BR" dirty="0"/>
              <a:t>, p. 44</a:t>
            </a:r>
            <a:r>
              <a:rPr lang="pt-BR" dirty="0" smtClean="0"/>
              <a:t>)</a:t>
            </a:r>
            <a:endParaRPr lang="pt-BR" dirty="0"/>
          </a:p>
        </p:txBody>
      </p:sp>
      <p:pic>
        <p:nvPicPr>
          <p:cNvPr id="2050" name="Picture 2" descr="http://www.emprendiendohistorias.com/wp-content/uploads/2015/05/Manipular-Tu-Mente-Para-Ser-Exitoso-e143225939270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43513" y="2055457"/>
            <a:ext cx="3614737" cy="240982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cSld>
  <p:clrMapOvr>
    <a:masterClrMapping/>
  </p:clrMapOvr>
  <p:transition spd="slow">
    <p:wip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title"/>
          </p:nvPr>
        </p:nvSpPr>
        <p:spPr/>
        <p:txBody>
          <a:bodyPr/>
          <a:lstStyle/>
          <a:p>
            <a:r>
              <a:rPr lang="pt-BR" smtClean="0"/>
              <a:t>Personalidade, aptidões e tendências</a:t>
            </a:r>
            <a:endParaRPr lang="pt-BR" dirty="0" smtClean="0"/>
          </a:p>
        </p:txBody>
      </p:sp>
      <p:sp>
        <p:nvSpPr>
          <p:cNvPr id="25602" name="Content Placeholder 2"/>
          <p:cNvSpPr>
            <a:spLocks noGrp="1"/>
          </p:cNvSpPr>
          <p:nvPr>
            <p:ph idx="1"/>
          </p:nvPr>
        </p:nvSpPr>
        <p:spPr/>
        <p:txBody>
          <a:bodyPr/>
          <a:lstStyle/>
          <a:p>
            <a:r>
              <a:rPr lang="pt-BR" altLang="pt-BR" dirty="0" smtClean="0"/>
              <a:t>“</a:t>
            </a:r>
            <a:r>
              <a:rPr lang="pt-BR" altLang="ja-JP" dirty="0" smtClean="0"/>
              <a:t>A personalidade não é obra da usina interna das glândulas, mas produto da química mental.</a:t>
            </a:r>
            <a:r>
              <a:rPr lang="pt-BR" altLang="pt-BR" dirty="0" smtClean="0"/>
              <a:t>”</a:t>
            </a:r>
          </a:p>
          <a:p>
            <a:pPr lvl="4"/>
            <a:r>
              <a:rPr lang="pt-BR" dirty="0" smtClean="0"/>
              <a:t>(ANDRÉ LUIZ. </a:t>
            </a:r>
            <a:r>
              <a:rPr lang="pt-BR" i="1" dirty="0" smtClean="0"/>
              <a:t>No Mundo Maior</a:t>
            </a:r>
            <a:r>
              <a:rPr lang="pt-BR" dirty="0" smtClean="0"/>
              <a:t>, cap. 11)</a:t>
            </a:r>
          </a:p>
          <a:p>
            <a:r>
              <a:rPr lang="pt-BR" altLang="pt-BR" dirty="0" smtClean="0"/>
              <a:t>“</a:t>
            </a:r>
            <a:r>
              <a:rPr lang="pt-BR" altLang="ja-JP" dirty="0" smtClean="0"/>
              <a:t>As aptidões e tendências só raramente correspondem às leis da hereditariedade, especialmente hoje, quando as opções para a conduta e a ação se fazem um leque imenso de possibilidades, ensejando a identificação do homem com as suas próprias realidades.</a:t>
            </a:r>
            <a:r>
              <a:rPr lang="pt-BR" altLang="pt-BR" dirty="0" smtClean="0"/>
              <a:t>”</a:t>
            </a:r>
          </a:p>
          <a:p>
            <a:pPr lvl="4"/>
            <a:r>
              <a:rPr lang="pt-BR" dirty="0" smtClean="0"/>
              <a:t>(MANOEL P. </a:t>
            </a:r>
            <a:r>
              <a:rPr lang="en-US" dirty="0" smtClean="0"/>
              <a:t>D</a:t>
            </a:r>
            <a:r>
              <a:rPr lang="pt-BR" dirty="0" smtClean="0"/>
              <a:t>E MIRANDA. </a:t>
            </a:r>
            <a:r>
              <a:rPr lang="pt-BR" i="1" dirty="0" smtClean="0"/>
              <a:t>Temas da Vida e da Morte</a:t>
            </a:r>
            <a:r>
              <a:rPr lang="pt-BR" dirty="0" smtClean="0"/>
              <a:t>, p. 42-43)</a:t>
            </a:r>
          </a:p>
        </p:txBody>
      </p:sp>
    </p:spTree>
  </p:cSld>
  <p:clrMapOvr>
    <a:masterClrMapping/>
  </p:clrMapOvr>
  <p:transition spd="slow">
    <p:wip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pt-BR" smtClean="0"/>
              <a:t>O Espírito e os padrões de saúde e doença</a:t>
            </a:r>
          </a:p>
        </p:txBody>
      </p:sp>
      <p:sp>
        <p:nvSpPr>
          <p:cNvPr id="20482" name="Content Placeholder 2"/>
          <p:cNvSpPr>
            <a:spLocks noGrp="1"/>
          </p:cNvSpPr>
          <p:nvPr>
            <p:ph idx="1"/>
          </p:nvPr>
        </p:nvSpPr>
        <p:spPr>
          <a:xfrm>
            <a:off x="4122738" y="1883179"/>
            <a:ext cx="4735512" cy="4696999"/>
          </a:xfrm>
        </p:spPr>
        <p:txBody>
          <a:bodyPr>
            <a:normAutofit lnSpcReduction="10000"/>
          </a:bodyPr>
          <a:lstStyle/>
          <a:p>
            <a:r>
              <a:rPr lang="pt-BR" dirty="0" smtClean="0"/>
              <a:t>“Viajor de incontáveis etapas no carreiro da evolução, armazena [o Espírito] informações e experiências que são </a:t>
            </a:r>
            <a:r>
              <a:rPr lang="pt-BR" b="1" dirty="0" smtClean="0"/>
              <a:t>transferidas para os respectivos equipamentos fisiológicos</a:t>
            </a:r>
            <a:r>
              <a:rPr lang="pt-BR" dirty="0" smtClean="0"/>
              <a:t> </a:t>
            </a:r>
            <a:r>
              <a:rPr lang="en-US" dirty="0" smtClean="0"/>
              <a:t>–</a:t>
            </a:r>
            <a:r>
              <a:rPr lang="pt-BR" dirty="0" smtClean="0"/>
              <a:t> em cada reencarnação </a:t>
            </a:r>
            <a:r>
              <a:rPr lang="en-US" dirty="0" smtClean="0"/>
              <a:t>–</a:t>
            </a:r>
            <a:r>
              <a:rPr lang="pt-BR" dirty="0" smtClean="0"/>
              <a:t> produzindo tecidos e mecanismos </a:t>
            </a:r>
            <a:r>
              <a:rPr lang="pt-BR" dirty="0" err="1" smtClean="0"/>
              <a:t>resis-tentes</a:t>
            </a:r>
            <a:r>
              <a:rPr lang="pt-BR" dirty="0" smtClean="0"/>
              <a:t> ou não a determinados processos degenerativos [...].</a:t>
            </a:r>
            <a:r>
              <a:rPr lang="pt-BR" altLang="pt-BR" dirty="0" smtClean="0"/>
              <a:t>”</a:t>
            </a:r>
          </a:p>
          <a:p>
            <a:pPr lvl="4"/>
            <a:r>
              <a:rPr lang="pt-BR" dirty="0" smtClean="0"/>
              <a:t>(CARLOS TORRES </a:t>
            </a:r>
            <a:r>
              <a:rPr lang="pt-BR" dirty="0" err="1" smtClean="0"/>
              <a:t>PASTORINO</a:t>
            </a:r>
            <a:r>
              <a:rPr lang="pt-BR" dirty="0" smtClean="0"/>
              <a:t>. </a:t>
            </a:r>
            <a:r>
              <a:rPr lang="pt-BR" i="1" dirty="0"/>
              <a:t>Impermanência e imortalidade</a:t>
            </a:r>
            <a:r>
              <a:rPr lang="pt-BR" dirty="0"/>
              <a:t>, p. 42-43</a:t>
            </a:r>
            <a:r>
              <a:rPr lang="pt-BR" dirty="0" smtClean="0"/>
              <a:t>)</a:t>
            </a:r>
            <a:endParaRPr lang="pt-BR" dirty="0"/>
          </a:p>
        </p:txBody>
      </p:sp>
      <p:pic>
        <p:nvPicPr>
          <p:cNvPr id="1026" name="Picture 2" descr="http://4.bp.blogspot.com/-B_jrAQsCNS0/UDUp66tmtXI/AAAAAAAAABk/AsCMxMv5HsE/s1600/DORES+NAS+COSTA.jpg"/>
          <p:cNvPicPr>
            <a:picLocks noChangeAspect="1" noChangeArrowheads="1"/>
          </p:cNvPicPr>
          <p:nvPr/>
        </p:nvPicPr>
        <p:blipFill rotWithShape="1">
          <a:blip r:embed="rId3">
            <a:extLst>
              <a:ext uri="{28A0092B-C50C-407E-A947-70E740481C1C}">
                <a14:useLocalDpi xmlns:a14="http://schemas.microsoft.com/office/drawing/2010/main" val="0"/>
              </a:ext>
            </a:extLst>
          </a:blip>
          <a:srcRect b="10301"/>
          <a:stretch/>
        </p:blipFill>
        <p:spPr bwMode="auto">
          <a:xfrm>
            <a:off x="284164" y="2019774"/>
            <a:ext cx="3585472" cy="321611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cSld>
  <p:clrMapOvr>
    <a:masterClrMapping/>
  </p:clrMapOvr>
  <p:transition spd="slow">
    <p:wip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Exemplo</a:t>
            </a:r>
            <a:endParaRPr lang="pt-BR" dirty="0"/>
          </a:p>
        </p:txBody>
      </p:sp>
      <p:sp>
        <p:nvSpPr>
          <p:cNvPr id="3" name="Espaço Reservado para Conteúdo 2"/>
          <p:cNvSpPr>
            <a:spLocks noGrp="1"/>
          </p:cNvSpPr>
          <p:nvPr>
            <p:ph idx="1"/>
          </p:nvPr>
        </p:nvSpPr>
        <p:spPr/>
        <p:txBody>
          <a:bodyPr/>
          <a:lstStyle/>
          <a:p>
            <a:r>
              <a:rPr lang="pt-BR" dirty="0" smtClean="0"/>
              <a:t> ”... Conforme a vida de nossa </a:t>
            </a:r>
            <a:r>
              <a:rPr lang="pt-BR" b="1" dirty="0" smtClean="0"/>
              <a:t>mente</a:t>
            </a:r>
            <a:r>
              <a:rPr lang="pt-BR" dirty="0" smtClean="0"/>
              <a:t>, assim vive nosso corpo espiritual. Nosso amigo entregou-se, demasiado às criações interiores do tédio, ódio, desencanto, aflição e </a:t>
            </a:r>
            <a:r>
              <a:rPr lang="pt-BR" b="1" dirty="0" smtClean="0"/>
              <a:t>condensou semelhantes forças em si mesmo</a:t>
            </a:r>
            <a:r>
              <a:rPr lang="pt-BR" dirty="0" smtClean="0"/>
              <a:t>, coagulando-as desse modo, no veículo que lhe serve às manifestações. Daí, esse aspecto escuro e pastoso que apresenta. Nossas obras ficam conosco. </a:t>
            </a:r>
            <a:r>
              <a:rPr lang="pt-BR" b="1" dirty="0" smtClean="0"/>
              <a:t>Somos herdeiros de nós mesmos</a:t>
            </a:r>
            <a:r>
              <a:rPr lang="pt-BR" dirty="0" smtClean="0"/>
              <a:t>.”</a:t>
            </a:r>
          </a:p>
          <a:p>
            <a:pPr lvl="4"/>
            <a:r>
              <a:rPr lang="pt-BR" dirty="0" smtClean="0"/>
              <a:t>(ANDRÉ LUIZ. </a:t>
            </a:r>
            <a:r>
              <a:rPr lang="pt-BR" i="1" dirty="0" smtClean="0"/>
              <a:t>Entre a terra e o céu</a:t>
            </a:r>
            <a:r>
              <a:rPr lang="pt-BR" dirty="0" smtClean="0"/>
              <a:t>, cap. 12)</a:t>
            </a:r>
          </a:p>
          <a:p>
            <a:endParaRPr lang="pt-BR" dirty="0"/>
          </a:p>
        </p:txBody>
      </p:sp>
    </p:spTree>
    <p:extLst>
      <p:ext uri="{BB962C8B-B14F-4D97-AF65-F5344CB8AC3E}">
        <p14:creationId xmlns:p14="http://schemas.microsoft.com/office/powerpoint/2010/main" val="356539144"/>
      </p:ext>
    </p:extLst>
  </p:cSld>
  <p:clrMapOvr>
    <a:masterClrMapping/>
  </p:clrMapOvr>
  <p:transition spd="slow">
    <p:wip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A cura pelo trabalho no bem</a:t>
            </a:r>
            <a:endParaRPr lang="pt-BR" dirty="0"/>
          </a:p>
        </p:txBody>
      </p:sp>
      <p:sp>
        <p:nvSpPr>
          <p:cNvPr id="3" name="Espaço Reservado para Conteúdo 2"/>
          <p:cNvSpPr>
            <a:spLocks noGrp="1"/>
          </p:cNvSpPr>
          <p:nvPr>
            <p:ph idx="1"/>
          </p:nvPr>
        </p:nvSpPr>
        <p:spPr/>
        <p:txBody>
          <a:bodyPr>
            <a:normAutofit fontScale="92500" lnSpcReduction="20000"/>
          </a:bodyPr>
          <a:lstStyle/>
          <a:p>
            <a:r>
              <a:rPr lang="pt-BR" dirty="0" smtClean="0"/>
              <a:t>“— Mas... e se nosso Irmão trabalhasse? se depois da morte procurasse conjugar o verbo servir? — inquiriu meu colega, preocupado.</a:t>
            </a:r>
          </a:p>
          <a:p>
            <a:r>
              <a:rPr lang="pt-BR" dirty="0" smtClean="0"/>
              <a:t>Ah! indiscutivelmente o </a:t>
            </a:r>
            <a:r>
              <a:rPr lang="pt-BR" b="1" dirty="0" smtClean="0"/>
              <a:t>trabalho</a:t>
            </a:r>
            <a:r>
              <a:rPr lang="pt-BR" dirty="0" smtClean="0"/>
              <a:t> renova qualquer Posição mental. Gerando novos motivos de elevação e novos fatores de auxílio, o serviço estabelece caminhos outros que realmente funcionam como recursos de libertação. Por isso mesmo, o constante apelo do Senhor à </a:t>
            </a:r>
            <a:r>
              <a:rPr lang="pt-BR" b="1" dirty="0" smtClean="0"/>
              <a:t>ação</a:t>
            </a:r>
            <a:r>
              <a:rPr lang="pt-BR" dirty="0" smtClean="0"/>
              <a:t> e à </a:t>
            </a:r>
            <a:r>
              <a:rPr lang="pt-BR" b="1" dirty="0" smtClean="0"/>
              <a:t>fraternidade</a:t>
            </a:r>
            <a:r>
              <a:rPr lang="pt-BR" dirty="0" smtClean="0"/>
              <a:t> se estende, junto de nós, diariamente através de mil modos... (...) Se pretendemos possuir um </a:t>
            </a:r>
            <a:r>
              <a:rPr lang="pt-BR" dirty="0" err="1" smtClean="0"/>
              <a:t>psicossoma</a:t>
            </a:r>
            <a:r>
              <a:rPr lang="pt-BR" dirty="0" smtClean="0"/>
              <a:t> sutilizado capaz de reter a luz dos nossos melhores ideais, é imprescindível descondensá-lo pela sublimação incessante de nossa mente, que precisará, então, centralizar-se no esforço infatigável do bem.”</a:t>
            </a:r>
          </a:p>
          <a:p>
            <a:pPr lvl="4"/>
            <a:r>
              <a:rPr lang="pt-BR" dirty="0" smtClean="0"/>
              <a:t>(ANDRÉ LUIZ. </a:t>
            </a:r>
            <a:r>
              <a:rPr lang="pt-BR" i="1" dirty="0" smtClean="0"/>
              <a:t>Entre a terra e o céu</a:t>
            </a:r>
            <a:r>
              <a:rPr lang="pt-BR" dirty="0" smtClean="0"/>
              <a:t>, cap. 12)</a:t>
            </a:r>
          </a:p>
        </p:txBody>
      </p:sp>
    </p:spTree>
    <p:extLst>
      <p:ext uri="{BB962C8B-B14F-4D97-AF65-F5344CB8AC3E}">
        <p14:creationId xmlns:p14="http://schemas.microsoft.com/office/powerpoint/2010/main" val="112542958"/>
      </p:ext>
    </p:extLst>
  </p:cSld>
  <p:clrMapOvr>
    <a:masterClrMapping/>
  </p:clrMapOvr>
  <p:transition spd="slow">
    <p:wip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p:txBody>
          <a:bodyPr/>
          <a:lstStyle/>
          <a:p>
            <a:r>
              <a:rPr lang="pt-BR" smtClean="0"/>
              <a:t>Recobrando a saúde</a:t>
            </a:r>
            <a:endParaRPr lang="pt-BR" dirty="0" smtClean="0"/>
          </a:p>
        </p:txBody>
      </p:sp>
      <p:sp>
        <p:nvSpPr>
          <p:cNvPr id="26626" name="Content Placeholder 2"/>
          <p:cNvSpPr>
            <a:spLocks noGrp="1"/>
          </p:cNvSpPr>
          <p:nvPr>
            <p:ph idx="1"/>
          </p:nvPr>
        </p:nvSpPr>
        <p:spPr>
          <a:xfrm>
            <a:off x="284164" y="1883179"/>
            <a:ext cx="4738410" cy="4696999"/>
          </a:xfrm>
        </p:spPr>
        <p:txBody>
          <a:bodyPr>
            <a:normAutofit fontScale="92500" lnSpcReduction="20000"/>
          </a:bodyPr>
          <a:lstStyle/>
          <a:p>
            <a:r>
              <a:rPr lang="pt-BR" altLang="pt-BR" dirty="0" smtClean="0"/>
              <a:t>“</a:t>
            </a:r>
            <a:r>
              <a:rPr lang="pt-BR" altLang="ja-JP" dirty="0" smtClean="0"/>
              <a:t>Quando as doenças se encontram ínsitas no </a:t>
            </a:r>
            <a:r>
              <a:rPr lang="pt-BR" altLang="ja-JP" dirty="0" err="1" smtClean="0"/>
              <a:t>perispírito</a:t>
            </a:r>
            <a:r>
              <a:rPr lang="pt-BR" altLang="ja-JP" dirty="0" smtClean="0"/>
              <a:t>, que as imprime na organização física, na emocional ou na psíquica, a </a:t>
            </a:r>
            <a:r>
              <a:rPr lang="pt-BR" altLang="ja-JP" b="1" dirty="0" smtClean="0"/>
              <a:t>mente</a:t>
            </a:r>
            <a:r>
              <a:rPr lang="pt-BR" altLang="ja-JP" dirty="0" smtClean="0"/>
              <a:t> ainda aí desempenha um papel relevante, porquanto, compreendendo a ocorrência poderá modificar-lhe a manifestação mediante a resignação dinâmica, isto é, a aceitação da ocorrência com ação dignificadora, a fim de erradicar-lhe a causa, corrigindo-a ou superando-a.</a:t>
            </a:r>
            <a:r>
              <a:rPr lang="pt-BR" altLang="pt-BR" dirty="0" smtClean="0"/>
              <a:t>”</a:t>
            </a:r>
          </a:p>
          <a:p>
            <a:pPr lvl="4"/>
            <a:r>
              <a:rPr lang="pt-BR" dirty="0" smtClean="0"/>
              <a:t>(CARLOS TORRES </a:t>
            </a:r>
            <a:r>
              <a:rPr lang="pt-BR" dirty="0" err="1" smtClean="0"/>
              <a:t>PASTORINO</a:t>
            </a:r>
            <a:r>
              <a:rPr lang="pt-BR" dirty="0" smtClean="0"/>
              <a:t>. </a:t>
            </a:r>
            <a:r>
              <a:rPr lang="pt-BR" i="1" dirty="0" smtClean="0"/>
              <a:t>Impermanência e imortalidade</a:t>
            </a:r>
            <a:r>
              <a:rPr lang="pt-BR" dirty="0" smtClean="0"/>
              <a:t>, p. 40-41)</a:t>
            </a:r>
            <a:endParaRPr lang="pt-BR" dirty="0"/>
          </a:p>
        </p:txBody>
      </p:sp>
      <p:pic>
        <p:nvPicPr>
          <p:cNvPr id="3" name="Imagem 2"/>
          <p:cNvPicPr>
            <a:picLocks noChangeAspect="1"/>
          </p:cNvPicPr>
          <p:nvPr/>
        </p:nvPicPr>
        <p:blipFill>
          <a:blip r:embed="rId2"/>
          <a:stretch>
            <a:fillRect/>
          </a:stretch>
        </p:blipFill>
        <p:spPr>
          <a:xfrm>
            <a:off x="5367130" y="2016608"/>
            <a:ext cx="3491120" cy="261834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spd="slow">
    <p:wip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Segredo para a saúde</a:t>
            </a:r>
            <a:endParaRPr lang="pt-BR" dirty="0"/>
          </a:p>
        </p:txBody>
      </p:sp>
      <p:sp>
        <p:nvSpPr>
          <p:cNvPr id="3" name="Espaço Reservado para Conteúdo 2"/>
          <p:cNvSpPr>
            <a:spLocks noGrp="1"/>
          </p:cNvSpPr>
          <p:nvPr>
            <p:ph idx="1"/>
          </p:nvPr>
        </p:nvSpPr>
        <p:spPr>
          <a:xfrm>
            <a:off x="284163" y="1883179"/>
            <a:ext cx="8574087" cy="2384021"/>
          </a:xfrm>
        </p:spPr>
        <p:txBody>
          <a:bodyPr>
            <a:normAutofit/>
          </a:bodyPr>
          <a:lstStyle/>
          <a:p>
            <a:r>
              <a:rPr lang="pt-BR" dirty="0" smtClean="0"/>
              <a:t>“</a:t>
            </a:r>
            <a:r>
              <a:rPr lang="pt-BR" b="1" dirty="0" smtClean="0"/>
              <a:t>Qual o meio mais eficaz para nos melhorarmos nesta vida e resistirmos às solicitações do mal?</a:t>
            </a:r>
          </a:p>
          <a:p>
            <a:pPr lvl="1"/>
            <a:r>
              <a:rPr lang="pt-BR" dirty="0" smtClean="0"/>
              <a:t>Um sábio da antiguidade vos disse: Conhece-te a ti mesmo.”</a:t>
            </a:r>
          </a:p>
          <a:p>
            <a:pPr lvl="4"/>
            <a:r>
              <a:rPr lang="pt-BR" dirty="0" smtClean="0"/>
              <a:t>(ALLAN KARDEC. </a:t>
            </a:r>
            <a:r>
              <a:rPr lang="pt-BR" i="1" dirty="0" smtClean="0"/>
              <a:t>O Livro dos Espíritos </a:t>
            </a:r>
            <a:r>
              <a:rPr lang="pt-BR" dirty="0" smtClean="0"/>
              <a:t>, </a:t>
            </a:r>
            <a:r>
              <a:rPr lang="pt-BR" dirty="0" err="1" smtClean="0"/>
              <a:t>perg</a:t>
            </a:r>
            <a:r>
              <a:rPr lang="pt-BR" dirty="0" smtClean="0"/>
              <a:t>. 19)</a:t>
            </a:r>
            <a:endParaRPr lang="pt-BR" dirty="0"/>
          </a:p>
        </p:txBody>
      </p:sp>
      <p:pic>
        <p:nvPicPr>
          <p:cNvPr id="4" name="Imagem 3"/>
          <p:cNvPicPr>
            <a:picLocks noChangeAspect="1"/>
          </p:cNvPicPr>
          <p:nvPr/>
        </p:nvPicPr>
        <p:blipFill>
          <a:blip r:embed="rId3"/>
          <a:stretch>
            <a:fillRect/>
          </a:stretch>
        </p:blipFill>
        <p:spPr>
          <a:xfrm>
            <a:off x="1856581" y="4267200"/>
            <a:ext cx="5429250" cy="21717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370357457"/>
      </p:ext>
    </p:extLst>
  </p:cSld>
  <p:clrMapOvr>
    <a:masterClrMapping/>
  </p:clrMapOvr>
  <p:transition spd="slow">
    <p:wipe/>
  </p:transition>
  <p:timing>
    <p:tnLst>
      <p:par>
        <p:cTn id="1" dur="indefinite" restart="never" nodeType="tmRoot"/>
      </p:par>
    </p:tnLst>
  </p:timing>
</p:sld>
</file>

<file path=ppt/theme/theme1.xml><?xml version="1.0" encoding="utf-8"?>
<a:theme xmlns:a="http://schemas.openxmlformats.org/drawingml/2006/main" name="Spectrum">
  <a:themeElements>
    <a:clrScheme name="Spectrum">
      <a:dk1>
        <a:sysClr val="windowText" lastClr="000000"/>
      </a:dk1>
      <a:lt1>
        <a:sysClr val="window" lastClr="FFFFFF"/>
      </a:lt1>
      <a:dk2>
        <a:srgbClr val="252731"/>
      </a:dk2>
      <a:lt2>
        <a:srgbClr val="EAE7E4"/>
      </a:lt2>
      <a:accent1>
        <a:srgbClr val="990000"/>
      </a:accent1>
      <a:accent2>
        <a:srgbClr val="FF6600"/>
      </a:accent2>
      <a:accent3>
        <a:srgbClr val="FFBA00"/>
      </a:accent3>
      <a:accent4>
        <a:srgbClr val="99CC00"/>
      </a:accent4>
      <a:accent5>
        <a:srgbClr val="528A02"/>
      </a:accent5>
      <a:accent6>
        <a:srgbClr val="333333"/>
      </a:accent6>
      <a:hlink>
        <a:srgbClr val="660000"/>
      </a:hlink>
      <a:folHlink>
        <a:srgbClr val="CC3300"/>
      </a:folHlink>
    </a:clrScheme>
    <a:fontScheme name="Spectrum">
      <a:majorFont>
        <a:latin typeface="Corbel"/>
        <a:ea typeface=""/>
        <a:cs typeface=""/>
        <a:font script="Jpan" typeface="ＭＳ ゴシック"/>
      </a:majorFont>
      <a:minorFont>
        <a:latin typeface="Calibri"/>
        <a:ea typeface=""/>
        <a:cs typeface=""/>
        <a:font script="Jpan" typeface="ＭＳ ゴシック"/>
      </a:minorFont>
    </a:fontScheme>
    <a:fmtScheme name="Spectrum">
      <a:fillStyleLst>
        <a:solidFill>
          <a:schemeClr val="phClr"/>
        </a:solidFill>
        <a:gradFill rotWithShape="1">
          <a:gsLst>
            <a:gs pos="0">
              <a:schemeClr val="phClr">
                <a:tint val="100000"/>
                <a:shade val="70000"/>
                <a:satMod val="150000"/>
              </a:schemeClr>
            </a:gs>
            <a:gs pos="100000">
              <a:schemeClr val="phClr">
                <a:tint val="95000"/>
                <a:satMod val="150000"/>
              </a:schemeClr>
            </a:gs>
          </a:gsLst>
          <a:lin ang="16200000" scaled="1"/>
        </a:gradFill>
        <a:gradFill rotWithShape="1">
          <a:gsLst>
            <a:gs pos="0">
              <a:schemeClr val="phClr">
                <a:tint val="95000"/>
                <a:shade val="70000"/>
                <a:satMod val="150000"/>
              </a:schemeClr>
            </a:gs>
            <a:gs pos="100000">
              <a:schemeClr val="phClr">
                <a:tint val="100000"/>
                <a:shade val="100000"/>
                <a:satMod val="150000"/>
              </a:schemeClr>
            </a:gs>
          </a:gsLst>
          <a:lin ang="16200000" scaled="0"/>
        </a:gra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6600000" sx="101000" sy="101000" rotWithShape="0">
              <a:srgbClr val="000000">
                <a:alpha val="75000"/>
              </a:srgbClr>
            </a:outerShdw>
          </a:effectLst>
        </a:effectStyle>
        <a:effectStyle>
          <a:effectLst>
            <a:outerShdw blurRad="50800" dir="5400000" sx="105000" sy="105000" algn="ctr" rotWithShape="0">
              <a:srgbClr val="000000">
                <a:alpha val="40000"/>
              </a:srgbClr>
            </a:outerShdw>
          </a:effectLst>
          <a:scene3d>
            <a:camera prst="orthographicFront">
              <a:rot lat="0" lon="0" rev="0"/>
            </a:camera>
            <a:lightRig rig="balanced" dir="t">
              <a:rot lat="0" lon="0" rev="4800000"/>
            </a:lightRig>
          </a:scene3d>
          <a:sp3d prstMaterial="matte">
            <a:bevelT w="63500" h="50800" prst="angle"/>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o Office">
  <a:themeElements>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Spectrum.thmx</Template>
  <TotalTime>1540</TotalTime>
  <Words>2669</Words>
  <Application>Microsoft Macintosh PowerPoint</Application>
  <PresentationFormat>Apresentação na tela (4:3)</PresentationFormat>
  <Paragraphs>136</Paragraphs>
  <Slides>17</Slides>
  <Notes>15</Notes>
  <HiddenSlides>0</HiddenSlides>
  <MMClips>0</MMClips>
  <ScaleCrop>false</ScaleCrop>
  <HeadingPairs>
    <vt:vector size="6" baseType="variant">
      <vt:variant>
        <vt:lpstr>Fontes Usadas</vt:lpstr>
      </vt:variant>
      <vt:variant>
        <vt:i4>6</vt:i4>
      </vt:variant>
      <vt:variant>
        <vt:lpstr>Tema</vt:lpstr>
      </vt:variant>
      <vt:variant>
        <vt:i4>1</vt:i4>
      </vt:variant>
      <vt:variant>
        <vt:lpstr>Títulos de Slides</vt:lpstr>
      </vt:variant>
      <vt:variant>
        <vt:i4>17</vt:i4>
      </vt:variant>
    </vt:vector>
  </HeadingPairs>
  <TitlesOfParts>
    <vt:vector size="24" baseType="lpstr">
      <vt:lpstr>Calibri</vt:lpstr>
      <vt:lpstr>Corbel</vt:lpstr>
      <vt:lpstr>High Tower Text</vt:lpstr>
      <vt:lpstr>Impact</vt:lpstr>
      <vt:lpstr>MS PGothic</vt:lpstr>
      <vt:lpstr>Wingdings</vt:lpstr>
      <vt:lpstr>Spectrum</vt:lpstr>
      <vt:lpstr>O Homem – ser psíquico</vt:lpstr>
      <vt:lpstr>Quem somos nós?</vt:lpstr>
      <vt:lpstr>Quem somo nós?</vt:lpstr>
      <vt:lpstr>Quem somos nós?</vt:lpstr>
      <vt:lpstr>O corpo físico</vt:lpstr>
      <vt:lpstr>Responsabilidade com o corpo físico</vt:lpstr>
      <vt:lpstr>O corpo espiritual ou perispírito</vt:lpstr>
      <vt:lpstr>O corpo espiritual ou perispírito</vt:lpstr>
      <vt:lpstr>Função do perispírito</vt:lpstr>
      <vt:lpstr>O Espírito ou alma</vt:lpstr>
      <vt:lpstr>Corpo: reflexo das ações do Espírito</vt:lpstr>
      <vt:lpstr>Personalidade, aptidões e tendências</vt:lpstr>
      <vt:lpstr>O Espírito e os padrões de saúde e doença</vt:lpstr>
      <vt:lpstr>Exemplo</vt:lpstr>
      <vt:lpstr>A cura pelo trabalho no bem</vt:lpstr>
      <vt:lpstr>Recobrando a saúde</vt:lpstr>
      <vt:lpstr>Segredo para a saúde</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Adriano Alves</dc:creator>
  <cp:lastModifiedBy>Adriano Alves</cp:lastModifiedBy>
  <cp:revision>68</cp:revision>
  <dcterms:created xsi:type="dcterms:W3CDTF">2012-06-20T03:28:35Z</dcterms:created>
  <dcterms:modified xsi:type="dcterms:W3CDTF">2016-05-01T03:23:09Z</dcterms:modified>
</cp:coreProperties>
</file>