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15"/>
  </p:notesMasterIdLst>
  <p:sldIdLst>
    <p:sldId id="256" r:id="rId2"/>
    <p:sldId id="257" r:id="rId3"/>
    <p:sldId id="258" r:id="rId4"/>
    <p:sldId id="270" r:id="rId5"/>
    <p:sldId id="259" r:id="rId6"/>
    <p:sldId id="261" r:id="rId7"/>
    <p:sldId id="262" r:id="rId8"/>
    <p:sldId id="263" r:id="rId9"/>
    <p:sldId id="264" r:id="rId10"/>
    <p:sldId id="267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8390"/>
    <a:srgbClr val="556D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6"/>
    <p:restoredTop sz="81497"/>
  </p:normalViewPr>
  <p:slideViewPr>
    <p:cSldViewPr>
      <p:cViewPr varScale="1">
        <p:scale>
          <a:sx n="99" d="100"/>
          <a:sy n="99" d="100"/>
        </p:scale>
        <p:origin x="6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87EA8-887E-4242-9F96-15EA1A36AA96}" type="doc">
      <dgm:prSet loTypeId="urn:microsoft.com/office/officeart/2005/8/layout/hList7" loCatId="list" qsTypeId="urn:microsoft.com/office/officeart/2005/8/quickstyle/simple1" qsCatId="simple" csTypeId="urn:microsoft.com/office/officeart/2005/8/colors/colorful5" csCatId="colorful" phldr="1"/>
      <dgm:spPr/>
    </dgm:pt>
    <dgm:pt modelId="{169CC6B0-E9E9-41E5-8339-7490B5B8F3D3}">
      <dgm:prSet phldrT="[Texto]"/>
      <dgm:spPr>
        <a:solidFill>
          <a:schemeClr val="accent3"/>
        </a:solidFill>
      </dgm:spPr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Passado</a:t>
          </a:r>
        </a:p>
      </dgm:t>
    </dgm:pt>
    <dgm:pt modelId="{A2B808A0-321D-4B78-B619-E4A33C91D099}" type="parTrans" cxnId="{51BB1B34-D502-465A-B52C-55E5BB87C0C0}">
      <dgm:prSet/>
      <dgm:spPr/>
      <dgm:t>
        <a:bodyPr/>
        <a:lstStyle/>
        <a:p>
          <a:endParaRPr lang="pt-BR"/>
        </a:p>
      </dgm:t>
    </dgm:pt>
    <dgm:pt modelId="{78E4FDC3-FE4D-40A0-8C29-BC9152547E65}" type="sibTrans" cxnId="{51BB1B34-D502-465A-B52C-55E5BB87C0C0}">
      <dgm:prSet/>
      <dgm:spPr/>
      <dgm:t>
        <a:bodyPr/>
        <a:lstStyle/>
        <a:p>
          <a:endParaRPr lang="pt-BR"/>
        </a:p>
      </dgm:t>
    </dgm:pt>
    <dgm:pt modelId="{F3C3AE47-43CD-44DA-B309-3EC60887113A}">
      <dgm:prSet phldrT="[Texto]"/>
      <dgm:spPr>
        <a:solidFill>
          <a:schemeClr val="accent6"/>
        </a:solidFill>
      </dgm:spPr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Presente</a:t>
          </a:r>
        </a:p>
      </dgm:t>
    </dgm:pt>
    <dgm:pt modelId="{8EB384C8-E405-4991-9D55-C852F8C10914}" type="parTrans" cxnId="{366DE40A-DB61-4A77-B886-B9138CD1E044}">
      <dgm:prSet/>
      <dgm:spPr/>
      <dgm:t>
        <a:bodyPr/>
        <a:lstStyle/>
        <a:p>
          <a:endParaRPr lang="pt-BR"/>
        </a:p>
      </dgm:t>
    </dgm:pt>
    <dgm:pt modelId="{10B49F2F-7ACA-41FE-A0E8-F1EA437E88FC}" type="sibTrans" cxnId="{366DE40A-DB61-4A77-B886-B9138CD1E044}">
      <dgm:prSet/>
      <dgm:spPr/>
      <dgm:t>
        <a:bodyPr/>
        <a:lstStyle/>
        <a:p>
          <a:endParaRPr lang="pt-BR"/>
        </a:p>
      </dgm:t>
    </dgm:pt>
    <dgm:pt modelId="{B024A410-589D-4027-9DCF-EC0ED882C607}">
      <dgm:prSet phldrT="[Texto]"/>
      <dgm:spPr>
        <a:solidFill>
          <a:schemeClr val="tx2"/>
        </a:solidFill>
      </dgm:spPr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Futuro</a:t>
          </a:r>
        </a:p>
      </dgm:t>
    </dgm:pt>
    <dgm:pt modelId="{65457290-6213-4184-ACFE-7BDEB939167E}" type="parTrans" cxnId="{61BC62F3-1948-40E9-8C2B-5FE27165F31F}">
      <dgm:prSet/>
      <dgm:spPr/>
      <dgm:t>
        <a:bodyPr/>
        <a:lstStyle/>
        <a:p>
          <a:endParaRPr lang="pt-BR"/>
        </a:p>
      </dgm:t>
    </dgm:pt>
    <dgm:pt modelId="{32103294-53BB-41FF-A912-04E3369E15DD}" type="sibTrans" cxnId="{61BC62F3-1948-40E9-8C2B-5FE27165F31F}">
      <dgm:prSet/>
      <dgm:spPr/>
      <dgm:t>
        <a:bodyPr/>
        <a:lstStyle/>
        <a:p>
          <a:endParaRPr lang="pt-BR"/>
        </a:p>
      </dgm:t>
    </dgm:pt>
    <dgm:pt modelId="{5F57413F-8060-40C1-9AA3-C803C73A0981}" type="pres">
      <dgm:prSet presAssocID="{A8C87EA8-887E-4242-9F96-15EA1A36AA96}" presName="Name0" presStyleCnt="0">
        <dgm:presLayoutVars>
          <dgm:dir/>
          <dgm:resizeHandles val="exact"/>
        </dgm:presLayoutVars>
      </dgm:prSet>
      <dgm:spPr/>
    </dgm:pt>
    <dgm:pt modelId="{E4164C7C-6F92-4C76-A17F-61D53FAC50F7}" type="pres">
      <dgm:prSet presAssocID="{A8C87EA8-887E-4242-9F96-15EA1A36AA96}" presName="fgShape" presStyleLbl="fgShp" presStyleIdx="0" presStyleCnt="1"/>
      <dgm:spPr>
        <a:prstGeom prst="leftRightUpArrow">
          <a:avLst/>
        </a:prstGeom>
        <a:solidFill>
          <a:schemeClr val="tx1"/>
        </a:solidFill>
      </dgm:spPr>
    </dgm:pt>
    <dgm:pt modelId="{FE17C69D-EA7A-407B-AA2B-30CF03C86AA0}" type="pres">
      <dgm:prSet presAssocID="{A8C87EA8-887E-4242-9F96-15EA1A36AA96}" presName="linComp" presStyleCnt="0"/>
      <dgm:spPr/>
    </dgm:pt>
    <dgm:pt modelId="{2690B7C2-A068-4584-977F-9FA44F68D842}" type="pres">
      <dgm:prSet presAssocID="{169CC6B0-E9E9-41E5-8339-7490B5B8F3D3}" presName="compNode" presStyleCnt="0"/>
      <dgm:spPr/>
    </dgm:pt>
    <dgm:pt modelId="{8A9D805F-666C-4F25-B60D-0674D06C3A03}" type="pres">
      <dgm:prSet presAssocID="{169CC6B0-E9E9-41E5-8339-7490B5B8F3D3}" presName="bkgdShape" presStyleLbl="node1" presStyleIdx="0" presStyleCnt="3" custLinFactNeighborY="-34627"/>
      <dgm:spPr/>
    </dgm:pt>
    <dgm:pt modelId="{F3EF6A31-F170-4D04-A7F0-77BCBFF60093}" type="pres">
      <dgm:prSet presAssocID="{169CC6B0-E9E9-41E5-8339-7490B5B8F3D3}" presName="nodeTx" presStyleLbl="node1" presStyleIdx="0" presStyleCnt="3">
        <dgm:presLayoutVars>
          <dgm:bulletEnabled val="1"/>
        </dgm:presLayoutVars>
      </dgm:prSet>
      <dgm:spPr/>
    </dgm:pt>
    <dgm:pt modelId="{19B132BC-E723-4132-99E4-B7159C331D8D}" type="pres">
      <dgm:prSet presAssocID="{169CC6B0-E9E9-41E5-8339-7490B5B8F3D3}" presName="invisiNode" presStyleLbl="node1" presStyleIdx="0" presStyleCnt="3"/>
      <dgm:spPr/>
    </dgm:pt>
    <dgm:pt modelId="{0FC9BB8C-43F3-45C8-81F8-F3B79B7E076E}" type="pres">
      <dgm:prSet presAssocID="{169CC6B0-E9E9-41E5-8339-7490B5B8F3D3}" presName="imagNode" presStyleLbl="fgImgPlace1" presStyleIdx="0" presStyleCnt="3"/>
      <dgm:spPr>
        <a:solidFill>
          <a:schemeClr val="accent3">
            <a:lumMod val="20000"/>
            <a:lumOff val="80000"/>
          </a:schemeClr>
        </a:solidFill>
      </dgm:spPr>
    </dgm:pt>
    <dgm:pt modelId="{885691A1-E9E1-4790-8DD2-CDE5C2C91D4D}" type="pres">
      <dgm:prSet presAssocID="{78E4FDC3-FE4D-40A0-8C29-BC9152547E65}" presName="sibTrans" presStyleLbl="sibTrans2D1" presStyleIdx="0" presStyleCnt="0"/>
      <dgm:spPr/>
    </dgm:pt>
    <dgm:pt modelId="{FAAA93CD-C1B2-48F1-9E73-B091C027C269}" type="pres">
      <dgm:prSet presAssocID="{F3C3AE47-43CD-44DA-B309-3EC60887113A}" presName="compNode" presStyleCnt="0"/>
      <dgm:spPr/>
    </dgm:pt>
    <dgm:pt modelId="{79A4C5D8-7495-4369-BFAC-AC954F2B3667}" type="pres">
      <dgm:prSet presAssocID="{F3C3AE47-43CD-44DA-B309-3EC60887113A}" presName="bkgdShape" presStyleLbl="node1" presStyleIdx="1" presStyleCnt="3"/>
      <dgm:spPr/>
    </dgm:pt>
    <dgm:pt modelId="{1517AB44-F97A-4298-B18F-99AD48305F8A}" type="pres">
      <dgm:prSet presAssocID="{F3C3AE47-43CD-44DA-B309-3EC60887113A}" presName="nodeTx" presStyleLbl="node1" presStyleIdx="1" presStyleCnt="3">
        <dgm:presLayoutVars>
          <dgm:bulletEnabled val="1"/>
        </dgm:presLayoutVars>
      </dgm:prSet>
      <dgm:spPr/>
    </dgm:pt>
    <dgm:pt modelId="{8EA10372-0FFD-4C51-B8E3-85C5DCED827F}" type="pres">
      <dgm:prSet presAssocID="{F3C3AE47-43CD-44DA-B309-3EC60887113A}" presName="invisiNode" presStyleLbl="node1" presStyleIdx="1" presStyleCnt="3"/>
      <dgm:spPr/>
    </dgm:pt>
    <dgm:pt modelId="{751EE6DB-DDB4-4998-A75E-04333280C133}" type="pres">
      <dgm:prSet presAssocID="{F3C3AE47-43CD-44DA-B309-3EC60887113A}" presName="imagNode" presStyleLbl="fgImgPlace1" presStyleIdx="1" presStyleCnt="3"/>
      <dgm:spPr>
        <a:solidFill>
          <a:schemeClr val="accent6">
            <a:lumMod val="20000"/>
            <a:lumOff val="80000"/>
          </a:schemeClr>
        </a:solidFill>
      </dgm:spPr>
    </dgm:pt>
    <dgm:pt modelId="{77F6D07E-A6D9-4809-A762-D9E16A75117D}" type="pres">
      <dgm:prSet presAssocID="{10B49F2F-7ACA-41FE-A0E8-F1EA437E88FC}" presName="sibTrans" presStyleLbl="sibTrans2D1" presStyleIdx="0" presStyleCnt="0"/>
      <dgm:spPr/>
    </dgm:pt>
    <dgm:pt modelId="{2F9F7362-1C87-4974-9F55-A2F35223E598}" type="pres">
      <dgm:prSet presAssocID="{B024A410-589D-4027-9DCF-EC0ED882C607}" presName="compNode" presStyleCnt="0"/>
      <dgm:spPr/>
    </dgm:pt>
    <dgm:pt modelId="{ABA43CFC-0A72-4C2D-8337-13193EBE55CF}" type="pres">
      <dgm:prSet presAssocID="{B024A410-589D-4027-9DCF-EC0ED882C607}" presName="bkgdShape" presStyleLbl="node1" presStyleIdx="2" presStyleCnt="3"/>
      <dgm:spPr/>
    </dgm:pt>
    <dgm:pt modelId="{3DBD7533-DCC8-4243-9F2E-B8C1606F1F62}" type="pres">
      <dgm:prSet presAssocID="{B024A410-589D-4027-9DCF-EC0ED882C607}" presName="nodeTx" presStyleLbl="node1" presStyleIdx="2" presStyleCnt="3">
        <dgm:presLayoutVars>
          <dgm:bulletEnabled val="1"/>
        </dgm:presLayoutVars>
      </dgm:prSet>
      <dgm:spPr/>
    </dgm:pt>
    <dgm:pt modelId="{EAA6CDD0-08D5-4730-A3F7-2B4462061CC2}" type="pres">
      <dgm:prSet presAssocID="{B024A410-589D-4027-9DCF-EC0ED882C607}" presName="invisiNode" presStyleLbl="node1" presStyleIdx="2" presStyleCnt="3"/>
      <dgm:spPr/>
    </dgm:pt>
    <dgm:pt modelId="{936E9852-8464-4319-BCB7-A1D0FAA4823B}" type="pres">
      <dgm:prSet presAssocID="{B024A410-589D-4027-9DCF-EC0ED882C607}" presName="imagNode" presStyleLbl="fgImgPlace1" presStyleIdx="2" presStyleCnt="3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366DE40A-DB61-4A77-B886-B9138CD1E044}" srcId="{A8C87EA8-887E-4242-9F96-15EA1A36AA96}" destId="{F3C3AE47-43CD-44DA-B309-3EC60887113A}" srcOrd="1" destOrd="0" parTransId="{8EB384C8-E405-4991-9D55-C852F8C10914}" sibTransId="{10B49F2F-7ACA-41FE-A0E8-F1EA437E88FC}"/>
    <dgm:cxn modelId="{9ED55C19-C3C9-4DE7-8B25-7445B5B7663E}" type="presOf" srcId="{169CC6B0-E9E9-41E5-8339-7490B5B8F3D3}" destId="{8A9D805F-666C-4F25-B60D-0674D06C3A03}" srcOrd="0" destOrd="0" presId="urn:microsoft.com/office/officeart/2005/8/layout/hList7"/>
    <dgm:cxn modelId="{FD6DFC29-EE01-477D-8916-7D9D1D37F30E}" type="presOf" srcId="{F3C3AE47-43CD-44DA-B309-3EC60887113A}" destId="{79A4C5D8-7495-4369-BFAC-AC954F2B3667}" srcOrd="0" destOrd="0" presId="urn:microsoft.com/office/officeart/2005/8/layout/hList7"/>
    <dgm:cxn modelId="{51BB1B34-D502-465A-B52C-55E5BB87C0C0}" srcId="{A8C87EA8-887E-4242-9F96-15EA1A36AA96}" destId="{169CC6B0-E9E9-41E5-8339-7490B5B8F3D3}" srcOrd="0" destOrd="0" parTransId="{A2B808A0-321D-4B78-B619-E4A33C91D099}" sibTransId="{78E4FDC3-FE4D-40A0-8C29-BC9152547E65}"/>
    <dgm:cxn modelId="{9E2FA74A-5FEC-49EB-8B3A-E43DFFC39515}" type="presOf" srcId="{B024A410-589D-4027-9DCF-EC0ED882C607}" destId="{3DBD7533-DCC8-4243-9F2E-B8C1606F1F62}" srcOrd="1" destOrd="0" presId="urn:microsoft.com/office/officeart/2005/8/layout/hList7"/>
    <dgm:cxn modelId="{E3FED04A-CB86-4DD4-8761-B4D1212E7C6A}" type="presOf" srcId="{B024A410-589D-4027-9DCF-EC0ED882C607}" destId="{ABA43CFC-0A72-4C2D-8337-13193EBE55CF}" srcOrd="0" destOrd="0" presId="urn:microsoft.com/office/officeart/2005/8/layout/hList7"/>
    <dgm:cxn modelId="{8D8C2C71-0AE4-40D3-A423-6621AD84FD9E}" type="presOf" srcId="{F3C3AE47-43CD-44DA-B309-3EC60887113A}" destId="{1517AB44-F97A-4298-B18F-99AD48305F8A}" srcOrd="1" destOrd="0" presId="urn:microsoft.com/office/officeart/2005/8/layout/hList7"/>
    <dgm:cxn modelId="{C98CE2C5-3748-4A0A-BE20-B71B9EEB26D7}" type="presOf" srcId="{169CC6B0-E9E9-41E5-8339-7490B5B8F3D3}" destId="{F3EF6A31-F170-4D04-A7F0-77BCBFF60093}" srcOrd="1" destOrd="0" presId="urn:microsoft.com/office/officeart/2005/8/layout/hList7"/>
    <dgm:cxn modelId="{84A2B6C7-CC69-4E50-9E54-252D632FBC36}" type="presOf" srcId="{A8C87EA8-887E-4242-9F96-15EA1A36AA96}" destId="{5F57413F-8060-40C1-9AA3-C803C73A0981}" srcOrd="0" destOrd="0" presId="urn:microsoft.com/office/officeart/2005/8/layout/hList7"/>
    <dgm:cxn modelId="{C4D4D9D0-E943-47CF-88A9-3171A007BA11}" type="presOf" srcId="{78E4FDC3-FE4D-40A0-8C29-BC9152547E65}" destId="{885691A1-E9E1-4790-8DD2-CDE5C2C91D4D}" srcOrd="0" destOrd="0" presId="urn:microsoft.com/office/officeart/2005/8/layout/hList7"/>
    <dgm:cxn modelId="{61BC62F3-1948-40E9-8C2B-5FE27165F31F}" srcId="{A8C87EA8-887E-4242-9F96-15EA1A36AA96}" destId="{B024A410-589D-4027-9DCF-EC0ED882C607}" srcOrd="2" destOrd="0" parTransId="{65457290-6213-4184-ACFE-7BDEB939167E}" sibTransId="{32103294-53BB-41FF-A912-04E3369E15DD}"/>
    <dgm:cxn modelId="{7E1B0CFF-1F8E-4B9B-863D-7E917C70AF61}" type="presOf" srcId="{10B49F2F-7ACA-41FE-A0E8-F1EA437E88FC}" destId="{77F6D07E-A6D9-4809-A762-D9E16A75117D}" srcOrd="0" destOrd="0" presId="urn:microsoft.com/office/officeart/2005/8/layout/hList7"/>
    <dgm:cxn modelId="{0420CFA6-D5A7-4659-BEFD-6210A524D94A}" type="presParOf" srcId="{5F57413F-8060-40C1-9AA3-C803C73A0981}" destId="{E4164C7C-6F92-4C76-A17F-61D53FAC50F7}" srcOrd="0" destOrd="0" presId="urn:microsoft.com/office/officeart/2005/8/layout/hList7"/>
    <dgm:cxn modelId="{EC972CB7-71AE-45F9-90A0-BD53FFAB485F}" type="presParOf" srcId="{5F57413F-8060-40C1-9AA3-C803C73A0981}" destId="{FE17C69D-EA7A-407B-AA2B-30CF03C86AA0}" srcOrd="1" destOrd="0" presId="urn:microsoft.com/office/officeart/2005/8/layout/hList7"/>
    <dgm:cxn modelId="{AC81B24D-6F6C-4671-A190-CEEAF95CF077}" type="presParOf" srcId="{FE17C69D-EA7A-407B-AA2B-30CF03C86AA0}" destId="{2690B7C2-A068-4584-977F-9FA44F68D842}" srcOrd="0" destOrd="0" presId="urn:microsoft.com/office/officeart/2005/8/layout/hList7"/>
    <dgm:cxn modelId="{68CD9F92-68F3-485E-8EA0-B073E154F661}" type="presParOf" srcId="{2690B7C2-A068-4584-977F-9FA44F68D842}" destId="{8A9D805F-666C-4F25-B60D-0674D06C3A03}" srcOrd="0" destOrd="0" presId="urn:microsoft.com/office/officeart/2005/8/layout/hList7"/>
    <dgm:cxn modelId="{E13C7121-1ACB-4EAD-94A7-AFDA9429133E}" type="presParOf" srcId="{2690B7C2-A068-4584-977F-9FA44F68D842}" destId="{F3EF6A31-F170-4D04-A7F0-77BCBFF60093}" srcOrd="1" destOrd="0" presId="urn:microsoft.com/office/officeart/2005/8/layout/hList7"/>
    <dgm:cxn modelId="{016E5FBB-1653-4BFD-880F-008029F83B22}" type="presParOf" srcId="{2690B7C2-A068-4584-977F-9FA44F68D842}" destId="{19B132BC-E723-4132-99E4-B7159C331D8D}" srcOrd="2" destOrd="0" presId="urn:microsoft.com/office/officeart/2005/8/layout/hList7"/>
    <dgm:cxn modelId="{9CD02CFD-8198-4084-ACBA-14B728CA5823}" type="presParOf" srcId="{2690B7C2-A068-4584-977F-9FA44F68D842}" destId="{0FC9BB8C-43F3-45C8-81F8-F3B79B7E076E}" srcOrd="3" destOrd="0" presId="urn:microsoft.com/office/officeart/2005/8/layout/hList7"/>
    <dgm:cxn modelId="{99974ADC-B6EE-46EC-9454-377EFD364A21}" type="presParOf" srcId="{FE17C69D-EA7A-407B-AA2B-30CF03C86AA0}" destId="{885691A1-E9E1-4790-8DD2-CDE5C2C91D4D}" srcOrd="1" destOrd="0" presId="urn:microsoft.com/office/officeart/2005/8/layout/hList7"/>
    <dgm:cxn modelId="{97B8477C-4084-4BA3-84C3-39E9331060BB}" type="presParOf" srcId="{FE17C69D-EA7A-407B-AA2B-30CF03C86AA0}" destId="{FAAA93CD-C1B2-48F1-9E73-B091C027C269}" srcOrd="2" destOrd="0" presId="urn:microsoft.com/office/officeart/2005/8/layout/hList7"/>
    <dgm:cxn modelId="{6447C9A4-DB9A-4011-AE3B-8452CEB7A3ED}" type="presParOf" srcId="{FAAA93CD-C1B2-48F1-9E73-B091C027C269}" destId="{79A4C5D8-7495-4369-BFAC-AC954F2B3667}" srcOrd="0" destOrd="0" presId="urn:microsoft.com/office/officeart/2005/8/layout/hList7"/>
    <dgm:cxn modelId="{1D9DFDE7-92EA-4067-BA07-219396886FA7}" type="presParOf" srcId="{FAAA93CD-C1B2-48F1-9E73-B091C027C269}" destId="{1517AB44-F97A-4298-B18F-99AD48305F8A}" srcOrd="1" destOrd="0" presId="urn:microsoft.com/office/officeart/2005/8/layout/hList7"/>
    <dgm:cxn modelId="{C227F29F-FB43-4217-9EA0-B2A0C72CBCDE}" type="presParOf" srcId="{FAAA93CD-C1B2-48F1-9E73-B091C027C269}" destId="{8EA10372-0FFD-4C51-B8E3-85C5DCED827F}" srcOrd="2" destOrd="0" presId="urn:microsoft.com/office/officeart/2005/8/layout/hList7"/>
    <dgm:cxn modelId="{68B59D44-ABAC-4F6E-A402-954715FB71D9}" type="presParOf" srcId="{FAAA93CD-C1B2-48F1-9E73-B091C027C269}" destId="{751EE6DB-DDB4-4998-A75E-04333280C133}" srcOrd="3" destOrd="0" presId="urn:microsoft.com/office/officeart/2005/8/layout/hList7"/>
    <dgm:cxn modelId="{2169FF39-8EF0-4983-9511-A0FEC46C4AF4}" type="presParOf" srcId="{FE17C69D-EA7A-407B-AA2B-30CF03C86AA0}" destId="{77F6D07E-A6D9-4809-A762-D9E16A75117D}" srcOrd="3" destOrd="0" presId="urn:microsoft.com/office/officeart/2005/8/layout/hList7"/>
    <dgm:cxn modelId="{B755DB57-3654-4852-BFF8-7E73CE905956}" type="presParOf" srcId="{FE17C69D-EA7A-407B-AA2B-30CF03C86AA0}" destId="{2F9F7362-1C87-4974-9F55-A2F35223E598}" srcOrd="4" destOrd="0" presId="urn:microsoft.com/office/officeart/2005/8/layout/hList7"/>
    <dgm:cxn modelId="{46520A0D-219E-470B-9031-5608661B065B}" type="presParOf" srcId="{2F9F7362-1C87-4974-9F55-A2F35223E598}" destId="{ABA43CFC-0A72-4C2D-8337-13193EBE55CF}" srcOrd="0" destOrd="0" presId="urn:microsoft.com/office/officeart/2005/8/layout/hList7"/>
    <dgm:cxn modelId="{06331F5D-F0CB-4D83-98FF-DD401C3D041D}" type="presParOf" srcId="{2F9F7362-1C87-4974-9F55-A2F35223E598}" destId="{3DBD7533-DCC8-4243-9F2E-B8C1606F1F62}" srcOrd="1" destOrd="0" presId="urn:microsoft.com/office/officeart/2005/8/layout/hList7"/>
    <dgm:cxn modelId="{16D38EC1-2817-42EC-AA28-047B94FE48B7}" type="presParOf" srcId="{2F9F7362-1C87-4974-9F55-A2F35223E598}" destId="{EAA6CDD0-08D5-4730-A3F7-2B4462061CC2}" srcOrd="2" destOrd="0" presId="urn:microsoft.com/office/officeart/2005/8/layout/hList7"/>
    <dgm:cxn modelId="{8AA30222-2D1E-447F-9EE7-4CB7C82D8594}" type="presParOf" srcId="{2F9F7362-1C87-4974-9F55-A2F35223E598}" destId="{936E9852-8464-4319-BCB7-A1D0FAA4823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D95325-270D-DD4D-8ACB-DD4969DFAF79}" type="doc">
      <dgm:prSet loTypeId="urn:microsoft.com/office/officeart/2005/8/layout/vList6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38411B5B-9BEC-FD47-A737-EA80D6A955AE}">
      <dgm:prSet phldrT="[Texto]"/>
      <dgm:spPr>
        <a:solidFill>
          <a:schemeClr val="accent6"/>
        </a:solidFill>
      </dgm:spPr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Na escolha da posse do ouro</a:t>
          </a:r>
        </a:p>
      </dgm:t>
    </dgm:pt>
    <dgm:pt modelId="{0FA54FCB-BC30-7147-BCE8-07D48ADAA9AF}" type="parTrans" cxnId="{B8DD99DF-9EEF-CE4D-ACD2-ECC49AA1D13F}">
      <dgm:prSet/>
      <dgm:spPr/>
      <dgm:t>
        <a:bodyPr/>
        <a:lstStyle/>
        <a:p>
          <a:endParaRPr lang="pt-BR"/>
        </a:p>
      </dgm:t>
    </dgm:pt>
    <dgm:pt modelId="{AF643880-B301-D643-86C8-6D645B5204FF}" type="sibTrans" cxnId="{B8DD99DF-9EEF-CE4D-ACD2-ECC49AA1D13F}">
      <dgm:prSet/>
      <dgm:spPr/>
      <dgm:t>
        <a:bodyPr/>
        <a:lstStyle/>
        <a:p>
          <a:endParaRPr lang="pt-BR"/>
        </a:p>
      </dgm:t>
    </dgm:pt>
    <dgm:pt modelId="{81532566-C012-8248-AEBC-FE73274C957D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 anchor="ctr"/>
        <a:lstStyle/>
        <a:p>
          <a:pPr marL="228600" indent="0">
            <a:buNone/>
            <a:tabLst/>
          </a:pPr>
          <a:r>
            <a:rPr lang="pt-BR" sz="2000" dirty="0">
              <a:latin typeface="Avenir Next" charset="0"/>
              <a:ea typeface="Avenir Next" charset="0"/>
              <a:cs typeface="Avenir Next" charset="0"/>
            </a:rPr>
            <a:t>Insanidade e tormento, além do campo material;</a:t>
          </a:r>
        </a:p>
      </dgm:t>
    </dgm:pt>
    <dgm:pt modelId="{6B751C77-BC2D-524B-BD5F-6E1784B3C755}" type="parTrans" cxnId="{1A557DBC-F867-2340-A9A1-0A7305583E92}">
      <dgm:prSet/>
      <dgm:spPr/>
      <dgm:t>
        <a:bodyPr/>
        <a:lstStyle/>
        <a:p>
          <a:endParaRPr lang="pt-BR"/>
        </a:p>
      </dgm:t>
    </dgm:pt>
    <dgm:pt modelId="{614FDDC7-6E34-A941-9BB6-E15D4FE5AEAF}" type="sibTrans" cxnId="{1A557DBC-F867-2340-A9A1-0A7305583E92}">
      <dgm:prSet/>
      <dgm:spPr/>
      <dgm:t>
        <a:bodyPr/>
        <a:lstStyle/>
        <a:p>
          <a:endParaRPr lang="pt-BR"/>
        </a:p>
      </dgm:t>
    </dgm:pt>
    <dgm:pt modelId="{6EADE5F7-3826-0043-A60C-790D272D9A3E}">
      <dgm:prSet phldrT="[Texto]"/>
      <dgm:spPr/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No gozo da inteligência primorosa</a:t>
          </a:r>
        </a:p>
      </dgm:t>
    </dgm:pt>
    <dgm:pt modelId="{D06AFEAC-54DE-7545-A891-9E7C510622A8}" type="parTrans" cxnId="{2676A4E6-AB4D-D94C-A304-10A452576CEA}">
      <dgm:prSet/>
      <dgm:spPr/>
      <dgm:t>
        <a:bodyPr/>
        <a:lstStyle/>
        <a:p>
          <a:endParaRPr lang="pt-BR"/>
        </a:p>
      </dgm:t>
    </dgm:pt>
    <dgm:pt modelId="{4D03DD46-CEE7-C146-A18F-80ECF3DBE255}" type="sibTrans" cxnId="{2676A4E6-AB4D-D94C-A304-10A452576CEA}">
      <dgm:prSet/>
      <dgm:spPr/>
      <dgm:t>
        <a:bodyPr/>
        <a:lstStyle/>
        <a:p>
          <a:endParaRPr lang="pt-BR"/>
        </a:p>
      </dgm:t>
    </dgm:pt>
    <dgm:pt modelId="{47425664-B2F9-294A-AD6A-BB6966A3AD63}">
      <dgm:prSet phldrT="[Texto]" custT="1"/>
      <dgm:spPr/>
      <dgm:t>
        <a:bodyPr anchor="ctr"/>
        <a:lstStyle/>
        <a:p>
          <a:pPr marL="228600" indent="0">
            <a:buNone/>
            <a:tabLst/>
          </a:pPr>
          <a:r>
            <a:rPr lang="pt-BR" sz="2000" dirty="0">
              <a:latin typeface="Avenir Next" charset="0"/>
              <a:ea typeface="Avenir Next" charset="0"/>
              <a:cs typeface="Avenir Next" charset="0"/>
            </a:rPr>
            <a:t>Pranto e desprezo;</a:t>
          </a:r>
        </a:p>
      </dgm:t>
    </dgm:pt>
    <dgm:pt modelId="{5C4BC5B4-936A-7F49-9FC1-6C391546390E}" type="parTrans" cxnId="{083C9D45-94BC-024D-AAD9-114137DC88FE}">
      <dgm:prSet/>
      <dgm:spPr/>
      <dgm:t>
        <a:bodyPr/>
        <a:lstStyle/>
        <a:p>
          <a:endParaRPr lang="pt-BR"/>
        </a:p>
      </dgm:t>
    </dgm:pt>
    <dgm:pt modelId="{2EC12F83-C540-8343-9E1B-DE3F7063093C}" type="sibTrans" cxnId="{083C9D45-94BC-024D-AAD9-114137DC88FE}">
      <dgm:prSet/>
      <dgm:spPr/>
      <dgm:t>
        <a:bodyPr/>
        <a:lstStyle/>
        <a:p>
          <a:endParaRPr lang="pt-BR"/>
        </a:p>
      </dgm:t>
    </dgm:pt>
    <dgm:pt modelId="{EB049511-6AEE-A844-9365-A0A883F5FEC7}">
      <dgm:prSet/>
      <dgm:spPr/>
      <dgm:t>
        <a:bodyPr/>
        <a:lstStyle/>
        <a:p>
          <a:r>
            <a:rPr lang="pt-BR" dirty="0">
              <a:latin typeface="SignPainter-HouseScript" charset="0"/>
              <a:ea typeface="SignPainter-HouseScript" charset="0"/>
              <a:cs typeface="SignPainter-HouseScript" charset="0"/>
            </a:rPr>
            <a:t>Ao fugir do trabalho e do sacrifício</a:t>
          </a:r>
        </a:p>
      </dgm:t>
    </dgm:pt>
    <dgm:pt modelId="{FF23C16B-EC7D-CC45-AD02-B33415F378AB}" type="parTrans" cxnId="{CA95A79A-D883-F742-BB3F-8BC3D6A36647}">
      <dgm:prSet/>
      <dgm:spPr/>
      <dgm:t>
        <a:bodyPr/>
        <a:lstStyle/>
        <a:p>
          <a:endParaRPr lang="pt-BR"/>
        </a:p>
      </dgm:t>
    </dgm:pt>
    <dgm:pt modelId="{2788448A-9D43-0746-8E78-B72618A8190E}" type="sibTrans" cxnId="{CA95A79A-D883-F742-BB3F-8BC3D6A36647}">
      <dgm:prSet/>
      <dgm:spPr/>
      <dgm:t>
        <a:bodyPr/>
        <a:lstStyle/>
        <a:p>
          <a:endParaRPr lang="pt-BR"/>
        </a:p>
      </dgm:t>
    </dgm:pt>
    <dgm:pt modelId="{4F76B2B0-7BD6-9F4E-8EFF-7144D7E71978}">
      <dgm:prSet custT="1"/>
      <dgm:spPr/>
      <dgm:t>
        <a:bodyPr anchor="ctr"/>
        <a:lstStyle/>
        <a:p>
          <a:pPr marL="228600" indent="0">
            <a:buNone/>
            <a:tabLst/>
          </a:pPr>
          <a:r>
            <a:rPr lang="pt-BR" sz="2000" dirty="0">
              <a:latin typeface="Avenir Next" charset="0"/>
              <a:ea typeface="Avenir Next" charset="0"/>
              <a:cs typeface="Avenir Next" charset="0"/>
            </a:rPr>
            <a:t>Desespero e desilusão;</a:t>
          </a:r>
        </a:p>
      </dgm:t>
    </dgm:pt>
    <dgm:pt modelId="{3AD2FFD8-9F55-6E46-AADF-B4F366F66F29}" type="parTrans" cxnId="{D66D5C67-FA35-D044-8AA7-92D5AF81039B}">
      <dgm:prSet/>
      <dgm:spPr/>
      <dgm:t>
        <a:bodyPr/>
        <a:lstStyle/>
        <a:p>
          <a:endParaRPr lang="pt-BR"/>
        </a:p>
      </dgm:t>
    </dgm:pt>
    <dgm:pt modelId="{0D269BAA-C0F8-7241-AC92-008CBB33B24F}" type="sibTrans" cxnId="{D66D5C67-FA35-D044-8AA7-92D5AF81039B}">
      <dgm:prSet/>
      <dgm:spPr/>
      <dgm:t>
        <a:bodyPr/>
        <a:lstStyle/>
        <a:p>
          <a:endParaRPr lang="pt-BR"/>
        </a:p>
      </dgm:t>
    </dgm:pt>
    <dgm:pt modelId="{E63FC3AE-DFA6-F545-9667-04A95545269E}">
      <dgm:prSet custT="1"/>
      <dgm:spPr/>
      <dgm:t>
        <a:bodyPr anchor="ctr"/>
        <a:lstStyle/>
        <a:p>
          <a:pPr marL="228600" indent="0">
            <a:buNone/>
            <a:tabLst/>
          </a:pPr>
          <a:r>
            <a:rPr lang="pt-BR" sz="2000" dirty="0">
              <a:latin typeface="Avenir Next" charset="0"/>
              <a:ea typeface="Avenir Next" charset="0"/>
              <a:cs typeface="Avenir Next" charset="0"/>
            </a:rPr>
            <a:t>Loucura e desequilíbrio.</a:t>
          </a:r>
        </a:p>
      </dgm:t>
    </dgm:pt>
    <dgm:pt modelId="{14DBB686-A0FE-3A4E-8ED2-0B246F2BE354}" type="parTrans" cxnId="{98D33D11-C2F4-9940-8786-D7FA1B198E7A}">
      <dgm:prSet/>
      <dgm:spPr/>
      <dgm:t>
        <a:bodyPr/>
        <a:lstStyle/>
        <a:p>
          <a:endParaRPr lang="pt-BR"/>
        </a:p>
      </dgm:t>
    </dgm:pt>
    <dgm:pt modelId="{EC6E0C64-51CE-8746-B84E-428F63941DA0}" type="sibTrans" cxnId="{98D33D11-C2F4-9940-8786-D7FA1B198E7A}">
      <dgm:prSet/>
      <dgm:spPr/>
      <dgm:t>
        <a:bodyPr/>
        <a:lstStyle/>
        <a:p>
          <a:endParaRPr lang="pt-BR"/>
        </a:p>
      </dgm:t>
    </dgm:pt>
    <dgm:pt modelId="{C2FC39E7-CBB5-2840-BBB0-18855DF08823}" type="pres">
      <dgm:prSet presAssocID="{C1D95325-270D-DD4D-8ACB-DD4969DFAF79}" presName="Name0" presStyleCnt="0">
        <dgm:presLayoutVars>
          <dgm:dir/>
          <dgm:animLvl val="lvl"/>
          <dgm:resizeHandles/>
        </dgm:presLayoutVars>
      </dgm:prSet>
      <dgm:spPr/>
    </dgm:pt>
    <dgm:pt modelId="{A0034D41-A5FE-5348-B684-87F5CB27113C}" type="pres">
      <dgm:prSet presAssocID="{38411B5B-9BEC-FD47-A737-EA80D6A955AE}" presName="linNode" presStyleCnt="0"/>
      <dgm:spPr/>
    </dgm:pt>
    <dgm:pt modelId="{469BFDFC-D20E-AA48-8410-75795198D731}" type="pres">
      <dgm:prSet presAssocID="{38411B5B-9BEC-FD47-A737-EA80D6A955AE}" presName="parentShp" presStyleLbl="node1" presStyleIdx="0" presStyleCnt="3">
        <dgm:presLayoutVars>
          <dgm:bulletEnabled val="1"/>
        </dgm:presLayoutVars>
      </dgm:prSet>
      <dgm:spPr/>
    </dgm:pt>
    <dgm:pt modelId="{3408DA99-F98D-3E44-BF0D-613B45CDE075}" type="pres">
      <dgm:prSet presAssocID="{38411B5B-9BEC-FD47-A737-EA80D6A955AE}" presName="childShp" presStyleLbl="bgAccFollowNode1" presStyleIdx="0" presStyleCnt="3">
        <dgm:presLayoutVars>
          <dgm:bulletEnabled val="1"/>
        </dgm:presLayoutVars>
      </dgm:prSet>
      <dgm:spPr/>
    </dgm:pt>
    <dgm:pt modelId="{DF610645-03DB-0542-B04B-022473961334}" type="pres">
      <dgm:prSet presAssocID="{AF643880-B301-D643-86C8-6D645B5204FF}" presName="spacing" presStyleCnt="0"/>
      <dgm:spPr/>
    </dgm:pt>
    <dgm:pt modelId="{C28F7379-AEB0-7D4E-8E12-74E4781BAE3C}" type="pres">
      <dgm:prSet presAssocID="{6EADE5F7-3826-0043-A60C-790D272D9A3E}" presName="linNode" presStyleCnt="0"/>
      <dgm:spPr/>
    </dgm:pt>
    <dgm:pt modelId="{2386130C-918A-7643-968D-F8A77E7EECD9}" type="pres">
      <dgm:prSet presAssocID="{6EADE5F7-3826-0043-A60C-790D272D9A3E}" presName="parentShp" presStyleLbl="node1" presStyleIdx="1" presStyleCnt="3">
        <dgm:presLayoutVars>
          <dgm:bulletEnabled val="1"/>
        </dgm:presLayoutVars>
      </dgm:prSet>
      <dgm:spPr/>
    </dgm:pt>
    <dgm:pt modelId="{2FD3D64A-700D-E64D-A9FB-B254B7DBD876}" type="pres">
      <dgm:prSet presAssocID="{6EADE5F7-3826-0043-A60C-790D272D9A3E}" presName="childShp" presStyleLbl="bgAccFollowNode1" presStyleIdx="1" presStyleCnt="3">
        <dgm:presLayoutVars>
          <dgm:bulletEnabled val="1"/>
        </dgm:presLayoutVars>
      </dgm:prSet>
      <dgm:spPr/>
    </dgm:pt>
    <dgm:pt modelId="{FDB51EA8-09F3-0044-BA45-B2DA1E207C91}" type="pres">
      <dgm:prSet presAssocID="{4D03DD46-CEE7-C146-A18F-80ECF3DBE255}" presName="spacing" presStyleCnt="0"/>
      <dgm:spPr/>
    </dgm:pt>
    <dgm:pt modelId="{B92BF80F-9854-7B4B-870A-FAEDFBE19F9F}" type="pres">
      <dgm:prSet presAssocID="{EB049511-6AEE-A844-9365-A0A883F5FEC7}" presName="linNode" presStyleCnt="0"/>
      <dgm:spPr/>
    </dgm:pt>
    <dgm:pt modelId="{15EC290F-F35F-584E-B4EC-6070CF13660A}" type="pres">
      <dgm:prSet presAssocID="{EB049511-6AEE-A844-9365-A0A883F5FEC7}" presName="parentShp" presStyleLbl="node1" presStyleIdx="2" presStyleCnt="3">
        <dgm:presLayoutVars>
          <dgm:bulletEnabled val="1"/>
        </dgm:presLayoutVars>
      </dgm:prSet>
      <dgm:spPr/>
    </dgm:pt>
    <dgm:pt modelId="{1869D86E-C23F-3841-B929-AEF5538C88EC}" type="pres">
      <dgm:prSet presAssocID="{EB049511-6AEE-A844-9365-A0A883F5FEC7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3BED9F05-E041-FD44-A59C-7E940DECB1F3}" type="presOf" srcId="{38411B5B-9BEC-FD47-A737-EA80D6A955AE}" destId="{469BFDFC-D20E-AA48-8410-75795198D731}" srcOrd="0" destOrd="0" presId="urn:microsoft.com/office/officeart/2005/8/layout/vList6"/>
    <dgm:cxn modelId="{98D33D11-C2F4-9940-8786-D7FA1B198E7A}" srcId="{EB049511-6AEE-A844-9365-A0A883F5FEC7}" destId="{E63FC3AE-DFA6-F545-9667-04A95545269E}" srcOrd="1" destOrd="0" parTransId="{14DBB686-A0FE-3A4E-8ED2-0B246F2BE354}" sibTransId="{EC6E0C64-51CE-8746-B84E-428F63941DA0}"/>
    <dgm:cxn modelId="{3CC3E41E-A2A8-A041-9578-64C5F32A602F}" type="presOf" srcId="{C1D95325-270D-DD4D-8ACB-DD4969DFAF79}" destId="{C2FC39E7-CBB5-2840-BBB0-18855DF08823}" srcOrd="0" destOrd="0" presId="urn:microsoft.com/office/officeart/2005/8/layout/vList6"/>
    <dgm:cxn modelId="{8764372E-4043-E24A-A4E6-90EA5A1CFDEB}" type="presOf" srcId="{47425664-B2F9-294A-AD6A-BB6966A3AD63}" destId="{2FD3D64A-700D-E64D-A9FB-B254B7DBD876}" srcOrd="0" destOrd="0" presId="urn:microsoft.com/office/officeart/2005/8/layout/vList6"/>
    <dgm:cxn modelId="{F58E5532-66EC-194D-A0A7-2EE3B6EFF1BE}" type="presOf" srcId="{4F76B2B0-7BD6-9F4E-8EFF-7144D7E71978}" destId="{1869D86E-C23F-3841-B929-AEF5538C88EC}" srcOrd="0" destOrd="0" presId="urn:microsoft.com/office/officeart/2005/8/layout/vList6"/>
    <dgm:cxn modelId="{083C9D45-94BC-024D-AAD9-114137DC88FE}" srcId="{6EADE5F7-3826-0043-A60C-790D272D9A3E}" destId="{47425664-B2F9-294A-AD6A-BB6966A3AD63}" srcOrd="0" destOrd="0" parTransId="{5C4BC5B4-936A-7F49-9FC1-6C391546390E}" sibTransId="{2EC12F83-C540-8343-9E1B-DE3F7063093C}"/>
    <dgm:cxn modelId="{D66D5C67-FA35-D044-8AA7-92D5AF81039B}" srcId="{EB049511-6AEE-A844-9365-A0A883F5FEC7}" destId="{4F76B2B0-7BD6-9F4E-8EFF-7144D7E71978}" srcOrd="0" destOrd="0" parTransId="{3AD2FFD8-9F55-6E46-AADF-B4F366F66F29}" sibTransId="{0D269BAA-C0F8-7241-AC92-008CBB33B24F}"/>
    <dgm:cxn modelId="{D58C2384-78B1-8B44-AC0E-00B1E6F43BCE}" type="presOf" srcId="{EB049511-6AEE-A844-9365-A0A883F5FEC7}" destId="{15EC290F-F35F-584E-B4EC-6070CF13660A}" srcOrd="0" destOrd="0" presId="urn:microsoft.com/office/officeart/2005/8/layout/vList6"/>
    <dgm:cxn modelId="{CA95A79A-D883-F742-BB3F-8BC3D6A36647}" srcId="{C1D95325-270D-DD4D-8ACB-DD4969DFAF79}" destId="{EB049511-6AEE-A844-9365-A0A883F5FEC7}" srcOrd="2" destOrd="0" parTransId="{FF23C16B-EC7D-CC45-AD02-B33415F378AB}" sibTransId="{2788448A-9D43-0746-8E78-B72618A8190E}"/>
    <dgm:cxn modelId="{3853CAA0-1DD8-BE4F-91AA-0753EBF3F434}" type="presOf" srcId="{81532566-C012-8248-AEBC-FE73274C957D}" destId="{3408DA99-F98D-3E44-BF0D-613B45CDE075}" srcOrd="0" destOrd="0" presId="urn:microsoft.com/office/officeart/2005/8/layout/vList6"/>
    <dgm:cxn modelId="{919E12AB-C6C5-2740-9B80-70344B84911F}" type="presOf" srcId="{6EADE5F7-3826-0043-A60C-790D272D9A3E}" destId="{2386130C-918A-7643-968D-F8A77E7EECD9}" srcOrd="0" destOrd="0" presId="urn:microsoft.com/office/officeart/2005/8/layout/vList6"/>
    <dgm:cxn modelId="{3969BFB9-F6AF-824D-95F1-1A0D3CDE7AEA}" type="presOf" srcId="{E63FC3AE-DFA6-F545-9667-04A95545269E}" destId="{1869D86E-C23F-3841-B929-AEF5538C88EC}" srcOrd="0" destOrd="1" presId="urn:microsoft.com/office/officeart/2005/8/layout/vList6"/>
    <dgm:cxn modelId="{1A557DBC-F867-2340-A9A1-0A7305583E92}" srcId="{38411B5B-9BEC-FD47-A737-EA80D6A955AE}" destId="{81532566-C012-8248-AEBC-FE73274C957D}" srcOrd="0" destOrd="0" parTransId="{6B751C77-BC2D-524B-BD5F-6E1784B3C755}" sibTransId="{614FDDC7-6E34-A941-9BB6-E15D4FE5AEAF}"/>
    <dgm:cxn modelId="{B8DD99DF-9EEF-CE4D-ACD2-ECC49AA1D13F}" srcId="{C1D95325-270D-DD4D-8ACB-DD4969DFAF79}" destId="{38411B5B-9BEC-FD47-A737-EA80D6A955AE}" srcOrd="0" destOrd="0" parTransId="{0FA54FCB-BC30-7147-BCE8-07D48ADAA9AF}" sibTransId="{AF643880-B301-D643-86C8-6D645B5204FF}"/>
    <dgm:cxn modelId="{2676A4E6-AB4D-D94C-A304-10A452576CEA}" srcId="{C1D95325-270D-DD4D-8ACB-DD4969DFAF79}" destId="{6EADE5F7-3826-0043-A60C-790D272D9A3E}" srcOrd="1" destOrd="0" parTransId="{D06AFEAC-54DE-7545-A891-9E7C510622A8}" sibTransId="{4D03DD46-CEE7-C146-A18F-80ECF3DBE255}"/>
    <dgm:cxn modelId="{51A8C26B-E687-424C-ADF0-16DD055DDFF4}" type="presParOf" srcId="{C2FC39E7-CBB5-2840-BBB0-18855DF08823}" destId="{A0034D41-A5FE-5348-B684-87F5CB27113C}" srcOrd="0" destOrd="0" presId="urn:microsoft.com/office/officeart/2005/8/layout/vList6"/>
    <dgm:cxn modelId="{9B6B751F-C123-4746-940C-9E9F241F53D1}" type="presParOf" srcId="{A0034D41-A5FE-5348-B684-87F5CB27113C}" destId="{469BFDFC-D20E-AA48-8410-75795198D731}" srcOrd="0" destOrd="0" presId="urn:microsoft.com/office/officeart/2005/8/layout/vList6"/>
    <dgm:cxn modelId="{1E73AC91-0614-AE44-9F32-E67A4010A329}" type="presParOf" srcId="{A0034D41-A5FE-5348-B684-87F5CB27113C}" destId="{3408DA99-F98D-3E44-BF0D-613B45CDE075}" srcOrd="1" destOrd="0" presId="urn:microsoft.com/office/officeart/2005/8/layout/vList6"/>
    <dgm:cxn modelId="{BB925914-0853-3347-9B2B-842C59B0DC50}" type="presParOf" srcId="{C2FC39E7-CBB5-2840-BBB0-18855DF08823}" destId="{DF610645-03DB-0542-B04B-022473961334}" srcOrd="1" destOrd="0" presId="urn:microsoft.com/office/officeart/2005/8/layout/vList6"/>
    <dgm:cxn modelId="{DD77098B-8251-AA49-88A1-69C27A1C467A}" type="presParOf" srcId="{C2FC39E7-CBB5-2840-BBB0-18855DF08823}" destId="{C28F7379-AEB0-7D4E-8E12-74E4781BAE3C}" srcOrd="2" destOrd="0" presId="urn:microsoft.com/office/officeart/2005/8/layout/vList6"/>
    <dgm:cxn modelId="{115D5985-988B-C448-963F-9E59672EFEB9}" type="presParOf" srcId="{C28F7379-AEB0-7D4E-8E12-74E4781BAE3C}" destId="{2386130C-918A-7643-968D-F8A77E7EECD9}" srcOrd="0" destOrd="0" presId="urn:microsoft.com/office/officeart/2005/8/layout/vList6"/>
    <dgm:cxn modelId="{D3C32449-F56A-EB43-B5D8-6AB6F2B032F1}" type="presParOf" srcId="{C28F7379-AEB0-7D4E-8E12-74E4781BAE3C}" destId="{2FD3D64A-700D-E64D-A9FB-B254B7DBD876}" srcOrd="1" destOrd="0" presId="urn:microsoft.com/office/officeart/2005/8/layout/vList6"/>
    <dgm:cxn modelId="{E5E0911E-9259-C642-8F90-AC425675828A}" type="presParOf" srcId="{C2FC39E7-CBB5-2840-BBB0-18855DF08823}" destId="{FDB51EA8-09F3-0044-BA45-B2DA1E207C91}" srcOrd="3" destOrd="0" presId="urn:microsoft.com/office/officeart/2005/8/layout/vList6"/>
    <dgm:cxn modelId="{0C030F82-708C-BB49-BB74-DD52102525EE}" type="presParOf" srcId="{C2FC39E7-CBB5-2840-BBB0-18855DF08823}" destId="{B92BF80F-9854-7B4B-870A-FAEDFBE19F9F}" srcOrd="4" destOrd="0" presId="urn:microsoft.com/office/officeart/2005/8/layout/vList6"/>
    <dgm:cxn modelId="{9DC8937E-9234-574E-9C0D-4338A8B52F03}" type="presParOf" srcId="{B92BF80F-9854-7B4B-870A-FAEDFBE19F9F}" destId="{15EC290F-F35F-584E-B4EC-6070CF13660A}" srcOrd="0" destOrd="0" presId="urn:microsoft.com/office/officeart/2005/8/layout/vList6"/>
    <dgm:cxn modelId="{FD38F4A4-C3BB-6D40-98D3-C059A321EC0B}" type="presParOf" srcId="{B92BF80F-9854-7B4B-870A-FAEDFBE19F9F}" destId="{1869D86E-C23F-3841-B929-AEF5538C88E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D805F-666C-4F25-B60D-0674D06C3A03}">
      <dsp:nvSpPr>
        <dsp:cNvPr id="0" name=""/>
        <dsp:cNvSpPr/>
      </dsp:nvSpPr>
      <dsp:spPr>
        <a:xfrm>
          <a:off x="942" y="0"/>
          <a:ext cx="1466103" cy="2880320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>
              <a:latin typeface="SignPainter-HouseScript" charset="0"/>
              <a:ea typeface="SignPainter-HouseScript" charset="0"/>
              <a:cs typeface="SignPainter-HouseScript" charset="0"/>
            </a:rPr>
            <a:t>Passado</a:t>
          </a:r>
        </a:p>
      </dsp:txBody>
      <dsp:txXfrm>
        <a:off x="942" y="1152128"/>
        <a:ext cx="1466103" cy="1152128"/>
      </dsp:txXfrm>
    </dsp:sp>
    <dsp:sp modelId="{0FC9BB8C-43F3-45C8-81F8-F3B79B7E076E}">
      <dsp:nvSpPr>
        <dsp:cNvPr id="0" name=""/>
        <dsp:cNvSpPr/>
      </dsp:nvSpPr>
      <dsp:spPr>
        <a:xfrm>
          <a:off x="254420" y="172819"/>
          <a:ext cx="959146" cy="959146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4C5D8-7495-4369-BFAC-AC954F2B3667}">
      <dsp:nvSpPr>
        <dsp:cNvPr id="0" name=""/>
        <dsp:cNvSpPr/>
      </dsp:nvSpPr>
      <dsp:spPr>
        <a:xfrm>
          <a:off x="1511028" y="0"/>
          <a:ext cx="1466103" cy="288032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>
              <a:latin typeface="SignPainter-HouseScript" charset="0"/>
              <a:ea typeface="SignPainter-HouseScript" charset="0"/>
              <a:cs typeface="SignPainter-HouseScript" charset="0"/>
            </a:rPr>
            <a:t>Presente</a:t>
          </a:r>
        </a:p>
      </dsp:txBody>
      <dsp:txXfrm>
        <a:off x="1511028" y="1152128"/>
        <a:ext cx="1466103" cy="1152128"/>
      </dsp:txXfrm>
    </dsp:sp>
    <dsp:sp modelId="{751EE6DB-DDB4-4998-A75E-04333280C133}">
      <dsp:nvSpPr>
        <dsp:cNvPr id="0" name=""/>
        <dsp:cNvSpPr/>
      </dsp:nvSpPr>
      <dsp:spPr>
        <a:xfrm>
          <a:off x="1764506" y="172819"/>
          <a:ext cx="959146" cy="95914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A43CFC-0A72-4C2D-8337-13193EBE55CF}">
      <dsp:nvSpPr>
        <dsp:cNvPr id="0" name=""/>
        <dsp:cNvSpPr/>
      </dsp:nvSpPr>
      <dsp:spPr>
        <a:xfrm>
          <a:off x="3021114" y="0"/>
          <a:ext cx="1466103" cy="2880320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>
              <a:latin typeface="SignPainter-HouseScript" charset="0"/>
              <a:ea typeface="SignPainter-HouseScript" charset="0"/>
              <a:cs typeface="SignPainter-HouseScript" charset="0"/>
            </a:rPr>
            <a:t>Futuro</a:t>
          </a:r>
        </a:p>
      </dsp:txBody>
      <dsp:txXfrm>
        <a:off x="3021114" y="1152128"/>
        <a:ext cx="1466103" cy="1152128"/>
      </dsp:txXfrm>
    </dsp:sp>
    <dsp:sp modelId="{936E9852-8464-4319-BCB7-A1D0FAA4823B}">
      <dsp:nvSpPr>
        <dsp:cNvPr id="0" name=""/>
        <dsp:cNvSpPr/>
      </dsp:nvSpPr>
      <dsp:spPr>
        <a:xfrm>
          <a:off x="3274592" y="172819"/>
          <a:ext cx="959146" cy="959146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64C7C-6F92-4C76-A17F-61D53FAC50F7}">
      <dsp:nvSpPr>
        <dsp:cNvPr id="0" name=""/>
        <dsp:cNvSpPr/>
      </dsp:nvSpPr>
      <dsp:spPr>
        <a:xfrm>
          <a:off x="179526" y="2304256"/>
          <a:ext cx="4129107" cy="432048"/>
        </a:xfrm>
        <a:prstGeom prst="leftRightUpArrow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8DA99-F98D-3E44-BF0D-613B45CDE075}">
      <dsp:nvSpPr>
        <dsp:cNvPr id="0" name=""/>
        <dsp:cNvSpPr/>
      </dsp:nvSpPr>
      <dsp:spPr>
        <a:xfrm>
          <a:off x="2649894" y="0"/>
          <a:ext cx="3974841" cy="1072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/>
          </a:pPr>
          <a:r>
            <a:rPr lang="pt-BR" sz="2000" kern="1200" dirty="0">
              <a:latin typeface="Avenir Next" charset="0"/>
              <a:ea typeface="Avenir Next" charset="0"/>
              <a:cs typeface="Avenir Next" charset="0"/>
            </a:rPr>
            <a:t>Insanidade e tormento, além do campo material;</a:t>
          </a:r>
        </a:p>
      </dsp:txBody>
      <dsp:txXfrm>
        <a:off x="2649894" y="134024"/>
        <a:ext cx="3572770" cy="804141"/>
      </dsp:txXfrm>
    </dsp:sp>
    <dsp:sp modelId="{469BFDFC-D20E-AA48-8410-75795198D731}">
      <dsp:nvSpPr>
        <dsp:cNvPr id="0" name=""/>
        <dsp:cNvSpPr/>
      </dsp:nvSpPr>
      <dsp:spPr>
        <a:xfrm>
          <a:off x="0" y="0"/>
          <a:ext cx="2649894" cy="1072189"/>
        </a:xfrm>
        <a:prstGeom prst="round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latin typeface="SignPainter-HouseScript" charset="0"/>
              <a:ea typeface="SignPainter-HouseScript" charset="0"/>
              <a:cs typeface="SignPainter-HouseScript" charset="0"/>
            </a:rPr>
            <a:t>Na escolha da posse do ouro</a:t>
          </a:r>
        </a:p>
      </dsp:txBody>
      <dsp:txXfrm>
        <a:off x="52340" y="52340"/>
        <a:ext cx="2545214" cy="967509"/>
      </dsp:txXfrm>
    </dsp:sp>
    <dsp:sp modelId="{2FD3D64A-700D-E64D-A9FB-B254B7DBD876}">
      <dsp:nvSpPr>
        <dsp:cNvPr id="0" name=""/>
        <dsp:cNvSpPr/>
      </dsp:nvSpPr>
      <dsp:spPr>
        <a:xfrm>
          <a:off x="2649894" y="1179408"/>
          <a:ext cx="3974841" cy="1072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/>
          </a:pPr>
          <a:r>
            <a:rPr lang="pt-BR" sz="2000" kern="1200" dirty="0">
              <a:latin typeface="Avenir Next" charset="0"/>
              <a:ea typeface="Avenir Next" charset="0"/>
              <a:cs typeface="Avenir Next" charset="0"/>
            </a:rPr>
            <a:t>Pranto e desprezo;</a:t>
          </a:r>
        </a:p>
      </dsp:txBody>
      <dsp:txXfrm>
        <a:off x="2649894" y="1313432"/>
        <a:ext cx="3572770" cy="804141"/>
      </dsp:txXfrm>
    </dsp:sp>
    <dsp:sp modelId="{2386130C-918A-7643-968D-F8A77E7EECD9}">
      <dsp:nvSpPr>
        <dsp:cNvPr id="0" name=""/>
        <dsp:cNvSpPr/>
      </dsp:nvSpPr>
      <dsp:spPr>
        <a:xfrm>
          <a:off x="0" y="1179408"/>
          <a:ext cx="2649894" cy="10721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latin typeface="SignPainter-HouseScript" charset="0"/>
              <a:ea typeface="SignPainter-HouseScript" charset="0"/>
              <a:cs typeface="SignPainter-HouseScript" charset="0"/>
            </a:rPr>
            <a:t>No gozo da inteligência primorosa</a:t>
          </a:r>
        </a:p>
      </dsp:txBody>
      <dsp:txXfrm>
        <a:off x="52340" y="1231748"/>
        <a:ext cx="2545214" cy="967509"/>
      </dsp:txXfrm>
    </dsp:sp>
    <dsp:sp modelId="{1869D86E-C23F-3841-B929-AEF5538C88EC}">
      <dsp:nvSpPr>
        <dsp:cNvPr id="0" name=""/>
        <dsp:cNvSpPr/>
      </dsp:nvSpPr>
      <dsp:spPr>
        <a:xfrm>
          <a:off x="2649894" y="2358816"/>
          <a:ext cx="3974841" cy="1072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/>
          </a:pPr>
          <a:r>
            <a:rPr lang="pt-BR" sz="2000" kern="1200" dirty="0">
              <a:latin typeface="Avenir Next" charset="0"/>
              <a:ea typeface="Avenir Next" charset="0"/>
              <a:cs typeface="Avenir Next" charset="0"/>
            </a:rPr>
            <a:t>Desespero e desilusão;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/>
          </a:pPr>
          <a:r>
            <a:rPr lang="pt-BR" sz="2000" kern="1200" dirty="0">
              <a:latin typeface="Avenir Next" charset="0"/>
              <a:ea typeface="Avenir Next" charset="0"/>
              <a:cs typeface="Avenir Next" charset="0"/>
            </a:rPr>
            <a:t>Loucura e desequilíbrio.</a:t>
          </a:r>
        </a:p>
      </dsp:txBody>
      <dsp:txXfrm>
        <a:off x="2649894" y="2492840"/>
        <a:ext cx="3572770" cy="804141"/>
      </dsp:txXfrm>
    </dsp:sp>
    <dsp:sp modelId="{15EC290F-F35F-584E-B4EC-6070CF13660A}">
      <dsp:nvSpPr>
        <dsp:cNvPr id="0" name=""/>
        <dsp:cNvSpPr/>
      </dsp:nvSpPr>
      <dsp:spPr>
        <a:xfrm>
          <a:off x="0" y="2358816"/>
          <a:ext cx="2649894" cy="107218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latin typeface="SignPainter-HouseScript" charset="0"/>
              <a:ea typeface="SignPainter-HouseScript" charset="0"/>
              <a:cs typeface="SignPainter-HouseScript" charset="0"/>
            </a:rPr>
            <a:t>Ao fugir do trabalho e do sacrifício</a:t>
          </a:r>
        </a:p>
      </dsp:txBody>
      <dsp:txXfrm>
        <a:off x="52340" y="2411156"/>
        <a:ext cx="2545214" cy="967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D50AC-D83F-A240-9630-A76FA116017D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2DA30-2D82-7841-B79D-2A1FA87EBC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763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“... é importante lembrar que, se existe aflição gerando tranquilidade, há muita tranquilidade gerando aflição.” </a:t>
            </a:r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Essa frase de Emmanuel parece contra</a:t>
            </a:r>
            <a:r>
              <a:rPr lang="pt-BR" baseline="0" dirty="0"/>
              <a:t> intuitiva porque revela que que nem sempre aquilo que parece ruim é um mal em si. E, às vezes, aquilo que aparentemente parece clamaria, pode revelar-se em algo que pode trazer situações de aflição.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79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“... desde que admita a existência de Deus, ninguém o pode conceber sem o infinito das perfeiçoes. [...]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Logo, as vicissitudes da vida derivam de uma causa e, pois que Deus é justo, justa há de ser essa causa.”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Admitir que a causa está no futuro, seria conceber que Deus imputa às criaturas penas por atos ainda não cometidos e, mais, seria admitir que os destinos de todos estão previa e imutavelmente traçados, o que seria frontalmente conflitante com a ideia de Deus justo e anularia por completo o livre-arbítrio, ou seja, seríamos meros fantoches.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Assumir que Deus, em sua infinita bondade e justiça, permitiria que “pagássemos” por erros cometidos por outros é uma hipótese igualmente absurda. Logo... [próximo slide]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96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existe punição de Deus.</a:t>
            </a:r>
            <a:r>
              <a:rPr lang="pt-BR" baseline="0" dirty="0"/>
              <a:t> Se sofremos algum mal nesta encarnação, ou foi algo que fizemos nesta vida ou pode estar associado a algo que cometemos no passado. Nossas dores são na verdade um processo de correção por que passa o espírito para a própria reabilitação. Temos uma visão distorcida de que a dor ou o sofrimento é ruim. Nem sempre é assim. Essa dor ou sofrimento é o “desconforto” que cada um precisa passar para aprender e avançar.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360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Muitas</a:t>
            </a:r>
            <a:r>
              <a:rPr lang="pt-BR" baseline="0" dirty="0"/>
              <a:t> dificuldades da humanidade são frutos das ações do presente. Não necessariamente estão ligadas a questões do passado. Cada ação tomada tem um efeito de cascata. Desencadeia uma série eventos que a longo prazo é difícil prever as consequências, principalmente quando envolve outras pessoas. As guerras poderiam ser evitadas se de verdade houvesse uma ação diplomática para se evitar o conflito. Na atualidade, percebemos que muitas calamidades poderiam ser evitadas se o homem agisse com prudência. </a:t>
            </a:r>
          </a:p>
          <a:p>
            <a:endParaRPr lang="pt-BR" baseline="0" dirty="0"/>
          </a:p>
          <a:p>
            <a:r>
              <a:rPr lang="pt-BR" baseline="0" dirty="0"/>
              <a:t>Então, não é punição de Deus ou colheita de ações passadas. É colheita de ações do agora. Precisamos pensar antes de agir.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485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ser humano tem uma tendência</a:t>
            </a:r>
            <a:r>
              <a:rPr lang="pt-BR" baseline="0" dirty="0"/>
              <a:t> a não assumir a culpa por seus atos. É mais cômodo colocar a culpa em alguém ou em algo do que assumir as faltas cometidas. Nem sempre o que sofre é a vítima. Pode ser também aquele que cometeu a falta e agora num processo natural de reajustamento sofre as consequências de seus atos desta ou de outra vida.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011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a reencarnação é forma</a:t>
            </a:r>
            <a:r>
              <a:rPr lang="pt-BR" baseline="0" dirty="0"/>
              <a:t> como as engrenagem da vida se ajustam. O espírito ao reencarnar programa a próxima existência de forma a ter as facilidades ou dificuldades que o colocará em prova diante daquilo que precisa aprender e reparar. Mais uma vez, o espírito torna-se protagonista da própria existência escolhendo pra si aquilo que precisa passar para seu reajuste.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59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Aqueles que se recusam</a:t>
            </a:r>
            <a:r>
              <a:rPr lang="pt-BR" baseline="0" dirty="0"/>
              <a:t> a aceitar a condição a que estão submetidos ou rejeitam as dores por que passam, adiam a oportunidade de crescimento. Aceitar não é conformar-se. É saber que aquela condição é temporária, necessária, mas que pode ser superada. É como se para se curar fosse necessário tomar um remédio ou se submeter a um tratamento um pouco doloroso ou desconfortável. É ruim num primeiro momento, mas é o que trará a cura. Então, quanto antes fazê-lo, melhor.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362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literatura espírita dá alguns exemplos para</a:t>
            </a:r>
            <a:r>
              <a:rPr lang="pt-BR" baseline="0" dirty="0"/>
              <a:t> ilustrar o porquê algumas dificuldades atuais acontecem. Certos eventos do passado acabam por definir as dificuldades do presente. No exemplo dado por Emmanuel, a ideia é de ilustrar algumas situações. Mas vale lembrar que elas podem variar ao infinito.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882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Recapitulando o que foi visto até aqui, toda vez que nos vemos diante</a:t>
            </a:r>
            <a:r>
              <a:rPr lang="pt-BR" baseline="0" dirty="0"/>
              <a:t> de dificuldades, devemos entender que são o reflexo de erros cometidos por nós e que cabe uma autoanálise sobre as razões que nos levaram a isso. E para além dessa autorreflexão, cabe a correção da atitude que deve ser corrigida para cessar com os desequilíbrios.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588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ideia é valorizar</a:t>
            </a:r>
            <a:r>
              <a:rPr lang="pt-BR" baseline="0" dirty="0"/>
              <a:t> cada oportunidade como momento de aprendizado. Há inúmeras situações no cotidiano que nos convida à reflexão e corrigenda. Precisamos estar atentos a elas para o nosso bem.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0097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</a:t>
            </a:r>
            <a:r>
              <a:rPr lang="pt-BR" baseline="0" dirty="0"/>
              <a:t> cada item identificado como necessário para a mudança, devemos nos esforçar para aproveitar o momento e fazer agora. Não esperar o momento ideal. O momento ideal é hoje. Quanto tempo teremos adiado esse crescimento? Não sabemos ao certo. Mas se temos a oportunidade de fazer hoje, aproveitemos a oportunidade.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425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como fazer? Os bons espíritos e o Evangelho</a:t>
            </a:r>
            <a:r>
              <a:rPr lang="pt-BR" baseline="0" dirty="0"/>
              <a:t> nos recomendam atenção para o nosso momento de vida. A oportunidade de reajuste acontece a toda hora, quando auxiliamos alguém, agimos com integridade, nos aprimoramos estudando e colocando em prática o que aprendemos de bom e assim por diante. A vida vai nos dando os melhores momentos para agirmos. Todo dia é dia de recomeçar.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DA30-2D82-7841-B79D-2A1FA87EBCC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365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4.bp.blogspot.com/-Yh7zEq8CENc/TrLSZHL7VUI/AAAAAAAAAjE/VUhgO8v7Dws/s1600/TRANQUILIDADE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/>
          <a:stretch/>
        </p:blipFill>
        <p:spPr bwMode="auto">
          <a:xfrm>
            <a:off x="0" y="-744"/>
            <a:ext cx="9144000" cy="685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7" y="2262950"/>
            <a:ext cx="4968552" cy="2534202"/>
          </a:xfrm>
        </p:spPr>
        <p:txBody>
          <a:bodyPr wrap="square" anchor="b">
            <a:normAutofit/>
          </a:bodyPr>
          <a:lstStyle>
            <a:lvl1pPr algn="l">
              <a:defRPr sz="7200" b="0" spc="-225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SignPainter-HouseScript" charset="0"/>
                <a:ea typeface="SignPainter-HouseScript" charset="0"/>
                <a:cs typeface="SignPainter-HouseScript" charset="0"/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797152"/>
            <a:ext cx="4968552" cy="978563"/>
          </a:xfrm>
          <a:ln>
            <a:noFill/>
          </a:ln>
        </p:spPr>
        <p:txBody>
          <a:bodyPr anchor="t">
            <a:normAutofit/>
          </a:bodyPr>
          <a:lstStyle>
            <a:lvl1pPr marL="0" indent="0" algn="l">
              <a:buNone/>
              <a:defRPr sz="2400" b="0" cap="none" spc="0">
                <a:ln>
                  <a:noFill/>
                </a:ln>
                <a:solidFill>
                  <a:schemeClr val="tx2"/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144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119814" cy="4699719"/>
          </a:xfrm>
        </p:spPr>
        <p:txBody>
          <a:bodyPr/>
          <a:lstStyle>
            <a:lvl1pPr algn="just">
              <a:lnSpc>
                <a:spcPct val="100000"/>
              </a:lnSpc>
              <a:spcBef>
                <a:spcPts val="800"/>
              </a:spcBef>
              <a:defRPr>
                <a:solidFill>
                  <a:schemeClr val="tx1"/>
                </a:solidFill>
              </a:defRPr>
            </a:lvl1pPr>
            <a:lvl2pPr algn="just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defRPr>
                <a:solidFill>
                  <a:schemeClr val="tx1"/>
                </a:solidFill>
              </a:defRPr>
            </a:lvl3pPr>
            <a:lvl4pPr algn="just">
              <a:lnSpc>
                <a:spcPct val="100000"/>
              </a:lnSpc>
              <a:spcBef>
                <a:spcPts val="400"/>
              </a:spcBef>
              <a:defRPr>
                <a:solidFill>
                  <a:schemeClr val="tx1"/>
                </a:solidFill>
              </a:defRPr>
            </a:lvl4pPr>
            <a:lvl5pPr marL="137160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525344"/>
            <a:ext cx="2057400" cy="281855"/>
          </a:xfrm>
        </p:spPr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525344"/>
            <a:ext cx="3266578" cy="28185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1064" y="6525344"/>
            <a:ext cx="2057400" cy="281855"/>
          </a:xfrm>
        </p:spPr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45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8650" y="3933056"/>
            <a:ext cx="6858000" cy="2061316"/>
          </a:xfrm>
        </p:spPr>
        <p:txBody>
          <a:bodyPr wrap="squar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SignPainter-HouseScript" charset="0"/>
                <a:ea typeface="SignPainter-HouseScript" charset="0"/>
                <a:cs typeface="SignPainter-HouseScript" charset="0"/>
              </a:defRPr>
            </a:lvl1pPr>
          </a:lstStyle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8650" y="1906244"/>
            <a:ext cx="6858000" cy="202681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Avenir Next" charset="0"/>
                <a:ea typeface="Avenir Next" charset="0"/>
                <a:cs typeface="Avenir Next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2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33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93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90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10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59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31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72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393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2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91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0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45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7FEE-7C64-4D29-B792-99FDA536FB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0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4.bp.blogspot.com/-Yh7zEq8CENc/TrLSZHL7VUI/AAAAAAAAAjE/VUhgO8v7Dws/s1600/TRANQUILIDADE.jpg"/>
          <p:cNvPicPr>
            <a:picLocks noChangeAspect="1" noChangeArrowheads="1"/>
          </p:cNvPicPr>
          <p:nvPr userDrawn="1"/>
        </p:nvPicPr>
        <p:blipFill rotWithShape="1"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/>
          <a:stretch/>
        </p:blipFill>
        <p:spPr bwMode="auto">
          <a:xfrm>
            <a:off x="0" y="-744"/>
            <a:ext cx="9144000" cy="685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198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81198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E565014-BCF3-4705-840F-328858C952A4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266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106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3C77FEE-7C64-4D29-B792-99FDA536FBF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026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>
              <a:lumMod val="20000"/>
              <a:lumOff val="80000"/>
            </a:schemeClr>
          </a:solidFill>
          <a:latin typeface="SignPainter-HouseScript" charset="0"/>
          <a:ea typeface="SignPainter-HouseScript" charset="0"/>
          <a:cs typeface="SignPainter-HouseScript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venir Next" charset="0"/>
          <a:ea typeface="Avenir Next" charset="0"/>
          <a:cs typeface="Avenir Next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venir Next" charset="0"/>
          <a:ea typeface="Avenir Next" charset="0"/>
          <a:cs typeface="Avenir Next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venir Next" charset="0"/>
          <a:ea typeface="Avenir Next" charset="0"/>
          <a:cs typeface="Avenir Next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venir Next" charset="0"/>
          <a:ea typeface="Avenir Next" charset="0"/>
          <a:cs typeface="Avenir Next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venir Next" charset="0"/>
          <a:ea typeface="Avenir Next" charset="0"/>
          <a:cs typeface="Avenir Next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2396" y="1988840"/>
            <a:ext cx="5472607" cy="2534202"/>
          </a:xfrm>
        </p:spPr>
        <p:txBody>
          <a:bodyPr>
            <a:normAutofit/>
          </a:bodyPr>
          <a:lstStyle/>
          <a:p>
            <a:r>
              <a:rPr lang="pt-BR" dirty="0"/>
              <a:t>Aflição e Tranquilidade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5536" y="4523042"/>
            <a:ext cx="4968552" cy="978563"/>
          </a:xfrm>
        </p:spPr>
        <p:txBody>
          <a:bodyPr/>
          <a:lstStyle/>
          <a:p>
            <a:r>
              <a:rPr lang="pt-BR"/>
              <a:t>Ceifa de Luz</a:t>
            </a:r>
            <a:endParaRPr lang="pt-BR" dirty="0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95536" y="5775715"/>
            <a:ext cx="4968552" cy="7577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Avenir Next" charset="0"/>
                <a:ea typeface="Avenir Next" charset="0"/>
                <a:cs typeface="Avenir Next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Avenir Next" charset="0"/>
                <a:ea typeface="Avenir Next" charset="0"/>
                <a:cs typeface="Avenir Next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Avenir Next" charset="0"/>
                <a:ea typeface="Avenir Next" charset="0"/>
                <a:cs typeface="Avenir Next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Avenir Next" charset="0"/>
                <a:ea typeface="Avenir Next" charset="0"/>
                <a:cs typeface="Avenir Next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solidFill>
                  <a:srgbClr val="6F8390"/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>
                <a:solidFill>
                  <a:srgbClr val="6F8390"/>
                </a:solidFill>
              </a:rPr>
              <a:t>Grupo Espírita </a:t>
            </a:r>
            <a:r>
              <a:rPr lang="pt-BR" sz="1200" dirty="0" err="1">
                <a:solidFill>
                  <a:srgbClr val="6F8390"/>
                </a:solidFill>
              </a:rPr>
              <a:t>Guillon</a:t>
            </a:r>
            <a:r>
              <a:rPr lang="pt-BR" sz="1200" dirty="0">
                <a:solidFill>
                  <a:srgbClr val="6F8390"/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26837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Refletindo sobre as palavras do Cristo</a:t>
            </a:r>
          </a:p>
        </p:txBody>
      </p:sp>
      <p:sp>
        <p:nvSpPr>
          <p:cNvPr id="12" name="Subtítulo 11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pt-BR" dirty="0"/>
              <a:t>“Bem-aventurados os aflitos, porque eles serão consolados.“ – </a:t>
            </a:r>
            <a:r>
              <a:rPr lang="pt-BR" i="1" dirty="0"/>
              <a:t>Jesus</a:t>
            </a:r>
          </a:p>
          <a:p>
            <a:r>
              <a:rPr lang="pt-BR" sz="1600" dirty="0"/>
              <a:t>(Mateus, 5:4.)</a:t>
            </a:r>
          </a:p>
        </p:txBody>
      </p:sp>
    </p:spTree>
    <p:extLst>
      <p:ext uri="{BB962C8B-B14F-4D97-AF65-F5344CB8AC3E}">
        <p14:creationId xmlns:p14="http://schemas.microsoft.com/office/powerpoint/2010/main" val="35033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Qual é a causa das aflições?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6021288"/>
            <a:ext cx="8119814" cy="504055"/>
          </a:xfrm>
        </p:spPr>
        <p:txBody>
          <a:bodyPr/>
          <a:lstStyle/>
          <a:p>
            <a:pPr lvl="4"/>
            <a:r>
              <a:rPr lang="pt-BR" dirty="0"/>
              <a:t>(ALLAN KARDEC. O </a:t>
            </a:r>
            <a:r>
              <a:rPr lang="pt-BR" i="1" dirty="0"/>
              <a:t>Evangelho Segundo o Espiritismo</a:t>
            </a:r>
            <a:r>
              <a:rPr lang="pt-BR" dirty="0"/>
              <a:t>, cap. 5, itens 3 a 10.)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83524102"/>
              </p:ext>
            </p:extLst>
          </p:nvPr>
        </p:nvGraphicFramePr>
        <p:xfrm>
          <a:off x="2441352" y="1906835"/>
          <a:ext cx="448816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0" y="2931496"/>
            <a:ext cx="2441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venir Next Demi Bold" charset="0"/>
                <a:ea typeface="Avenir Next Demi Bold" charset="0"/>
                <a:cs typeface="Avenir Next Demi Bold" charset="0"/>
              </a:rPr>
              <a:t>A culpa é dos outros?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929512" y="2931496"/>
            <a:ext cx="221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venir Next Demi Bold" charset="0"/>
                <a:ea typeface="Avenir Next Demi Bold" charset="0"/>
                <a:cs typeface="Avenir Next Demi Bold" charset="0"/>
              </a:rPr>
              <a:t>A culpa </a:t>
            </a:r>
            <a:r>
              <a:rPr lang="pt-BR" sz="2400" b="1">
                <a:latin typeface="Avenir Next Demi Bold" charset="0"/>
                <a:ea typeface="Avenir Next Demi Bold" charset="0"/>
                <a:cs typeface="Avenir Next Demi Bold" charset="0"/>
              </a:rPr>
              <a:t>é de Deus?</a:t>
            </a:r>
            <a:endParaRPr lang="pt-BR" sz="2400" b="1" dirty="0">
              <a:latin typeface="Avenir Next Demi Bold" charset="0"/>
              <a:ea typeface="Avenir Next Demi Bold" charset="0"/>
              <a:cs typeface="Avenir Next Demi Bold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441352" y="5040759"/>
            <a:ext cx="4488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venir Next" charset="0"/>
                <a:ea typeface="Avenir Next" charset="0"/>
                <a:cs typeface="Avenir Next" charset="0"/>
              </a:rPr>
              <a:t>Deve haver </a:t>
            </a:r>
            <a:r>
              <a:rPr lang="pt-BR" sz="2400" b="1" dirty="0">
                <a:latin typeface="Avenir Next" charset="0"/>
                <a:ea typeface="Avenir Next" charset="0"/>
                <a:cs typeface="Avenir Next" charset="0"/>
              </a:rPr>
              <a:t>uma </a:t>
            </a:r>
            <a:r>
              <a:rPr lang="pt-BR" sz="2400" b="1">
                <a:latin typeface="Avenir Next" charset="0"/>
                <a:ea typeface="Avenir Next" charset="0"/>
                <a:cs typeface="Avenir Next" charset="0"/>
              </a:rPr>
              <a:t>causa justa!</a:t>
            </a:r>
            <a:endParaRPr lang="pt-BR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4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64C7C-6F92-4C76-A17F-61D53FAC5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4164C7C-6F92-4C76-A17F-61D53FAC50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C9BB8C-43F3-45C8-81F8-F3B79B7E0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0FC9BB8C-43F3-45C8-81F8-F3B79B7E07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9D805F-666C-4F25-B60D-0674D06C3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8A9D805F-666C-4F25-B60D-0674D06C3A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1EE6DB-DDB4-4998-A75E-04333280C1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751EE6DB-DDB4-4998-A75E-04333280C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A4C5D8-7495-4369-BFAC-AC954F2B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9A4C5D8-7495-4369-BFAC-AC954F2B36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6E9852-8464-4319-BCB7-A1D0FAA48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936E9852-8464-4319-BCB7-A1D0FAA48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A43CFC-0A72-4C2D-8337-13193EBE5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ABA43CFC-0A72-4C2D-8337-13193EBE5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2" grpId="0" uiExpand="1">
        <p:bldSub>
          <a:bldDgm bld="one"/>
        </p:bldSub>
      </p:bldGraphic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Questão de lógica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b="1" dirty="0">
                <a:solidFill>
                  <a:schemeClr val="tx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LEI UNIVERSAL</a:t>
            </a:r>
          </a:p>
          <a:p>
            <a:pPr lvl="1"/>
            <a:r>
              <a:rPr lang="pt-BR" i="1" dirty="0"/>
              <a:t>Todo efeito tem uma causa.</a:t>
            </a:r>
          </a:p>
          <a:p>
            <a:pPr lvl="1"/>
            <a:r>
              <a:rPr lang="pt-BR" dirty="0"/>
              <a:t>A causa precede ao efeito.</a:t>
            </a:r>
          </a:p>
          <a:p>
            <a:pPr marL="3306763" indent="-163513"/>
            <a:r>
              <a:rPr lang="pt-BR" dirty="0"/>
              <a:t>“... desde que se admita um Deus justo, essa causa também há de ser justa. </a:t>
            </a:r>
          </a:p>
          <a:p>
            <a:pPr marL="3306763" indent="-163513"/>
            <a:r>
              <a:rPr lang="pt-BR" dirty="0"/>
              <a:t>... se esta [causa] não se encontra na vida atual, [...] há de estar numa existência precedente. </a:t>
            </a:r>
          </a:p>
          <a:p>
            <a:pPr marL="3306763" indent="-163513"/>
            <a:r>
              <a:rPr lang="pt-BR" dirty="0"/>
              <a:t>... não podendo Deus punir alguém pelo bem que fez, nem pelo mal que não fez, se somos punidos, é que fizemos o mal;</a:t>
            </a:r>
          </a:p>
          <a:p>
            <a:pPr marL="3306763" indent="-163513"/>
            <a:r>
              <a:rPr lang="pt-BR" dirty="0"/>
              <a:t>se esse mal não o fizemos na presente vida, tê-lo-emos feito noutra.”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itens 6.)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396208"/>
            <a:ext cx="2775308" cy="26642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As vicissitudes podem ter duas fontes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1825625"/>
            <a:ext cx="8119814" cy="2539479"/>
          </a:xfrm>
        </p:spPr>
        <p:txBody>
          <a:bodyPr>
            <a:normAutofit lnSpcReduction="10000"/>
          </a:bodyPr>
          <a:lstStyle/>
          <a:p>
            <a:r>
              <a:rPr lang="pt-BR" b="1" dirty="0">
                <a:solidFill>
                  <a:schemeClr val="tx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CAUSAS ATUAIS DAS AFLIÇÕES</a:t>
            </a:r>
          </a:p>
          <a:p>
            <a:pPr lvl="1"/>
            <a:r>
              <a:rPr lang="pt-BR" dirty="0"/>
              <a:t>“Interroguem friamente suas consciências todos os que são feridos no coração pelas vicissitudes e decepções da vida; remontem passo a passo à origem dos males que os torturam e verifiquem se, as mais das vezes, não poderão dizer: </a:t>
            </a:r>
            <a:r>
              <a:rPr lang="pt-BR" i="1" dirty="0"/>
              <a:t>Se eu houvesse feito, ou deixado de fazer tal coisa, não estaria em semelhante condição.</a:t>
            </a:r>
            <a:r>
              <a:rPr lang="pt-BR" dirty="0"/>
              <a:t>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item 4.)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t="43597" r="9322"/>
          <a:stretch/>
        </p:blipFill>
        <p:spPr bwMode="auto">
          <a:xfrm>
            <a:off x="2777908" y="4518296"/>
            <a:ext cx="3821298" cy="19831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8341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As vicissitudes podem ter duas fontes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>
                <a:solidFill>
                  <a:schemeClr val="tx2"/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CAUSAS ANTERIORES</a:t>
            </a:r>
          </a:p>
          <a:p>
            <a:pPr lvl="1"/>
            <a:r>
              <a:rPr lang="pt-BR" dirty="0"/>
              <a:t>“Os sofrimentos devidos a causas anteriores à existência presente, como os que se originam de culpas atuais, são muitas vezes a consequência da falta cometida, isto é, o homem, pela ação de uma rigorosa justiça distributiva, sofre o que fez sofrer aos outros. Se foi duro e desumano, poderá ser a seu turno tratado duramente e com desumanidade; se foi orgulhoso, poderá nascer em humilhante condição; se foi avaro, egoísta, ou se fez mau uso de suas riquezas, poderá ver-se privado do necessário; se foi mau filho, poderá sofrer pelo procedimento de seus filhos, etc.”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item 7.)</a:t>
            </a:r>
          </a:p>
        </p:txBody>
      </p:sp>
    </p:spTree>
    <p:extLst>
      <p:ext uri="{BB962C8B-B14F-4D97-AF65-F5344CB8AC3E}">
        <p14:creationId xmlns:p14="http://schemas.microsoft.com/office/powerpoint/2010/main" val="91705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reencarnação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1825625"/>
            <a:ext cx="8119814" cy="189140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“No liminar do berço pede a alma dificuldades e chagas, amargores e cicatrizes, entretanto, recapitulando de novo as próprias experiências no plano físico, torna à concha obscura do egoísmo e da vaidade, enquistando-se na mentira e na delinquência.”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27.)</a:t>
            </a:r>
          </a:p>
        </p:txBody>
      </p:sp>
      <p:pic>
        <p:nvPicPr>
          <p:cNvPr id="4100" name="Picture 4" descr="http://esde2010.files.wordpress.com/2010/06/reencarnac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81" y="3798810"/>
            <a:ext cx="4968552" cy="28213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1749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Adiamento da resolução dos conflitos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1825624"/>
            <a:ext cx="4231382" cy="4699719"/>
          </a:xfrm>
        </p:spPr>
        <p:txBody>
          <a:bodyPr/>
          <a:lstStyle/>
          <a:p>
            <a:r>
              <a:rPr lang="pt-BR" dirty="0"/>
              <a:t>“Aprendiz recusando a lição ou doente abominando o remédio, em quase todas as circunstâncias, o homem persegue a fuga que lhe adiará indefinidamente as realizações planejadas.”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27.)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683" y="1980642"/>
            <a:ext cx="3567780" cy="26724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3704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Qual será a consequência?</a:t>
            </a:r>
            <a:endParaRPr lang="pt-BR" dirty="0"/>
          </a:p>
        </p:txBody>
      </p:sp>
      <p:sp>
        <p:nvSpPr>
          <p:cNvPr id="20" name="Espaço Reservado para Conteúdo 19"/>
          <p:cNvSpPr>
            <a:spLocks noGrp="1"/>
          </p:cNvSpPr>
          <p:nvPr>
            <p:ph idx="1"/>
          </p:nvPr>
        </p:nvSpPr>
        <p:spPr>
          <a:xfrm>
            <a:off x="628650" y="5517232"/>
            <a:ext cx="8119814" cy="1008111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“... importante lembrar que [...] há muita tranquilidade gerando aflição.”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27.)</a:t>
            </a: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901190873"/>
              </p:ext>
            </p:extLst>
          </p:nvPr>
        </p:nvGraphicFramePr>
        <p:xfrm>
          <a:off x="1259632" y="1654178"/>
          <a:ext cx="6624736" cy="3431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662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erro pede corrigenda...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4860032" y="1825624"/>
            <a:ext cx="3888432" cy="4699719"/>
          </a:xfrm>
        </p:spPr>
        <p:txBody>
          <a:bodyPr/>
          <a:lstStyle/>
          <a:p>
            <a:r>
              <a:rPr lang="pt-BR" dirty="0"/>
              <a:t>“Se errarmos, estejamos decididos à corrigenda, agindo com sinceridade e trabalhando fielmente para isso.”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Coragem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30.)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862137"/>
            <a:ext cx="3810000" cy="31337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3514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Valoriza a aflição de hoje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“[...] aprendendo com ela a crescer para o bem, que nos burila para a união com Deus, porque o Mestre que te propões a escutar e seguir, ao invés de facilidades no imediatismo da Terra, preferiu, para ensinar-nos a verdadeira ascensão, </a:t>
            </a:r>
          </a:p>
          <a:p>
            <a:pPr lvl="1"/>
            <a:r>
              <a:rPr lang="pt-BR" dirty="0"/>
              <a:t>a humildade da Manjedoura, </a:t>
            </a:r>
          </a:p>
          <a:p>
            <a:pPr lvl="1"/>
            <a:r>
              <a:rPr lang="pt-BR" dirty="0"/>
              <a:t>o imposto constante do serviço aos necessitados,</a:t>
            </a:r>
          </a:p>
          <a:p>
            <a:pPr lvl="1"/>
            <a:r>
              <a:rPr lang="pt-BR" dirty="0"/>
              <a:t>a incompreensão dos contemporâneos, </a:t>
            </a:r>
          </a:p>
          <a:p>
            <a:pPr lvl="1"/>
            <a:r>
              <a:rPr lang="pt-BR" dirty="0"/>
              <a:t>a indiferença dos corações mais queridos e</a:t>
            </a:r>
          </a:p>
          <a:p>
            <a:pPr lvl="1"/>
            <a:r>
              <a:rPr lang="pt-BR" dirty="0"/>
              <a:t>o supremo testemunho do amor em plena cruz da morte.”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27.)</a:t>
            </a:r>
          </a:p>
        </p:txBody>
      </p:sp>
    </p:spTree>
    <p:extLst>
      <p:ext uri="{BB962C8B-B14F-4D97-AF65-F5344CB8AC3E}">
        <p14:creationId xmlns:p14="http://schemas.microsoft.com/office/powerpoint/2010/main" val="400495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Valoriza o momento: devemos fazer algo agora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1825624"/>
            <a:ext cx="4519414" cy="4699719"/>
          </a:xfrm>
        </p:spPr>
        <p:txBody>
          <a:bodyPr>
            <a:normAutofit/>
          </a:bodyPr>
          <a:lstStyle/>
          <a:p>
            <a:r>
              <a:rPr lang="pt-BR" dirty="0"/>
              <a:t>“Na posse de semelhantes instruções, valorizemos o tempo, para que o tempo nos valorize e permaneçamos em equilíbrio sem afetar aquilo que não somos, em matéria de elevação, conquanto reconhecendo a necessidade de aperfeiçoar-nos sempre.”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Coragem</a:t>
            </a:r>
            <a:r>
              <a:rPr lang="pt-BR" dirty="0"/>
              <a:t>, cap. 30.)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3312368" cy="331236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1942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Temos infinitas possibilidades de acertar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28650" y="1825625"/>
            <a:ext cx="8119814" cy="2467472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“Você e nós estejamos convencidos, diante da Providência Divina, que possuímos infinitas possibilidades de reajuste, aprimoramento, ação ou ascensão e que depende, tão somente de nós, melhorar ou agravar, iluminar ou obscurecer as nossas situações e caminhos.”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Coragem</a:t>
            </a:r>
            <a:r>
              <a:rPr lang="pt-BR" dirty="0"/>
              <a:t>, cap. 30.)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158941"/>
            <a:ext cx="3799334" cy="23663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6085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ofundidade">
  <a:themeElements>
    <a:clrScheme name="Profundidade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2484</TotalTime>
  <Words>1777</Words>
  <Application>Microsoft Macintosh PowerPoint</Application>
  <PresentationFormat>Apresentação na tela (4:3)</PresentationFormat>
  <Paragraphs>95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Avenir Next</vt:lpstr>
      <vt:lpstr>Avenir Next Demi Bold</vt:lpstr>
      <vt:lpstr>Calibri</vt:lpstr>
      <vt:lpstr>Corbel</vt:lpstr>
      <vt:lpstr>SignPainter-HouseScript</vt:lpstr>
      <vt:lpstr>Profundidade</vt:lpstr>
      <vt:lpstr>Aflição e Tranquilidade</vt:lpstr>
      <vt:lpstr>Refletindo sobre as palavras do Cristo</vt:lpstr>
      <vt:lpstr>Qual é a causa das aflições?</vt:lpstr>
      <vt:lpstr>Questão de lógica</vt:lpstr>
      <vt:lpstr>As vicissitudes podem ter duas fontes</vt:lpstr>
      <vt:lpstr>As vicissitudes podem ter duas fontes</vt:lpstr>
      <vt:lpstr>A reencarnação</vt:lpstr>
      <vt:lpstr>Adiamento da resolução dos conflitos</vt:lpstr>
      <vt:lpstr>Qual será a consequência?</vt:lpstr>
      <vt:lpstr>O erro pede corrigenda...</vt:lpstr>
      <vt:lpstr>Valoriza a aflição de hoje</vt:lpstr>
      <vt:lpstr>Valoriza o momento: devemos fazer algo agora</vt:lpstr>
      <vt:lpstr>Temos infinitas possibilidades de acertar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07 Aflição e Tranquilidade</dc:title>
  <dc:creator>Paula</dc:creator>
  <cp:lastModifiedBy>Adriano Alves</cp:lastModifiedBy>
  <cp:revision>49</cp:revision>
  <dcterms:created xsi:type="dcterms:W3CDTF">2014-04-23T15:21:04Z</dcterms:created>
  <dcterms:modified xsi:type="dcterms:W3CDTF">2021-02-24T21:33:36Z</dcterms:modified>
</cp:coreProperties>
</file>