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tiff" ContentType="image/tiff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224" r:id="rId1"/>
  </p:sldMasterIdLst>
  <p:notesMasterIdLst>
    <p:notesMasterId r:id="rId18"/>
  </p:notesMasterIdLst>
  <p:sldIdLst>
    <p:sldId id="256" r:id="rId2"/>
    <p:sldId id="257" r:id="rId3"/>
    <p:sldId id="267" r:id="rId4"/>
    <p:sldId id="269" r:id="rId5"/>
    <p:sldId id="268" r:id="rId6"/>
    <p:sldId id="258" r:id="rId7"/>
    <p:sldId id="259" r:id="rId8"/>
    <p:sldId id="260" r:id="rId9"/>
    <p:sldId id="261" r:id="rId10"/>
    <p:sldId id="263" r:id="rId11"/>
    <p:sldId id="262" r:id="rId12"/>
    <p:sldId id="264" r:id="rId13"/>
    <p:sldId id="266" r:id="rId14"/>
    <p:sldId id="270" r:id="rId15"/>
    <p:sldId id="265" r:id="rId16"/>
    <p:sldId id="271" r:id="rId17"/>
  </p:sldIdLst>
  <p:sldSz cx="9144000" cy="6858000" type="screen4x3"/>
  <p:notesSz cx="6858000" cy="9144000"/>
  <p:defaultTextStyle>
    <a:defPPr>
      <a:defRPr lang="es-E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Arial" charset="0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Arial" charset="0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Arial" charset="0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Arial" charset="0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Arial" charset="0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Arial" charset="0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Arial" charset="0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Arial" charset="0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Arial" charset="0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5511" userDrawn="1">
          <p15:clr>
            <a:srgbClr val="A4A3A4"/>
          </p15:clr>
        </p15:guide>
        <p15:guide id="3" orient="horz" pos="4065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8082" autoAdjust="0"/>
    <p:restoredTop sz="78117" autoAdjust="0"/>
  </p:normalViewPr>
  <p:slideViewPr>
    <p:cSldViewPr showGuides="1">
      <p:cViewPr>
        <p:scale>
          <a:sx n="86" d="100"/>
          <a:sy n="86" d="100"/>
        </p:scale>
        <p:origin x="984" y="472"/>
      </p:cViewPr>
      <p:guideLst>
        <p:guide orient="horz" pos="2160"/>
        <p:guide pos="5511"/>
        <p:guide orient="horz" pos="4065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 dirty="0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5E0851F-FC1D-484D-B65E-5DB6FD13CBAA}" type="datetimeFigureOut">
              <a:rPr lang="pt-BR" smtClean="0"/>
              <a:t>24/02/2021</a:t>
            </a:fld>
            <a:endParaRPr lang="pt-BR" dirty="0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 dirty="0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 dirty="0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0932269-223F-BF40-9315-CC509B17A6F1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31275728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/>
              <a:t>A caridade</a:t>
            </a:r>
            <a:r>
              <a:rPr lang="pt-BR" baseline="0" dirty="0"/>
              <a:t> é a virtude que mais se destaca, segundo Paulo em relação as outras três. Podemos considerar que o apóstolo a coloca nesse patamar porque ela é o que traz um senso de humanidade e gera em nós uma necessidade de auxiliar o próximo. Está vinculada percepção que precisamos ter de auxiliar a todos, criando empatia e entendendo as dores e fragilidades que o outro e nós carregamos.</a:t>
            </a:r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932269-223F-BF40-9315-CC509B17A6F1}" type="slidenum">
              <a:rPr lang="pt-BR" smtClean="0"/>
              <a:t>2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60606945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/>
              <a:t>A fé é</a:t>
            </a:r>
            <a:r>
              <a:rPr lang="pt-BR" baseline="0" dirty="0"/>
              <a:t> uma força motriz. E como se fosse uma bússola sem a qual não conseguiríamos atingir nossas metas e sonhos por falta de direcionamento. É aquela certeza íntima de que algo vai acontecer. E se não aconteceu ainda, é apenas porque não chegou o momento. Mas acontecerá. A fé nos dá combustível para seguimos apesar dos desafios. E ela tem de estar associada à razão, porque nos dá clareza de que o precisamos fazer é acreditar que tudo concorrerá para o nosso bem, nos cabendo seguir firmes, acreditando na Providência Divina. </a:t>
            </a:r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932269-223F-BF40-9315-CC509B17A6F1}" type="slidenum">
              <a:rPr lang="pt-BR" smtClean="0"/>
              <a:t>3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38257726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/>
              <a:t>Vídeo “No</a:t>
            </a:r>
            <a:r>
              <a:rPr lang="pt-BR" baseline="0" dirty="0"/>
              <a:t> arms, no legs, no worries” (Sem braços, sem pernas, sem problemas).</a:t>
            </a:r>
          </a:p>
          <a:p>
            <a:r>
              <a:rPr lang="pt-BR" baseline="0" dirty="0"/>
              <a:t>Fonte: </a:t>
            </a:r>
            <a:r>
              <a:rPr lang="pt-BR" dirty="0"/>
              <a:t>https://www.youtube.com/watch?v=E-xZ6ULzJEk</a:t>
            </a:r>
          </a:p>
          <a:p>
            <a:r>
              <a:rPr lang="pt-BR" dirty="0"/>
              <a:t>Tempo: 4:11.</a:t>
            </a:r>
          </a:p>
          <a:p>
            <a:endParaRPr lang="pt-BR" dirty="0"/>
          </a:p>
          <a:p>
            <a:r>
              <a:rPr lang="pt-BR" dirty="0"/>
              <a:t>O vídeo destacado mostra que todos, sem</a:t>
            </a:r>
            <a:r>
              <a:rPr lang="pt-BR" baseline="0" dirty="0"/>
              <a:t> exceção, tem condições que auxiliar. Por mais que as dificuldades ocorram, sempre haverá lições a tirar, oportunidades para fazer algo por alguém. </a:t>
            </a:r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932269-223F-BF40-9315-CC509B17A6F1}" type="slidenum">
              <a:rPr lang="pt-BR" smtClean="0"/>
              <a:t>4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6119375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/>
              <a:t>A esperança é aquele virtude de faz nascer em nós a</a:t>
            </a:r>
            <a:r>
              <a:rPr lang="pt-BR" baseline="0" dirty="0"/>
              <a:t> paciência de saber esperar. Não a espera inativa. Mas a espera ativa, na ação, buscando o aprimoramento. Em geral, está associada à fé e ambas nos fazem mover. Na imagem destacada no exemplo, há um sol nascente. A reflexão que procuramos fazer a partir da imagem é a de que apensar de a noite acontecer e a “escuridão” simbolizar as angústias e dores, há uma certeza a cada dia, que o sol surgirá. O sol simboliza os momentos de apaziguamento. Há dores sim, mas é esperança de dias melhores. </a:t>
            </a:r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932269-223F-BF40-9315-CC509B17A6F1}" type="slidenum">
              <a:rPr lang="pt-BR" smtClean="0"/>
              <a:t>5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72558945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/>
              <a:t>Se entendermos que essas virtudes</a:t>
            </a:r>
            <a:r>
              <a:rPr lang="pt-BR" baseline="0" dirty="0"/>
              <a:t> estão disponíveis a todos nós, compreendemos que são pilares que nos sustentam em todos os momentos da vida. A caridade é por excelência a maior, porque também nos tira do foco de que somos mais importantes, mais merecedores ou mais sofredores. Deslocamos a atenção para o outro e nesse movimento, ajudamos e somos ajudados.</a:t>
            </a:r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932269-223F-BF40-9315-CC509B17A6F1}" type="slidenum">
              <a:rPr lang="pt-BR" smtClean="0"/>
              <a:t>6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12043607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/>
              <a:t>Todos</a:t>
            </a:r>
            <a:r>
              <a:rPr lang="pt-BR" baseline="0" dirty="0"/>
              <a:t> os seres humanos vivem interligados. Vivemos em um grande ecossistema em que interdependemos  uns dos outros. É um sistema delicado em que tudo precisa estar bem para que todos estejam bem. Esse senso de comunidade e interdependência nos traz uma responsabilidade imensa perante o outro. Passamos a entender que o mal que fazemos ao outro, fazemos a nós mesmos. E sendo assim, acabamos por aprender a colaborar para o todo.</a:t>
            </a:r>
          </a:p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932269-223F-BF40-9315-CC509B17A6F1}" type="slidenum">
              <a:rPr lang="pt-BR" smtClean="0"/>
              <a:t>7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29729457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/>
              <a:t>A caridade</a:t>
            </a:r>
            <a:r>
              <a:rPr lang="pt-BR" baseline="0" dirty="0"/>
              <a:t> pode se expressar para nós de diferentes formas. Fizemos uma lista de algumas formas em que ela pode se apresentar.</a:t>
            </a:r>
          </a:p>
          <a:p>
            <a:pPr marL="228600" indent="-228600">
              <a:buAutoNum type="arabicPeriod"/>
            </a:pPr>
            <a:r>
              <a:rPr lang="pt-BR" dirty="0"/>
              <a:t>Tolerância.</a:t>
            </a:r>
          </a:p>
          <a:p>
            <a:pPr marL="228600" indent="-228600">
              <a:buAutoNum type="arabicPeriod"/>
            </a:pPr>
            <a:r>
              <a:rPr lang="pt-BR" dirty="0"/>
              <a:t>Bondade.</a:t>
            </a:r>
          </a:p>
          <a:p>
            <a:pPr marL="228600" indent="-228600">
              <a:buAutoNum type="arabicPeriod"/>
            </a:pPr>
            <a:r>
              <a:rPr lang="pt-BR" dirty="0"/>
              <a:t>Auxílio</a:t>
            </a:r>
            <a:r>
              <a:rPr lang="pt-BR" baseline="0" dirty="0"/>
              <a:t> direto aos outros, como por exemplo, ensinar a ler ou a escrever, levando entendimento.</a:t>
            </a:r>
          </a:p>
          <a:p>
            <a:pPr marL="228600" indent="-228600">
              <a:buAutoNum type="arabicPeriod"/>
            </a:pPr>
            <a:r>
              <a:rPr lang="pt-BR" dirty="0"/>
              <a:t>Ser</a:t>
            </a:r>
            <a:r>
              <a:rPr lang="pt-BR" baseline="0" dirty="0"/>
              <a:t> grato e não e ter atitudes positivas</a:t>
            </a:r>
          </a:p>
          <a:p>
            <a:pPr marL="228600" indent="-228600">
              <a:buAutoNum type="arabicPeriod"/>
            </a:pPr>
            <a:r>
              <a:rPr lang="pt-BR" baseline="0" dirty="0"/>
              <a:t>Ser bom e buscar metas de felicidade para você e para os outros.</a:t>
            </a:r>
          </a:p>
          <a:p>
            <a:pPr marL="228600" indent="-228600">
              <a:buAutoNum type="arabicPeriod"/>
            </a:pPr>
            <a:endParaRPr lang="pt-BR" baseline="0" dirty="0"/>
          </a:p>
          <a:p>
            <a:pPr marL="0" indent="0">
              <a:buNone/>
            </a:pPr>
            <a:r>
              <a:rPr lang="pt-BR" baseline="0" dirty="0"/>
              <a:t>Os próximos slides são exemplos disso que acabamos de citar.</a:t>
            </a:r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932269-223F-BF40-9315-CC509B17A6F1}" type="slidenum">
              <a:rPr lang="pt-BR" smtClean="0"/>
              <a:t>8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03781600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/>
              <a:t>A caridade se</a:t>
            </a:r>
            <a:r>
              <a:rPr lang="pt-BR" baseline="0" dirty="0"/>
              <a:t> expressa em toda forma de entendimento não violenta que busca auxiliar e levar equilíbrio. Em todos as nossas relações precisamos estar atentos para servir e ajudar, principalmente aqueles que estão mais próximos. Isso porque aqueles que estão mais próximos, conseguem ativar em nós situações que nem sempre os de fora de cada conseguem. Então, é ter atenção e buscar sempre a compreensão, o entendimento, a caridade.</a:t>
            </a:r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932269-223F-BF40-9315-CC509B17A6F1}" type="slidenum">
              <a:rPr lang="pt-BR" smtClean="0"/>
              <a:t>14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86306703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/>
              <a:t>Como consequência</a:t>
            </a:r>
            <a:r>
              <a:rPr lang="pt-BR" baseline="0" dirty="0"/>
              <a:t> da responsabilidade mútua, todos ganhamos. Cada ser humano está em um estágio diferente de entendimento a cerca das coisas da vida. Há situações em que nós e o outro agem conforme o que têm de recursos íntimos. Nem sempre uma má atitude é maldade. Às vezes é ignorância. Nosso papel deve ser sempre daquele que serve sem exigir ou criar condições. Se assim o fizermos, haverá grandes chances de frustração e com ela a mágoa e a reclamação. Saibamos contribuir sem exigências e compreender que todos nós precisamos uns dos outros para aprender e evoluir.</a:t>
            </a:r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932269-223F-BF40-9315-CC509B17A6F1}" type="slidenum">
              <a:rPr lang="pt-BR" smtClean="0"/>
              <a:t>15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75719712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tiff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5.png"/><Relationship Id="rId4" Type="http://schemas.openxmlformats.org/officeDocument/2006/relationships/image" Target="../media/image3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agem 10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" y="6089885"/>
            <a:ext cx="6726063" cy="275942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833787" y="6090879"/>
            <a:ext cx="2307831" cy="27694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0" y="4437112"/>
            <a:ext cx="6726064" cy="1660332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6833787" y="4437112"/>
            <a:ext cx="2307832" cy="166033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0242" y="4580743"/>
            <a:ext cx="6069268" cy="1373070"/>
          </a:xfrm>
        </p:spPr>
        <p:txBody>
          <a:bodyPr anchor="b">
            <a:noAutofit/>
          </a:bodyPr>
          <a:lstStyle>
            <a:lvl1pPr algn="r">
              <a:defRPr sz="4800"/>
            </a:lvl1pPr>
          </a:lstStyle>
          <a:p>
            <a:r>
              <a:rPr lang="pt-BR"/>
              <a:t>Clique para editar estilo do título mestre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10241" y="6241075"/>
            <a:ext cx="6108101" cy="500294"/>
          </a:xfrm>
        </p:spPr>
        <p:txBody>
          <a:bodyPr>
            <a:normAutofit/>
          </a:bodyPr>
          <a:lstStyle>
            <a:lvl1pPr marL="0" indent="0" algn="r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55655" y="116631"/>
            <a:ext cx="2057400" cy="365125"/>
          </a:xfrm>
        </p:spPr>
        <p:txBody>
          <a:bodyPr/>
          <a:lstStyle/>
          <a:p>
            <a:pPr>
              <a:defRPr/>
            </a:pPr>
            <a:endParaRPr lang="es-E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33401" y="116632"/>
            <a:ext cx="4021666" cy="365125"/>
          </a:xfrm>
        </p:spPr>
        <p:txBody>
          <a:bodyPr/>
          <a:lstStyle/>
          <a:p>
            <a:pPr>
              <a:defRPr/>
            </a:pPr>
            <a:endParaRPr lang="es-E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010399" y="4597371"/>
            <a:ext cx="1370293" cy="1356442"/>
          </a:xfrm>
        </p:spPr>
        <p:txBody>
          <a:bodyPr/>
          <a:lstStyle/>
          <a:p>
            <a:fld id="{8B2ABFD1-6137-E640-9E48-C0C29FBD98FC}" type="slidenum">
              <a:rPr lang="es-ES" altLang="pt-BR" smtClean="0"/>
              <a:pPr/>
              <a:t>‹nº›</a:t>
            </a:fld>
            <a:endParaRPr lang="es-ES" altLang="pt-BR" dirty="0"/>
          </a:p>
        </p:txBody>
      </p:sp>
    </p:spTree>
    <p:extLst>
      <p:ext uri="{BB962C8B-B14F-4D97-AF65-F5344CB8AC3E}">
        <p14:creationId xmlns:p14="http://schemas.microsoft.com/office/powerpoint/2010/main" val="56812227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7" name="Group 26"/>
          <p:cNvGrpSpPr/>
          <p:nvPr/>
        </p:nvGrpSpPr>
        <p:grpSpPr>
          <a:xfrm>
            <a:off x="0" y="609600"/>
            <a:ext cx="9161969" cy="1677035"/>
            <a:chOff x="0" y="2895600"/>
            <a:chExt cx="9161969" cy="1677035"/>
          </a:xfrm>
        </p:grpSpPr>
        <p:pic>
          <p:nvPicPr>
            <p:cNvPr id="28" name="Picture 27" descr="HD-ShadowLong.png"/>
            <p:cNvPicPr>
              <a:picLocks noChangeAspect="1"/>
            </p:cNvPicPr>
            <p:nvPr/>
          </p:nvPicPr>
          <p:blipFill rotWithShape="1"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29" name="Picture 28" descr="HD-ShadowShort.png"/>
            <p:cNvPicPr>
              <a:picLocks noChangeAspect="1"/>
            </p:cNvPicPr>
            <p:nvPr/>
          </p:nvPicPr>
          <p:blipFill rotWithShape="1"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30" name="Rectangle 29"/>
            <p:cNvSpPr/>
            <p:nvPr/>
          </p:nvSpPr>
          <p:spPr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Rectangle 30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3592" y="753228"/>
            <a:ext cx="7034581" cy="1080938"/>
          </a:xfrm>
        </p:spPr>
        <p:txBody>
          <a:bodyPr/>
          <a:lstStyle/>
          <a:p>
            <a:r>
              <a:rPr lang="pt-BR"/>
              <a:t>Clique para editar estilo do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5536" y="2336872"/>
            <a:ext cx="7025253" cy="4151063"/>
          </a:xfrm>
        </p:spPr>
        <p:txBody>
          <a:bodyPr anchor="ctr"/>
          <a:lstStyle>
            <a:lvl1pPr algn="just">
              <a:lnSpc>
                <a:spcPct val="100000"/>
              </a:lnSpc>
              <a:spcBef>
                <a:spcPts val="800"/>
              </a:spcBef>
              <a:defRPr/>
            </a:lvl1pPr>
            <a:lvl2pPr algn="just">
              <a:lnSpc>
                <a:spcPct val="100000"/>
              </a:lnSpc>
              <a:spcBef>
                <a:spcPts val="600"/>
              </a:spcBef>
              <a:defRPr/>
            </a:lvl2pPr>
            <a:lvl3pPr algn="just">
              <a:lnSpc>
                <a:spcPct val="100000"/>
              </a:lnSpc>
              <a:defRPr/>
            </a:lvl3pPr>
            <a:lvl4pPr algn="just">
              <a:lnSpc>
                <a:spcPct val="100000"/>
              </a:lnSpc>
              <a:spcBef>
                <a:spcPts val="400"/>
              </a:spcBef>
              <a:defRPr/>
            </a:lvl4pPr>
            <a:lvl5pPr marL="1828800" indent="0" algn="r">
              <a:lnSpc>
                <a:spcPct val="100000"/>
              </a:lnSpc>
              <a:spcBef>
                <a:spcPts val="600"/>
              </a:spcBef>
              <a:spcAft>
                <a:spcPts val="1200"/>
              </a:spcAft>
              <a:buNone/>
              <a:defRPr sz="1400"/>
            </a:lvl5pPr>
          </a:lstStyle>
          <a:p>
            <a:pPr lvl="0"/>
            <a:r>
              <a:rPr lang="pt-BR" dirty="0"/>
              <a:t>Clique para editar os estilos de texto mestres</a:t>
            </a:r>
          </a:p>
          <a:p>
            <a:pPr lvl="1"/>
            <a:r>
              <a:rPr lang="pt-BR" dirty="0"/>
              <a:t>Segundo nível</a:t>
            </a:r>
          </a:p>
          <a:p>
            <a:pPr lvl="2"/>
            <a:r>
              <a:rPr lang="pt-BR" dirty="0"/>
              <a:t>Terceiro nível</a:t>
            </a:r>
          </a:p>
          <a:p>
            <a:pPr lvl="3"/>
            <a:r>
              <a:rPr lang="pt-BR" dirty="0"/>
              <a:t>Quarto nível</a:t>
            </a:r>
          </a:p>
          <a:p>
            <a:pPr lvl="4"/>
            <a:r>
              <a:rPr lang="pt-BR" dirty="0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367881" y="6487936"/>
            <a:ext cx="2057400" cy="365125"/>
          </a:xfrm>
        </p:spPr>
        <p:txBody>
          <a:bodyPr/>
          <a:lstStyle/>
          <a:p>
            <a:pPr>
              <a:defRPr/>
            </a:pPr>
            <a:endParaRPr lang="es-E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1365" y="6490406"/>
            <a:ext cx="4834673" cy="365125"/>
          </a:xfrm>
        </p:spPr>
        <p:txBody>
          <a:bodyPr/>
          <a:lstStyle/>
          <a:p>
            <a:pPr>
              <a:defRPr/>
            </a:pPr>
            <a:endParaRPr lang="es-E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262050-8106-134C-8B3E-5D51FE352BEA}" type="slidenum">
              <a:rPr lang="es-ES" altLang="pt-BR" smtClean="0"/>
              <a:pPr/>
              <a:t>‹nº›</a:t>
            </a:fld>
            <a:endParaRPr lang="es-ES" altLang="pt-BR" dirty="0"/>
          </a:p>
        </p:txBody>
      </p:sp>
    </p:spTree>
    <p:extLst>
      <p:ext uri="{BB962C8B-B14F-4D97-AF65-F5344CB8AC3E}">
        <p14:creationId xmlns:p14="http://schemas.microsoft.com/office/powerpoint/2010/main" val="57084051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Imagem 12"/>
          <p:cNvPicPr>
            <a:picLocks noChangeAspect="1"/>
          </p:cNvPicPr>
          <p:nvPr userDrawn="1"/>
        </p:nvPicPr>
        <p:blipFill>
          <a:blip r:embed="rId2">
            <a:alphaModFix amt="50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Blur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0" y="1"/>
            <a:ext cx="9144000" cy="6858000"/>
          </a:xfrm>
          <a:prstGeom prst="rect">
            <a:avLst/>
          </a:prstGeom>
        </p:spPr>
      </p:pic>
      <p:grpSp>
        <p:nvGrpSpPr>
          <p:cNvPr id="18" name="Group 17"/>
          <p:cNvGrpSpPr/>
          <p:nvPr/>
        </p:nvGrpSpPr>
        <p:grpSpPr>
          <a:xfrm>
            <a:off x="0" y="1745221"/>
            <a:ext cx="9161969" cy="1677035"/>
            <a:chOff x="0" y="2895600"/>
            <a:chExt cx="9161969" cy="1677035"/>
          </a:xfrm>
        </p:grpSpPr>
        <p:pic>
          <p:nvPicPr>
            <p:cNvPr id="19" name="Picture 18" descr="HD-ShadowLong.png"/>
            <p:cNvPicPr>
              <a:picLocks noChangeAspect="1"/>
            </p:cNvPicPr>
            <p:nvPr/>
          </p:nvPicPr>
          <p:blipFill rotWithShape="1"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20" name="Picture 19" descr="HD-ShadowShort.png"/>
            <p:cNvPicPr>
              <a:picLocks noChangeAspect="1"/>
            </p:cNvPicPr>
            <p:nvPr/>
          </p:nvPicPr>
          <p:blipFill rotWithShape="1"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21" name="Rectangle 20"/>
            <p:cNvSpPr/>
            <p:nvPr/>
          </p:nvSpPr>
          <p:spPr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Rectangle 21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1639" y="1886684"/>
            <a:ext cx="6889150" cy="1090788"/>
          </a:xfrm>
        </p:spPr>
        <p:txBody>
          <a:bodyPr anchor="ctr">
            <a:normAutofit/>
          </a:bodyPr>
          <a:lstStyle>
            <a:lvl1pPr algn="r">
              <a:defRPr sz="3600"/>
            </a:lvl1pPr>
          </a:lstStyle>
          <a:p>
            <a:r>
              <a:rPr lang="pt-BR"/>
              <a:t>Clique para editar estilo do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1639" y="3248961"/>
            <a:ext cx="6889150" cy="1704017"/>
          </a:xfrm>
        </p:spPr>
        <p:txBody>
          <a:bodyPr>
            <a:normAutofit/>
          </a:bodyPr>
          <a:lstStyle>
            <a:lvl1pPr marL="0" indent="0" algn="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365810" y="5936188"/>
            <a:ext cx="2057400" cy="365125"/>
          </a:xfrm>
        </p:spPr>
        <p:txBody>
          <a:bodyPr/>
          <a:lstStyle/>
          <a:p>
            <a:pPr>
              <a:defRPr/>
            </a:pPr>
            <a:endParaRPr lang="es-E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33400" y="5936189"/>
            <a:ext cx="4834673" cy="365125"/>
          </a:xfrm>
        </p:spPr>
        <p:txBody>
          <a:bodyPr/>
          <a:lstStyle/>
          <a:p>
            <a:pPr>
              <a:defRPr/>
            </a:pPr>
            <a:endParaRPr lang="es-E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856438" y="1886685"/>
            <a:ext cx="1149836" cy="1090789"/>
          </a:xfrm>
        </p:spPr>
        <p:txBody>
          <a:bodyPr/>
          <a:lstStyle/>
          <a:p>
            <a:fld id="{6342F3D4-6B81-DF44-B686-39B5966A9BD2}" type="slidenum">
              <a:rPr lang="es-ES" altLang="pt-BR" smtClean="0"/>
              <a:pPr/>
              <a:t>‹nº›</a:t>
            </a:fld>
            <a:endParaRPr lang="es-ES" altLang="pt-BR" dirty="0"/>
          </a:p>
        </p:txBody>
      </p:sp>
    </p:spTree>
    <p:extLst>
      <p:ext uri="{BB962C8B-B14F-4D97-AF65-F5344CB8AC3E}">
        <p14:creationId xmlns:p14="http://schemas.microsoft.com/office/powerpoint/2010/main" val="155858108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/>
          <p:cNvGrpSpPr/>
          <p:nvPr/>
        </p:nvGrpSpPr>
        <p:grpSpPr>
          <a:xfrm>
            <a:off x="0" y="609600"/>
            <a:ext cx="9161969" cy="1677035"/>
            <a:chOff x="0" y="2895600"/>
            <a:chExt cx="9161969" cy="1677035"/>
          </a:xfrm>
        </p:grpSpPr>
        <p:pic>
          <p:nvPicPr>
            <p:cNvPr id="18" name="Picture 17" descr="HD-ShadowLong.png"/>
            <p:cNvPicPr>
              <a:picLocks noChangeAspect="1"/>
            </p:cNvPicPr>
            <p:nvPr/>
          </p:nvPicPr>
          <p:blipFill rotWithShape="1"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19" name="Picture 18" descr="HD-ShadowShort.png"/>
            <p:cNvPicPr>
              <a:picLocks noChangeAspect="1"/>
            </p:cNvPicPr>
            <p:nvPr/>
          </p:nvPicPr>
          <p:blipFill rotWithShape="1"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20" name="Rectangle 19"/>
            <p:cNvSpPr/>
            <p:nvPr/>
          </p:nvSpPr>
          <p:spPr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Rectangle 20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753228"/>
            <a:ext cx="6887390" cy="1080938"/>
          </a:xfrm>
        </p:spPr>
        <p:txBody>
          <a:bodyPr/>
          <a:lstStyle/>
          <a:p>
            <a:r>
              <a:rPr lang="pt-BR"/>
              <a:t>Clique para editar estilo do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33400" y="2336873"/>
            <a:ext cx="3357899" cy="3599316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061128" y="2336873"/>
            <a:ext cx="3359661" cy="3599316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s-E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s-E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7947CB-3E74-B94A-82F9-182AD1889698}" type="slidenum">
              <a:rPr lang="es-ES" altLang="pt-BR" smtClean="0"/>
              <a:pPr/>
              <a:t>‹nº›</a:t>
            </a:fld>
            <a:endParaRPr lang="es-ES" altLang="pt-BR" dirty="0"/>
          </a:p>
        </p:txBody>
      </p:sp>
    </p:spTree>
    <p:extLst>
      <p:ext uri="{BB962C8B-B14F-4D97-AF65-F5344CB8AC3E}">
        <p14:creationId xmlns:p14="http://schemas.microsoft.com/office/powerpoint/2010/main" val="126840991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8" name="Group 27"/>
          <p:cNvGrpSpPr/>
          <p:nvPr/>
        </p:nvGrpSpPr>
        <p:grpSpPr>
          <a:xfrm>
            <a:off x="0" y="609600"/>
            <a:ext cx="9161969" cy="1677035"/>
            <a:chOff x="0" y="2895600"/>
            <a:chExt cx="9161969" cy="1677035"/>
          </a:xfrm>
        </p:grpSpPr>
        <p:pic>
          <p:nvPicPr>
            <p:cNvPr id="29" name="Picture 28" descr="HD-ShadowLong.png"/>
            <p:cNvPicPr>
              <a:picLocks noChangeAspect="1"/>
            </p:cNvPicPr>
            <p:nvPr/>
          </p:nvPicPr>
          <p:blipFill rotWithShape="1"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30" name="Picture 29" descr="HD-ShadowShort.png"/>
            <p:cNvPicPr>
              <a:picLocks noChangeAspect="1"/>
            </p:cNvPicPr>
            <p:nvPr/>
          </p:nvPicPr>
          <p:blipFill rotWithShape="1"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31" name="Rectangle 30"/>
            <p:cNvSpPr/>
            <p:nvPr/>
          </p:nvSpPr>
          <p:spPr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32" name="Rectangle 31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1639" y="753230"/>
            <a:ext cx="6896534" cy="1080937"/>
          </a:xfrm>
        </p:spPr>
        <p:txBody>
          <a:bodyPr/>
          <a:lstStyle/>
          <a:p>
            <a:r>
              <a:rPr lang="pt-BR"/>
              <a:t>Clique para editar estilo do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0988" y="2336874"/>
            <a:ext cx="3145080" cy="69313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1638" y="3030009"/>
            <a:ext cx="3367045" cy="2906179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282646" y="2336873"/>
            <a:ext cx="3145527" cy="69207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061129" y="3030009"/>
            <a:ext cx="3367044" cy="2906179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s-E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s-E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4C9624-2E09-5B47-9B2C-594099C07760}" type="slidenum">
              <a:rPr lang="es-ES" altLang="pt-BR" smtClean="0"/>
              <a:pPr/>
              <a:t>‹nº›</a:t>
            </a:fld>
            <a:endParaRPr lang="es-ES" altLang="pt-BR" dirty="0"/>
          </a:p>
        </p:txBody>
      </p:sp>
    </p:spTree>
    <p:extLst>
      <p:ext uri="{BB962C8B-B14F-4D97-AF65-F5344CB8AC3E}">
        <p14:creationId xmlns:p14="http://schemas.microsoft.com/office/powerpoint/2010/main" val="67336515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Group 14"/>
          <p:cNvGrpSpPr/>
          <p:nvPr/>
        </p:nvGrpSpPr>
        <p:grpSpPr>
          <a:xfrm>
            <a:off x="0" y="609600"/>
            <a:ext cx="9161969" cy="1677035"/>
            <a:chOff x="0" y="2895600"/>
            <a:chExt cx="9161969" cy="1677035"/>
          </a:xfrm>
        </p:grpSpPr>
        <p:pic>
          <p:nvPicPr>
            <p:cNvPr id="16" name="Picture 15" descr="HD-ShadowLong.png"/>
            <p:cNvPicPr>
              <a:picLocks noChangeAspect="1"/>
            </p:cNvPicPr>
            <p:nvPr/>
          </p:nvPicPr>
          <p:blipFill rotWithShape="1"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17" name="Picture 16" descr="HD-ShadowShort.png"/>
            <p:cNvPicPr>
              <a:picLocks noChangeAspect="1"/>
            </p:cNvPicPr>
            <p:nvPr/>
          </p:nvPicPr>
          <p:blipFill rotWithShape="1"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18" name="Rectangle 17"/>
            <p:cNvSpPr/>
            <p:nvPr/>
          </p:nvSpPr>
          <p:spPr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Rectangle 18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estilo do título mestre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s-E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s-E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E3FC04-3FA8-9C4F-9A85-E725255CFBD4}" type="slidenum">
              <a:rPr lang="es-ES" altLang="pt-BR" smtClean="0"/>
              <a:pPr/>
              <a:t>‹nº›</a:t>
            </a:fld>
            <a:endParaRPr lang="es-ES" altLang="pt-BR" dirty="0"/>
          </a:p>
        </p:txBody>
      </p:sp>
    </p:spTree>
    <p:extLst>
      <p:ext uri="{BB962C8B-B14F-4D97-AF65-F5344CB8AC3E}">
        <p14:creationId xmlns:p14="http://schemas.microsoft.com/office/powerpoint/2010/main" val="117598987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descr="HD-ShadowShort.png"/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717217" y="1973262"/>
            <a:ext cx="1444752" cy="14427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7710769" y="609600"/>
            <a:ext cx="1433231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s-E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s-E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FEC2CC-8613-0E4B-8815-9BE7A54AAA90}" type="slidenum">
              <a:rPr lang="es-ES" altLang="pt-BR" smtClean="0"/>
              <a:pPr/>
              <a:t>‹nº›</a:t>
            </a:fld>
            <a:endParaRPr lang="es-ES" altLang="pt-BR" dirty="0"/>
          </a:p>
        </p:txBody>
      </p:sp>
    </p:spTree>
    <p:extLst>
      <p:ext uri="{BB962C8B-B14F-4D97-AF65-F5344CB8AC3E}">
        <p14:creationId xmlns:p14="http://schemas.microsoft.com/office/powerpoint/2010/main" val="203326190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/>
          <p:cNvGrpSpPr/>
          <p:nvPr/>
        </p:nvGrpSpPr>
        <p:grpSpPr>
          <a:xfrm>
            <a:off x="0" y="609600"/>
            <a:ext cx="9161969" cy="1677035"/>
            <a:chOff x="0" y="2895600"/>
            <a:chExt cx="9161969" cy="1677035"/>
          </a:xfrm>
        </p:grpSpPr>
        <p:pic>
          <p:nvPicPr>
            <p:cNvPr id="18" name="Picture 17" descr="HD-ShadowLong.png"/>
            <p:cNvPicPr>
              <a:picLocks noChangeAspect="1"/>
            </p:cNvPicPr>
            <p:nvPr/>
          </p:nvPicPr>
          <p:blipFill rotWithShape="1"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19" name="Picture 18" descr="HD-ShadowShort.png"/>
            <p:cNvPicPr>
              <a:picLocks noChangeAspect="1"/>
            </p:cNvPicPr>
            <p:nvPr/>
          </p:nvPicPr>
          <p:blipFill rotWithShape="1"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20" name="Rectangle 19"/>
            <p:cNvSpPr/>
            <p:nvPr/>
          </p:nvSpPr>
          <p:spPr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Rectangle 20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1639" y="753227"/>
            <a:ext cx="6896534" cy="1080940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pt-BR"/>
              <a:t>Clique para editar estilo do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14385" y="2336874"/>
            <a:ext cx="3913788" cy="3599313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33401" y="2336873"/>
            <a:ext cx="2796240" cy="3599317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s-E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s-E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3843B2-BD83-EC46-902D-DD419249DFDB}" type="slidenum">
              <a:rPr lang="es-ES" altLang="pt-BR" smtClean="0"/>
              <a:pPr/>
              <a:t>‹nº›</a:t>
            </a:fld>
            <a:endParaRPr lang="es-ES" altLang="pt-BR" dirty="0"/>
          </a:p>
        </p:txBody>
      </p:sp>
    </p:spTree>
    <p:extLst>
      <p:ext uri="{BB962C8B-B14F-4D97-AF65-F5344CB8AC3E}">
        <p14:creationId xmlns:p14="http://schemas.microsoft.com/office/powerpoint/2010/main" val="170457255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/>
          <p:cNvGrpSpPr/>
          <p:nvPr/>
        </p:nvGrpSpPr>
        <p:grpSpPr>
          <a:xfrm>
            <a:off x="0" y="609600"/>
            <a:ext cx="9161969" cy="1677035"/>
            <a:chOff x="0" y="2895600"/>
            <a:chExt cx="9161969" cy="1677035"/>
          </a:xfrm>
        </p:grpSpPr>
        <p:pic>
          <p:nvPicPr>
            <p:cNvPr id="18" name="Picture 17" descr="HD-ShadowLong.png"/>
            <p:cNvPicPr>
              <a:picLocks noChangeAspect="1"/>
            </p:cNvPicPr>
            <p:nvPr/>
          </p:nvPicPr>
          <p:blipFill rotWithShape="1"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19" name="Picture 18" descr="HD-ShadowShort.png"/>
            <p:cNvPicPr>
              <a:picLocks noChangeAspect="1"/>
            </p:cNvPicPr>
            <p:nvPr/>
          </p:nvPicPr>
          <p:blipFill rotWithShape="1"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20" name="Rectangle 19"/>
            <p:cNvSpPr/>
            <p:nvPr/>
          </p:nvSpPr>
          <p:spPr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Rectangle 20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1639" y="753228"/>
            <a:ext cx="6896534" cy="1080938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pt-BR"/>
              <a:t>Clique para editar estilo do título mestre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510956" y="2336874"/>
            <a:ext cx="3917217" cy="3599312"/>
          </a:xfrm>
          <a:noFill/>
          <a:ln>
            <a:noFill/>
          </a:ln>
          <a:effectLst>
            <a:outerShdw blurRad="76200" dist="63500" dir="5040000" algn="tl" rotWithShape="0">
              <a:srgbClr val="000000">
                <a:alpha val="41000"/>
              </a:srgb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pt-BR" dirty="0"/>
              <a:t>Arraste a imagem para o espaço reservado ou clique no ícone para adicionar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31638" y="2336874"/>
            <a:ext cx="2798487" cy="3599315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s-E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26855C-C18D-FD4B-A042-74FF4F7B1DFC}" type="slidenum">
              <a:rPr lang="es-ES" altLang="pt-BR" smtClean="0"/>
              <a:pPr/>
              <a:t>‹nº›</a:t>
            </a:fld>
            <a:endParaRPr lang="es-ES" altLang="pt-BR" dirty="0"/>
          </a:p>
        </p:txBody>
      </p:sp>
    </p:spTree>
    <p:extLst>
      <p:ext uri="{BB962C8B-B14F-4D97-AF65-F5344CB8AC3E}">
        <p14:creationId xmlns:p14="http://schemas.microsoft.com/office/powerpoint/2010/main" val="148284119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Foto Panorâmica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Group 19"/>
          <p:cNvGrpSpPr/>
          <p:nvPr/>
        </p:nvGrpSpPr>
        <p:grpSpPr>
          <a:xfrm>
            <a:off x="0" y="4572000"/>
            <a:ext cx="9161969" cy="1677035"/>
            <a:chOff x="0" y="2895600"/>
            <a:chExt cx="9161969" cy="1677035"/>
          </a:xfrm>
        </p:grpSpPr>
        <p:pic>
          <p:nvPicPr>
            <p:cNvPr id="24" name="Picture 23" descr="HD-ShadowLong.png"/>
            <p:cNvPicPr>
              <a:picLocks noChangeAspect="1"/>
            </p:cNvPicPr>
            <p:nvPr/>
          </p:nvPicPr>
          <p:blipFill rotWithShape="1"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25" name="Picture 24" descr="HD-ShadowShort.png"/>
            <p:cNvPicPr>
              <a:picLocks noChangeAspect="1"/>
            </p:cNvPicPr>
            <p:nvPr/>
          </p:nvPicPr>
          <p:blipFill rotWithShape="1"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26" name="Rectangle 25"/>
            <p:cNvSpPr/>
            <p:nvPr/>
          </p:nvSpPr>
          <p:spPr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6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3" y="4711617"/>
            <a:ext cx="6894770" cy="544482"/>
          </a:xfrm>
        </p:spPr>
        <p:txBody>
          <a:bodyPr anchor="b">
            <a:normAutofit/>
          </a:bodyPr>
          <a:lstStyle>
            <a:lvl1pPr>
              <a:defRPr sz="2400"/>
            </a:lvl1pPr>
          </a:lstStyle>
          <a:p>
            <a:r>
              <a:rPr lang="pt-BR"/>
              <a:t>Clique para editar estilo do título mestre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31639" y="609598"/>
            <a:ext cx="6896534" cy="3589575"/>
          </a:xfrm>
          <a:noFill/>
          <a:ln>
            <a:noFill/>
          </a:ln>
          <a:effectLst>
            <a:outerShdw blurRad="76200" dist="63500" dir="5040000" algn="tl" rotWithShape="0">
              <a:srgbClr val="000000">
                <a:alpha val="41000"/>
              </a:srgb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pt-BR" dirty="0"/>
              <a:t>Arraste a imagem para o espaço reservado ou clique no ícone para adicionar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33401" y="5256098"/>
            <a:ext cx="6894772" cy="547819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s-E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s-E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856438" y="4711310"/>
            <a:ext cx="1149836" cy="1090789"/>
          </a:xfrm>
        </p:spPr>
        <p:txBody>
          <a:bodyPr/>
          <a:lstStyle/>
          <a:p>
            <a:fld id="{CD12978E-1C74-544F-92ED-0FB719A59334}" type="slidenum">
              <a:rPr lang="es-ES" altLang="pt-BR" smtClean="0"/>
              <a:pPr/>
              <a:t>‹nº›</a:t>
            </a:fld>
            <a:endParaRPr lang="es-ES" altLang="pt-BR" dirty="0"/>
          </a:p>
        </p:txBody>
      </p:sp>
    </p:spTree>
    <p:extLst>
      <p:ext uri="{BB962C8B-B14F-4D97-AF65-F5344CB8AC3E}">
        <p14:creationId xmlns:p14="http://schemas.microsoft.com/office/powerpoint/2010/main" val="59296293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ítulo e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" name="Group 20"/>
          <p:cNvGrpSpPr/>
          <p:nvPr/>
        </p:nvGrpSpPr>
        <p:grpSpPr>
          <a:xfrm>
            <a:off x="0" y="4572000"/>
            <a:ext cx="9161969" cy="1677035"/>
            <a:chOff x="0" y="2895600"/>
            <a:chExt cx="9161969" cy="1677035"/>
          </a:xfrm>
        </p:grpSpPr>
        <p:pic>
          <p:nvPicPr>
            <p:cNvPr id="22" name="Picture 21" descr="HD-ShadowLong.png"/>
            <p:cNvPicPr>
              <a:picLocks noChangeAspect="1"/>
            </p:cNvPicPr>
            <p:nvPr/>
          </p:nvPicPr>
          <p:blipFill rotWithShape="1"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23" name="Picture 22" descr="HD-ShadowShort.png"/>
            <p:cNvPicPr>
              <a:picLocks noChangeAspect="1"/>
            </p:cNvPicPr>
            <p:nvPr/>
          </p:nvPicPr>
          <p:blipFill rotWithShape="1"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24" name="Rectangle 23"/>
            <p:cNvSpPr/>
            <p:nvPr/>
          </p:nvSpPr>
          <p:spPr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4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4255" y="609597"/>
            <a:ext cx="6896534" cy="3592750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pt-BR"/>
              <a:t>Clique para editar estilo do título mestre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31638" y="4710340"/>
            <a:ext cx="6889151" cy="1101764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s-E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s-E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856438" y="4711616"/>
            <a:ext cx="1149836" cy="1090789"/>
          </a:xfrm>
        </p:spPr>
        <p:txBody>
          <a:bodyPr/>
          <a:lstStyle/>
          <a:p>
            <a:fld id="{CD12978E-1C74-544F-92ED-0FB719A59334}" type="slidenum">
              <a:rPr lang="es-ES" altLang="pt-BR" smtClean="0"/>
              <a:pPr/>
              <a:t>‹nº›</a:t>
            </a:fld>
            <a:endParaRPr lang="es-ES" altLang="pt-BR" dirty="0"/>
          </a:p>
        </p:txBody>
      </p:sp>
    </p:spTree>
    <p:extLst>
      <p:ext uri="{BB962C8B-B14F-4D97-AF65-F5344CB8AC3E}">
        <p14:creationId xmlns:p14="http://schemas.microsoft.com/office/powerpoint/2010/main" val="170294300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çã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" name="Group 28"/>
          <p:cNvGrpSpPr/>
          <p:nvPr/>
        </p:nvGrpSpPr>
        <p:grpSpPr>
          <a:xfrm>
            <a:off x="0" y="4572000"/>
            <a:ext cx="9161969" cy="1677035"/>
            <a:chOff x="0" y="2895600"/>
            <a:chExt cx="9161969" cy="1677035"/>
          </a:xfrm>
        </p:grpSpPr>
        <p:pic>
          <p:nvPicPr>
            <p:cNvPr id="30" name="Picture 29" descr="HD-ShadowLong.png"/>
            <p:cNvPicPr>
              <a:picLocks noChangeAspect="1"/>
            </p:cNvPicPr>
            <p:nvPr/>
          </p:nvPicPr>
          <p:blipFill rotWithShape="1"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31" name="Picture 30" descr="HD-ShadowShort.png"/>
            <p:cNvPicPr>
              <a:picLocks noChangeAspect="1"/>
            </p:cNvPicPr>
            <p:nvPr/>
          </p:nvPicPr>
          <p:blipFill rotWithShape="1"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32" name="Rectangle 31"/>
            <p:cNvSpPr/>
            <p:nvPr/>
          </p:nvSpPr>
          <p:spPr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33" name="Rectangle 32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7921" y="616983"/>
            <a:ext cx="6425147" cy="3036061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pt-BR"/>
              <a:t>Clique para editar estilo do título mestre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989438" y="3660763"/>
            <a:ext cx="5987731" cy="54896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31638" y="4710340"/>
            <a:ext cx="6903919" cy="1101764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s-E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s-E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856438" y="4709926"/>
            <a:ext cx="1149836" cy="1090789"/>
          </a:xfrm>
        </p:spPr>
        <p:txBody>
          <a:bodyPr/>
          <a:lstStyle/>
          <a:p>
            <a:fld id="{CD12978E-1C74-544F-92ED-0FB719A59334}" type="slidenum">
              <a:rPr lang="es-ES" altLang="pt-BR" smtClean="0"/>
              <a:pPr/>
              <a:t>‹nº›</a:t>
            </a:fld>
            <a:endParaRPr lang="es-ES" altLang="pt-BR" dirty="0"/>
          </a:p>
        </p:txBody>
      </p:sp>
      <p:sp>
        <p:nvSpPr>
          <p:cNvPr id="27" name="TextBox 26"/>
          <p:cNvSpPr txBox="1"/>
          <p:nvPr/>
        </p:nvSpPr>
        <p:spPr>
          <a:xfrm>
            <a:off x="270932" y="748116"/>
            <a:ext cx="5334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72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6967191" y="2998573"/>
            <a:ext cx="457200" cy="58477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72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95916203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artão de Nom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" name="Group 21"/>
          <p:cNvGrpSpPr/>
          <p:nvPr/>
        </p:nvGrpSpPr>
        <p:grpSpPr>
          <a:xfrm>
            <a:off x="0" y="4572000"/>
            <a:ext cx="9161969" cy="1677035"/>
            <a:chOff x="0" y="2895600"/>
            <a:chExt cx="9161969" cy="1677035"/>
          </a:xfrm>
        </p:grpSpPr>
        <p:pic>
          <p:nvPicPr>
            <p:cNvPr id="23" name="Picture 22" descr="HD-ShadowLong.png"/>
            <p:cNvPicPr>
              <a:picLocks noChangeAspect="1"/>
            </p:cNvPicPr>
            <p:nvPr/>
          </p:nvPicPr>
          <p:blipFill rotWithShape="1"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24" name="Picture 23" descr="HD-ShadowShort.png"/>
            <p:cNvPicPr>
              <a:picLocks noChangeAspect="1"/>
            </p:cNvPicPr>
            <p:nvPr/>
          </p:nvPicPr>
          <p:blipFill rotWithShape="1"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25" name="Rectangle 24"/>
            <p:cNvSpPr/>
            <p:nvPr/>
          </p:nvSpPr>
          <p:spPr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1638" y="4710340"/>
            <a:ext cx="6896534" cy="589812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estilo do título mestre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31639" y="5300150"/>
            <a:ext cx="6896534" cy="511954"/>
          </a:xfrm>
        </p:spPr>
        <p:txBody>
          <a:bodyPr anchor="t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s-E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s-E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856438" y="4709926"/>
            <a:ext cx="1149836" cy="1090789"/>
          </a:xfrm>
        </p:spPr>
        <p:txBody>
          <a:bodyPr/>
          <a:lstStyle/>
          <a:p>
            <a:fld id="{CD12978E-1C74-544F-92ED-0FB719A59334}" type="slidenum">
              <a:rPr lang="es-ES" altLang="pt-BR" smtClean="0"/>
              <a:pPr/>
              <a:t>‹nº›</a:t>
            </a:fld>
            <a:endParaRPr lang="es-ES" altLang="pt-BR" dirty="0"/>
          </a:p>
        </p:txBody>
      </p:sp>
    </p:spTree>
    <p:extLst>
      <p:ext uri="{BB962C8B-B14F-4D97-AF65-F5344CB8AC3E}">
        <p14:creationId xmlns:p14="http://schemas.microsoft.com/office/powerpoint/2010/main" val="70395595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n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0" y="609600"/>
            <a:ext cx="9161969" cy="1677035"/>
            <a:chOff x="0" y="2895600"/>
            <a:chExt cx="9161969" cy="1677035"/>
          </a:xfrm>
        </p:grpSpPr>
        <p:pic>
          <p:nvPicPr>
            <p:cNvPr id="24" name="Picture 23" descr="HD-ShadowLong.png"/>
            <p:cNvPicPr>
              <a:picLocks noChangeAspect="1"/>
            </p:cNvPicPr>
            <p:nvPr/>
          </p:nvPicPr>
          <p:blipFill rotWithShape="1"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25" name="Picture 24" descr="HD-ShadowShort.png"/>
            <p:cNvPicPr>
              <a:picLocks noChangeAspect="1"/>
            </p:cNvPicPr>
            <p:nvPr/>
          </p:nvPicPr>
          <p:blipFill rotWithShape="1"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26" name="Rectangle 25"/>
            <p:cNvSpPr/>
            <p:nvPr/>
          </p:nvSpPr>
          <p:spPr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6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531639" y="753228"/>
            <a:ext cx="6896534" cy="1080938"/>
          </a:xfrm>
        </p:spPr>
        <p:txBody>
          <a:bodyPr/>
          <a:lstStyle/>
          <a:p>
            <a:r>
              <a:rPr lang="pt-BR"/>
              <a:t>Clique para editar estilo do título mestre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532629" y="2329489"/>
            <a:ext cx="219456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539777" y="3015290"/>
            <a:ext cx="2194560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878413" y="2336873"/>
            <a:ext cx="219456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2879710" y="3007906"/>
            <a:ext cx="2194560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226136" y="2336873"/>
            <a:ext cx="219456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5233520" y="3007905"/>
            <a:ext cx="2194560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s-E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s-E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12978E-1C74-544F-92ED-0FB719A59334}" type="slidenum">
              <a:rPr lang="es-ES" altLang="pt-BR" smtClean="0"/>
              <a:pPr/>
              <a:t>‹nº›</a:t>
            </a:fld>
            <a:endParaRPr lang="es-ES" altLang="pt-BR" dirty="0"/>
          </a:p>
        </p:txBody>
      </p:sp>
    </p:spTree>
    <p:extLst>
      <p:ext uri="{BB962C8B-B14F-4D97-AF65-F5344CB8AC3E}">
        <p14:creationId xmlns:p14="http://schemas.microsoft.com/office/powerpoint/2010/main" val="168651810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nas de Imag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4" name="Group 33"/>
          <p:cNvGrpSpPr/>
          <p:nvPr/>
        </p:nvGrpSpPr>
        <p:grpSpPr>
          <a:xfrm>
            <a:off x="0" y="609600"/>
            <a:ext cx="9161969" cy="1677035"/>
            <a:chOff x="0" y="2895600"/>
            <a:chExt cx="9161969" cy="1677035"/>
          </a:xfrm>
        </p:grpSpPr>
        <p:pic>
          <p:nvPicPr>
            <p:cNvPr id="35" name="Picture 34" descr="HD-ShadowLong.png"/>
            <p:cNvPicPr>
              <a:picLocks noChangeAspect="1"/>
            </p:cNvPicPr>
            <p:nvPr/>
          </p:nvPicPr>
          <p:blipFill rotWithShape="1"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36" name="Picture 35" descr="HD-ShadowShort.png"/>
            <p:cNvPicPr>
              <a:picLocks noChangeAspect="1"/>
            </p:cNvPicPr>
            <p:nvPr/>
          </p:nvPicPr>
          <p:blipFill rotWithShape="1"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37" name="Rectangle 36"/>
            <p:cNvSpPr/>
            <p:nvPr/>
          </p:nvSpPr>
          <p:spPr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38" name="Rectangle 37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531639" y="753228"/>
            <a:ext cx="6896534" cy="1080938"/>
          </a:xfrm>
        </p:spPr>
        <p:txBody>
          <a:bodyPr/>
          <a:lstStyle/>
          <a:p>
            <a:r>
              <a:rPr lang="pt-BR"/>
              <a:t>Clique para editar estilo do título mestre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532391" y="4297503"/>
            <a:ext cx="2192257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532391" y="2336873"/>
            <a:ext cx="2192257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pt-BR" dirty="0"/>
              <a:t>Arraste a imagem para o espaço reservado ou clique no ícone para adicionar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532391" y="4873765"/>
            <a:ext cx="2192257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870497" y="4297503"/>
            <a:ext cx="221507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2870497" y="2336873"/>
            <a:ext cx="2215070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pt-BR" dirty="0"/>
              <a:t>Arraste a imagem para o espaço reservado ou clique no ícone para adicionar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2869483" y="4873764"/>
            <a:ext cx="2218004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231028" y="4297503"/>
            <a:ext cx="219433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5231027" y="2336873"/>
            <a:ext cx="2194333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pt-BR" dirty="0"/>
              <a:t>Arraste a imagem para o espaço reservado ou clique no ícone para adicionar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5230934" y="4873762"/>
            <a:ext cx="2197239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s-E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s-E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12978E-1C74-544F-92ED-0FB719A59334}" type="slidenum">
              <a:rPr lang="es-ES" altLang="pt-BR" smtClean="0"/>
              <a:pPr/>
              <a:t>‹nº›</a:t>
            </a:fld>
            <a:endParaRPr lang="es-ES" altLang="pt-BR" dirty="0"/>
          </a:p>
        </p:txBody>
      </p:sp>
    </p:spTree>
    <p:extLst>
      <p:ext uri="{BB962C8B-B14F-4D97-AF65-F5344CB8AC3E}">
        <p14:creationId xmlns:p14="http://schemas.microsoft.com/office/powerpoint/2010/main" val="145304849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/>
        </p:nvGrpSpPr>
        <p:grpSpPr>
          <a:xfrm>
            <a:off x="0" y="609600"/>
            <a:ext cx="9161969" cy="1677035"/>
            <a:chOff x="0" y="2895600"/>
            <a:chExt cx="9161969" cy="1677035"/>
          </a:xfrm>
        </p:grpSpPr>
        <p:pic>
          <p:nvPicPr>
            <p:cNvPr id="17" name="Picture 16" descr="HD-ShadowLong.png"/>
            <p:cNvPicPr>
              <a:picLocks noChangeAspect="1"/>
            </p:cNvPicPr>
            <p:nvPr/>
          </p:nvPicPr>
          <p:blipFill rotWithShape="1"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18" name="Picture 17" descr="HD-ShadowShort.png"/>
            <p:cNvPicPr>
              <a:picLocks noChangeAspect="1"/>
            </p:cNvPicPr>
            <p:nvPr/>
          </p:nvPicPr>
          <p:blipFill rotWithShape="1"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19" name="Rectangle 18"/>
            <p:cNvSpPr/>
            <p:nvPr/>
          </p:nvSpPr>
          <p:spPr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Rectangle 19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1639" y="753228"/>
            <a:ext cx="6896534" cy="1080938"/>
          </a:xfrm>
        </p:spPr>
        <p:txBody>
          <a:bodyPr/>
          <a:lstStyle>
            <a:lvl1pPr algn="r">
              <a:defRPr/>
            </a:lvl1pPr>
          </a:lstStyle>
          <a:p>
            <a:r>
              <a:rPr lang="pt-BR"/>
              <a:t>Clique para editar estilo do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s-E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s-E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963BF5-EE6C-D643-85BB-CC66E831866C}" type="slidenum">
              <a:rPr lang="es-ES" altLang="pt-BR" smtClean="0"/>
              <a:pPr/>
              <a:t>‹nº›</a:t>
            </a:fld>
            <a:endParaRPr lang="es-ES" altLang="pt-BR" dirty="0"/>
          </a:p>
        </p:txBody>
      </p:sp>
    </p:spTree>
    <p:extLst>
      <p:ext uri="{BB962C8B-B14F-4D97-AF65-F5344CB8AC3E}">
        <p14:creationId xmlns:p14="http://schemas.microsoft.com/office/powerpoint/2010/main" val="194671004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oup 13"/>
          <p:cNvGrpSpPr/>
          <p:nvPr/>
        </p:nvGrpSpPr>
        <p:grpSpPr>
          <a:xfrm rot="5400000">
            <a:off x="4575305" y="2747178"/>
            <a:ext cx="6862555" cy="1368199"/>
            <a:chOff x="2281445" y="609600"/>
            <a:chExt cx="6862555" cy="1368199"/>
          </a:xfrm>
        </p:grpSpPr>
        <p:sp>
          <p:nvSpPr>
            <p:cNvPr id="12" name="Rectangle 11"/>
            <p:cNvSpPr/>
            <p:nvPr/>
          </p:nvSpPr>
          <p:spPr>
            <a:xfrm>
              <a:off x="2281445" y="609601"/>
              <a:ext cx="5285695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Rectangle 12"/>
            <p:cNvSpPr/>
            <p:nvPr/>
          </p:nvSpPr>
          <p:spPr>
            <a:xfrm>
              <a:off x="7710769" y="609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464798" y="609597"/>
            <a:ext cx="1069602" cy="4461936"/>
          </a:xfrm>
        </p:spPr>
        <p:txBody>
          <a:bodyPr vert="eaVert"/>
          <a:lstStyle/>
          <a:p>
            <a:r>
              <a:rPr lang="pt-BR"/>
              <a:t>Clique para editar estilo do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10241" y="609598"/>
            <a:ext cx="6576359" cy="5326589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029144" y="5936188"/>
            <a:ext cx="2057400" cy="365125"/>
          </a:xfrm>
        </p:spPr>
        <p:txBody>
          <a:bodyPr/>
          <a:lstStyle/>
          <a:p>
            <a:pPr>
              <a:defRPr/>
            </a:pPr>
            <a:endParaRPr lang="es-E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10241" y="5936189"/>
            <a:ext cx="4518959" cy="365125"/>
          </a:xfrm>
        </p:spPr>
        <p:txBody>
          <a:bodyPr/>
          <a:lstStyle/>
          <a:p>
            <a:pPr>
              <a:defRPr/>
            </a:pPr>
            <a:endParaRPr lang="es-E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431152" y="5432500"/>
            <a:ext cx="1149636" cy="1273100"/>
          </a:xfrm>
        </p:spPr>
        <p:txBody>
          <a:bodyPr anchor="t"/>
          <a:lstStyle>
            <a:lvl1pPr algn="ctr">
              <a:defRPr/>
            </a:lvl1pPr>
          </a:lstStyle>
          <a:p>
            <a:fld id="{326A6675-1F19-A04F-810A-4911BC68312B}" type="slidenum">
              <a:rPr lang="es-ES" altLang="pt-BR" smtClean="0"/>
              <a:pPr/>
              <a:t>‹nº›</a:t>
            </a:fld>
            <a:endParaRPr lang="es-ES" altLang="pt-BR" dirty="0"/>
          </a:p>
        </p:txBody>
      </p:sp>
    </p:spTree>
    <p:extLst>
      <p:ext uri="{BB962C8B-B14F-4D97-AF65-F5344CB8AC3E}">
        <p14:creationId xmlns:p14="http://schemas.microsoft.com/office/powerpoint/2010/main" val="59952915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tiff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m 6"/>
          <p:cNvPicPr>
            <a:picLocks noChangeAspect="1"/>
          </p:cNvPicPr>
          <p:nvPr userDrawn="1"/>
        </p:nvPicPr>
        <p:blipFill>
          <a:blip r:embed="rId19">
            <a:alphaModFix amt="5000"/>
          </a:blip>
          <a:stretch>
            <a:fillRect/>
          </a:stretch>
        </p:blipFill>
        <p:spPr>
          <a:xfrm>
            <a:off x="0" y="1"/>
            <a:ext cx="9144000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31639" y="753228"/>
            <a:ext cx="6896534" cy="108093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estilo do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3400" y="2336873"/>
            <a:ext cx="6887389" cy="359931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 dirty="0"/>
              <a:t>Segundo nível</a:t>
            </a:r>
          </a:p>
          <a:p>
            <a:pPr lvl="2"/>
            <a:r>
              <a:rPr lang="pt-BR" dirty="0"/>
              <a:t>Terceiro nível</a:t>
            </a:r>
          </a:p>
          <a:p>
            <a:pPr lvl="3"/>
            <a:r>
              <a:rPr lang="pt-BR" dirty="0"/>
              <a:t>Quarto nível</a:t>
            </a:r>
          </a:p>
          <a:p>
            <a:pPr lvl="4"/>
            <a:r>
              <a:rPr lang="pt-BR" dirty="0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367881" y="5936188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es-E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33400" y="5936189"/>
            <a:ext cx="483467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es-E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848600" y="753228"/>
            <a:ext cx="1157674" cy="109078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3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D12978E-1C74-544F-92ED-0FB719A59334}" type="slidenum">
              <a:rPr lang="es-ES" altLang="pt-BR" smtClean="0"/>
              <a:pPr/>
              <a:t>‹nº›</a:t>
            </a:fld>
            <a:endParaRPr lang="es-ES" altLang="pt-BR" dirty="0"/>
          </a:p>
        </p:txBody>
      </p:sp>
    </p:spTree>
    <p:extLst>
      <p:ext uri="{BB962C8B-B14F-4D97-AF65-F5344CB8AC3E}">
        <p14:creationId xmlns:p14="http://schemas.microsoft.com/office/powerpoint/2010/main" val="2068224547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4225" r:id="rId1"/>
    <p:sldLayoutId id="2147484226" r:id="rId2"/>
    <p:sldLayoutId id="2147484227" r:id="rId3"/>
    <p:sldLayoutId id="2147484228" r:id="rId4"/>
    <p:sldLayoutId id="2147484229" r:id="rId5"/>
    <p:sldLayoutId id="2147484230" r:id="rId6"/>
    <p:sldLayoutId id="2147484231" r:id="rId7"/>
    <p:sldLayoutId id="2147484232" r:id="rId8"/>
    <p:sldLayoutId id="2147484233" r:id="rId9"/>
    <p:sldLayoutId id="2147484234" r:id="rId10"/>
    <p:sldLayoutId id="2147484235" r:id="rId11"/>
    <p:sldLayoutId id="2147484236" r:id="rId12"/>
    <p:sldLayoutId id="2147484237" r:id="rId13"/>
    <p:sldLayoutId id="2147484238" r:id="rId14"/>
    <p:sldLayoutId id="2147484239" r:id="rId15"/>
    <p:sldLayoutId id="2147484240" r:id="rId16"/>
    <p:sldLayoutId id="2147484241" r:id="rId17"/>
  </p:sldLayoutIdLst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b="1" i="0" kern="1200">
          <a:solidFill>
            <a:schemeClr val="tx1"/>
          </a:solidFill>
          <a:latin typeface="Avenir Next Condensed Demi Bold" charset="0"/>
          <a:ea typeface="Avenir Next Condensed Demi Bold" charset="0"/>
          <a:cs typeface="Avenir Next Condensed Demi Bold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b="0" i="0" kern="1200">
          <a:solidFill>
            <a:schemeClr val="tx1"/>
          </a:solidFill>
          <a:effectLst>
            <a:outerShdw blurRad="228600" algn="ctr" rotWithShape="0">
              <a:prstClr val="black">
                <a:alpha val="53000"/>
              </a:prstClr>
            </a:outerShdw>
          </a:effectLst>
          <a:latin typeface="Avenir Next" charset="0"/>
          <a:ea typeface="Avenir Next" charset="0"/>
          <a:cs typeface="Avenir Next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b="0" i="0" kern="1200">
          <a:solidFill>
            <a:schemeClr val="tx1"/>
          </a:solidFill>
          <a:effectLst>
            <a:outerShdw blurRad="228600" algn="ctr" rotWithShape="0">
              <a:prstClr val="black">
                <a:alpha val="53000"/>
              </a:prstClr>
            </a:outerShdw>
          </a:effectLst>
          <a:latin typeface="Avenir Next" charset="0"/>
          <a:ea typeface="Avenir Next" charset="0"/>
          <a:cs typeface="Avenir Next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b="0" i="0" kern="1200">
          <a:solidFill>
            <a:schemeClr val="tx1"/>
          </a:solidFill>
          <a:effectLst>
            <a:outerShdw blurRad="228600" algn="ctr" rotWithShape="0">
              <a:prstClr val="black">
                <a:alpha val="53000"/>
              </a:prstClr>
            </a:outerShdw>
          </a:effectLst>
          <a:latin typeface="Avenir Next" charset="0"/>
          <a:ea typeface="Avenir Next" charset="0"/>
          <a:cs typeface="Avenir Next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b="0" i="0" kern="1200">
          <a:solidFill>
            <a:schemeClr val="tx1"/>
          </a:solidFill>
          <a:effectLst>
            <a:outerShdw blurRad="228600" algn="ctr" rotWithShape="0">
              <a:prstClr val="black">
                <a:alpha val="53000"/>
              </a:prstClr>
            </a:outerShdw>
          </a:effectLst>
          <a:latin typeface="Avenir Next" charset="0"/>
          <a:ea typeface="Avenir Next" charset="0"/>
          <a:cs typeface="Avenir Next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b="0" i="0" kern="1200">
          <a:solidFill>
            <a:schemeClr val="tx1"/>
          </a:solidFill>
          <a:effectLst>
            <a:outerShdw blurRad="228600" algn="ctr" rotWithShape="0">
              <a:prstClr val="black">
                <a:alpha val="53000"/>
              </a:prstClr>
            </a:outerShdw>
          </a:effectLst>
          <a:latin typeface="Avenir Next" charset="0"/>
          <a:ea typeface="Avenir Next" charset="0"/>
          <a:cs typeface="Avenir Next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tiff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tiff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tiff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tiff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3" name="Rectangle 25"/>
          <p:cNvSpPr>
            <a:spLocks noGrp="1" noChangeArrowheads="1"/>
          </p:cNvSpPr>
          <p:nvPr>
            <p:ph type="ctrTitle"/>
          </p:nvPr>
        </p:nvSpPr>
        <p:spPr>
          <a:xfrm>
            <a:off x="510242" y="4580743"/>
            <a:ext cx="6069268" cy="936489"/>
          </a:xfrm>
        </p:spPr>
        <p:txBody>
          <a:bodyPr>
            <a:normAutofit fontScale="90000"/>
          </a:bodyPr>
          <a:lstStyle/>
          <a:p>
            <a:r>
              <a:rPr lang="es-UY"/>
              <a:t>Caridade do entendimento</a:t>
            </a:r>
            <a:endParaRPr lang="es-ES" dirty="0"/>
          </a:p>
        </p:txBody>
      </p:sp>
      <p:sp>
        <p:nvSpPr>
          <p:cNvPr id="2114" name="Rectangle 66"/>
          <p:cNvSpPr>
            <a:spLocks noGrp="1" noChangeArrowheads="1"/>
          </p:cNvSpPr>
          <p:nvPr>
            <p:ph type="subTitle" idx="1"/>
          </p:nvPr>
        </p:nvSpPr>
        <p:spPr>
          <a:xfrm>
            <a:off x="450956" y="5448986"/>
            <a:ext cx="6108101" cy="500294"/>
          </a:xfrm>
        </p:spPr>
        <p:txBody>
          <a:bodyPr>
            <a:normAutofit/>
          </a:bodyPr>
          <a:lstStyle/>
          <a:p>
            <a:r>
              <a:rPr lang="pt-BR" sz="24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Ceifa de Luz</a:t>
            </a:r>
          </a:p>
        </p:txBody>
      </p:sp>
      <p:sp>
        <p:nvSpPr>
          <p:cNvPr id="15" name="Rectangle 66"/>
          <p:cNvSpPr txBox="1">
            <a:spLocks noChangeArrowheads="1"/>
          </p:cNvSpPr>
          <p:nvPr/>
        </p:nvSpPr>
        <p:spPr>
          <a:xfrm>
            <a:off x="450956" y="188640"/>
            <a:ext cx="6108101" cy="500294"/>
          </a:xfrm>
          <a:prstGeom prst="rect">
            <a:avLst/>
          </a:prstGeom>
        </p:spPr>
        <p:txBody>
          <a:bodyPr vert="horz" lIns="91440" tIns="45720" rIns="91440" bIns="45720" rtlCol="0">
            <a:normAutofit fontScale="62500" lnSpcReduction="20000"/>
          </a:bodyPr>
          <a:lstStyle>
            <a:lvl1pPr marL="0" indent="0" algn="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b="0" i="0" kern="1200">
                <a:solidFill>
                  <a:schemeClr val="tx1"/>
                </a:solidFill>
                <a:effectLst>
                  <a:outerShdw blurRad="228600" algn="ctr" rotWithShape="0">
                    <a:prstClr val="black">
                      <a:alpha val="53000"/>
                    </a:prstClr>
                  </a:outerShdw>
                </a:effectLst>
                <a:latin typeface="Avenir Next" charset="0"/>
                <a:ea typeface="Avenir Next" charset="0"/>
                <a:cs typeface="Avenir Next" charset="0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b="0" i="0" kern="1200">
                <a:solidFill>
                  <a:schemeClr val="tx1"/>
                </a:solidFill>
                <a:effectLst>
                  <a:outerShdw blurRad="228600" algn="ctr" rotWithShape="0">
                    <a:prstClr val="black">
                      <a:alpha val="53000"/>
                    </a:prstClr>
                  </a:outerShdw>
                </a:effectLst>
                <a:latin typeface="Avenir Next" charset="0"/>
                <a:ea typeface="Avenir Next" charset="0"/>
                <a:cs typeface="Avenir Next" charset="0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0" i="0" kern="1200">
                <a:solidFill>
                  <a:schemeClr val="tx1"/>
                </a:solidFill>
                <a:effectLst>
                  <a:outerShdw blurRad="228600" algn="ctr" rotWithShape="0">
                    <a:prstClr val="black">
                      <a:alpha val="53000"/>
                    </a:prstClr>
                  </a:outerShdw>
                </a:effectLst>
                <a:latin typeface="Avenir Next" charset="0"/>
                <a:ea typeface="Avenir Next" charset="0"/>
                <a:cs typeface="Avenir Next" charset="0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0" i="0" kern="1200">
                <a:solidFill>
                  <a:schemeClr val="tx1"/>
                </a:solidFill>
                <a:effectLst>
                  <a:outerShdw blurRad="228600" algn="ctr" rotWithShape="0">
                    <a:prstClr val="black">
                      <a:alpha val="53000"/>
                    </a:prstClr>
                  </a:outerShdw>
                </a:effectLst>
                <a:latin typeface="Avenir Next" charset="0"/>
                <a:ea typeface="Avenir Next" charset="0"/>
                <a:cs typeface="Avenir Next" charset="0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0" i="0" kern="1200">
                <a:solidFill>
                  <a:schemeClr val="tx1"/>
                </a:solidFill>
                <a:effectLst>
                  <a:outerShdw blurRad="228600" algn="ctr" rotWithShape="0">
                    <a:prstClr val="black">
                      <a:alpha val="53000"/>
                    </a:prstClr>
                  </a:outerShdw>
                </a:effectLst>
                <a:latin typeface="Avenir Next" charset="0"/>
                <a:ea typeface="Avenir Next" charset="0"/>
                <a:cs typeface="Avenir Next" charset="0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pt-BR" sz="1900" dirty="0">
                <a:solidFill>
                  <a:schemeClr val="bg2"/>
                </a:solidFill>
                <a:effectLst/>
              </a:rPr>
              <a:t>Grupo Espírita Guillon Ribeiro</a:t>
            </a:r>
          </a:p>
          <a:p>
            <a:pPr algn="l"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pt-BR" dirty="0">
                <a:solidFill>
                  <a:schemeClr val="bg2"/>
                </a:solidFill>
                <a:effectLst/>
              </a:rPr>
              <a:t>Escola de Evangelização de Pacientes</a:t>
            </a: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O que é importante</a:t>
            </a:r>
          </a:p>
        </p:txBody>
      </p:sp>
      <p:sp>
        <p:nvSpPr>
          <p:cNvPr id="106499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pt-BR" dirty="0"/>
              <a:t>“Agora, pois, permanecem estas três, a </a:t>
            </a:r>
            <a:r>
              <a:rPr lang="pt-BR" b="1" dirty="0">
                <a:solidFill>
                  <a:schemeClr val="accent1"/>
                </a:solidFill>
                <a:latin typeface="Avenir Next Demi Bold" charset="0"/>
                <a:ea typeface="Avenir Next Demi Bold" charset="0"/>
                <a:cs typeface="Avenir Next Demi Bold" charset="0"/>
              </a:rPr>
              <a:t>fé</a:t>
            </a:r>
            <a:r>
              <a:rPr lang="pt-BR" dirty="0"/>
              <a:t>, a </a:t>
            </a:r>
            <a:r>
              <a:rPr lang="pt-BR" b="1" dirty="0">
                <a:solidFill>
                  <a:schemeClr val="accent2"/>
                </a:solidFill>
                <a:latin typeface="Avenir Next Demi Bold" charset="0"/>
                <a:ea typeface="Avenir Next Demi Bold" charset="0"/>
                <a:cs typeface="Avenir Next Demi Bold" charset="0"/>
              </a:rPr>
              <a:t>esperança</a:t>
            </a:r>
            <a:r>
              <a:rPr lang="pt-BR" dirty="0">
                <a:solidFill>
                  <a:schemeClr val="accent2"/>
                </a:solidFill>
              </a:rPr>
              <a:t> </a:t>
            </a:r>
            <a:r>
              <a:rPr lang="pt-BR" dirty="0"/>
              <a:t>e a </a:t>
            </a:r>
            <a:r>
              <a:rPr lang="pt-BR" b="1" dirty="0">
                <a:solidFill>
                  <a:schemeClr val="accent4"/>
                </a:solidFill>
                <a:latin typeface="Avenir Next Demi Bold" charset="0"/>
                <a:ea typeface="Avenir Next Demi Bold" charset="0"/>
                <a:cs typeface="Avenir Next Demi Bold" charset="0"/>
              </a:rPr>
              <a:t>caridade</a:t>
            </a:r>
            <a:r>
              <a:rPr lang="pt-BR" dirty="0"/>
              <a:t>; porém, a maior destas é a caridade”.</a:t>
            </a:r>
          </a:p>
          <a:p>
            <a:pPr lvl="1"/>
            <a:r>
              <a:rPr lang="pt-BR" i="1" dirty="0"/>
              <a:t>Paulo</a:t>
            </a:r>
          </a:p>
          <a:p>
            <a:pPr lvl="4"/>
            <a:r>
              <a:rPr lang="pt-BR" dirty="0"/>
              <a:t>(I Coríntios, 13:13)</a:t>
            </a: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A fé</a:t>
            </a:r>
          </a:p>
        </p:txBody>
      </p:sp>
      <p:sp>
        <p:nvSpPr>
          <p:cNvPr id="4099" name="Rectangle 3"/>
          <p:cNvSpPr>
            <a:spLocks noGrp="1" noChangeArrowheads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pt-BR" altLang="pt-BR" dirty="0"/>
              <a:t>“Crer não se resume em aceitar. [...] Crer é perceber, é sentir uma realidade [...]. Motivos de ordem vária induzem, por vezes, o indivíduo a aceitar ou rejeitar este ou aquele postulado...”</a:t>
            </a:r>
          </a:p>
          <a:p>
            <a:pPr lvl="4"/>
            <a:r>
              <a:rPr lang="pt-BR" altLang="pt-BR" dirty="0"/>
              <a:t>(VINÍCIUS. </a:t>
            </a:r>
            <a:r>
              <a:rPr lang="pt-BR" altLang="pt-BR" i="1" dirty="0"/>
              <a:t>Na Seara do Mestre</a:t>
            </a:r>
            <a:r>
              <a:rPr lang="pt-BR" altLang="pt-BR" dirty="0"/>
              <a:t>, cap. “A razão e a fé à luz dos Evangelhos”)</a:t>
            </a:r>
          </a:p>
          <a:p>
            <a:r>
              <a:rPr lang="pt-BR" altLang="pt-BR" dirty="0"/>
              <a:t>“Sempre que te refiras aos problemas da fé, não te fixes tão-somente na fé que depositas em Deus. Recorda que Deus, igualmente, confia em ti.”</a:t>
            </a:r>
          </a:p>
          <a:p>
            <a:pPr lvl="4"/>
            <a:r>
              <a:rPr lang="pt-BR" altLang="pt-BR" dirty="0"/>
              <a:t>(EMMANUEL. </a:t>
            </a:r>
            <a:r>
              <a:rPr lang="pt-BR" altLang="pt-BR" i="1" dirty="0"/>
              <a:t>Coragem</a:t>
            </a:r>
            <a:r>
              <a:rPr lang="pt-BR" altLang="pt-BR" dirty="0"/>
              <a:t>, cap. 11)</a:t>
            </a: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>
            <a:extLst>
              <a:ext uri="{FF2B5EF4-FFF2-40B4-BE49-F238E27FC236}">
                <a16:creationId xmlns:a16="http://schemas.microsoft.com/office/drawing/2014/main" id="{8B11128A-EDCE-5D45-AD77-34762858FF3D}"/>
              </a:ext>
            </a:extLst>
          </p:cNvPr>
          <p:cNvSpPr/>
          <p:nvPr/>
        </p:nvSpPr>
        <p:spPr>
          <a:xfrm>
            <a:off x="569431" y="3167390"/>
            <a:ext cx="8005140" cy="523220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pPr algn="ctr"/>
            <a:r>
              <a:rPr lang="pt-BR" sz="2800" dirty="0"/>
              <a:t>https://www.youtube.com/watch?v=E-xZ6ULzJEk</a:t>
            </a:r>
          </a:p>
        </p:txBody>
      </p:sp>
    </p:spTree>
    <p:extLst>
      <p:ext uri="{BB962C8B-B14F-4D97-AF65-F5344CB8AC3E}">
        <p14:creationId xmlns:p14="http://schemas.microsoft.com/office/powerpoint/2010/main" val="214198400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A esperança</a:t>
            </a:r>
          </a:p>
        </p:txBody>
      </p:sp>
      <p:sp>
        <p:nvSpPr>
          <p:cNvPr id="106499" name="Rectangle 3"/>
          <p:cNvSpPr>
            <a:spLocks noGrp="1" noChangeArrowheads="1"/>
          </p:cNvSpPr>
          <p:nvPr>
            <p:ph idx="1"/>
          </p:nvPr>
        </p:nvSpPr>
        <p:spPr>
          <a:xfrm>
            <a:off x="395537" y="2336872"/>
            <a:ext cx="4608511" cy="4151063"/>
          </a:xfrm>
        </p:spPr>
        <p:txBody>
          <a:bodyPr/>
          <a:lstStyle/>
          <a:p>
            <a:r>
              <a:rPr lang="pt-BR" dirty="0"/>
              <a:t>“A Esperança é a filha dileta da Fé. Ambas estão, uma para outra, como a luz reflexa dos planetas está para a luz central e positiva do Sol. </a:t>
            </a:r>
          </a:p>
          <a:p>
            <a:r>
              <a:rPr lang="pt-BR" dirty="0"/>
              <a:t>A </a:t>
            </a:r>
            <a:r>
              <a:rPr lang="pt-BR" b="1" dirty="0">
                <a:solidFill>
                  <a:schemeClr val="accent1"/>
                </a:solidFill>
                <a:latin typeface="Avenir Next Demi Bold" charset="0"/>
                <a:ea typeface="Avenir Next Demi Bold" charset="0"/>
                <a:cs typeface="Avenir Next Demi Bold" charset="0"/>
              </a:rPr>
              <a:t>Esperança</a:t>
            </a:r>
            <a:r>
              <a:rPr lang="pt-BR" dirty="0">
                <a:solidFill>
                  <a:schemeClr val="accent1"/>
                </a:solidFill>
              </a:rPr>
              <a:t> </a:t>
            </a:r>
            <a:r>
              <a:rPr lang="pt-BR" dirty="0"/>
              <a:t>é como o luar que se constitui dos bálsamos da crença. A </a:t>
            </a:r>
            <a:r>
              <a:rPr lang="pt-BR" b="1" dirty="0">
                <a:solidFill>
                  <a:schemeClr val="accent2"/>
                </a:solidFill>
                <a:latin typeface="Avenir Next Demi Bold" charset="0"/>
                <a:ea typeface="Avenir Next Demi Bold" charset="0"/>
                <a:cs typeface="Avenir Next Demi Bold" charset="0"/>
              </a:rPr>
              <a:t>Fé</a:t>
            </a:r>
            <a:r>
              <a:rPr lang="pt-BR" dirty="0">
                <a:solidFill>
                  <a:schemeClr val="accent2"/>
                </a:solidFill>
              </a:rPr>
              <a:t> </a:t>
            </a:r>
            <a:r>
              <a:rPr lang="pt-BR" dirty="0"/>
              <a:t>é a divina claridade da certeza.” </a:t>
            </a:r>
          </a:p>
          <a:p>
            <a:pPr lvl="4"/>
            <a:r>
              <a:rPr lang="pt-BR" dirty="0"/>
              <a:t>(EMMANUEL. </a:t>
            </a:r>
            <a:r>
              <a:rPr lang="pt-BR" i="1" dirty="0"/>
              <a:t>O Consolador</a:t>
            </a:r>
            <a:r>
              <a:rPr lang="pt-BR" dirty="0"/>
              <a:t>, perg. 154)</a:t>
            </a:r>
          </a:p>
        </p:txBody>
      </p:sp>
      <p:pic>
        <p:nvPicPr>
          <p:cNvPr id="118788" name="Picture 4" descr="http://www.eniotrevizani.xpg.com.br/fotos/Alvorecer.JPG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351707" y="3139082"/>
            <a:ext cx="3397006" cy="2546641"/>
          </a:xfrm>
          <a:prstGeom prst="rect">
            <a:avLst/>
          </a:prstGeom>
          <a:ln>
            <a:solidFill>
              <a:schemeClr val="accent1"/>
            </a:solidFill>
          </a:ln>
        </p:spPr>
      </p:pic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Caridade como sustentação espiritual</a:t>
            </a:r>
          </a:p>
        </p:txBody>
      </p:sp>
      <p:sp>
        <p:nvSpPr>
          <p:cNvPr id="5" name="Espaço Reservado para Conteúdo 4"/>
          <p:cNvSpPr>
            <a:spLocks noGrp="1"/>
          </p:cNvSpPr>
          <p:nvPr>
            <p:ph idx="1"/>
          </p:nvPr>
        </p:nvSpPr>
        <p:spPr>
          <a:xfrm>
            <a:off x="395537" y="2336872"/>
            <a:ext cx="5472608" cy="4151063"/>
          </a:xfrm>
        </p:spPr>
        <p:txBody>
          <a:bodyPr/>
          <a:lstStyle/>
          <a:p>
            <a:r>
              <a:rPr lang="pt-BR" altLang="pt-BR" dirty="0"/>
              <a:t>“Na sustentação do progresso espiritual precisamos tanto da caridade quanto do ar que nos assegura o equilíbrio orgânico.”</a:t>
            </a:r>
          </a:p>
          <a:p>
            <a:pPr lvl="4"/>
            <a:r>
              <a:rPr lang="pt-BR" altLang="pt-BR" dirty="0"/>
              <a:t>(EMMANUEL. </a:t>
            </a:r>
            <a:r>
              <a:rPr lang="pt-BR" altLang="pt-BR" i="1" dirty="0"/>
              <a:t>Ceifa de luz</a:t>
            </a:r>
            <a:r>
              <a:rPr lang="pt-BR" altLang="pt-BR" dirty="0"/>
              <a:t>, cap. 1)</a:t>
            </a:r>
          </a:p>
        </p:txBody>
      </p:sp>
      <p:pic>
        <p:nvPicPr>
          <p:cNvPr id="129025" name="Picture 1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319249" y="2780928"/>
            <a:ext cx="2420692" cy="3004592"/>
          </a:xfrm>
          <a:prstGeom prst="rect">
            <a:avLst/>
          </a:prstGeom>
          <a:ln>
            <a:solidFill>
              <a:schemeClr val="accent1"/>
            </a:solidFill>
          </a:ln>
        </p:spPr>
      </p:pic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Por que precisamos da caridade? </a:t>
            </a:r>
          </a:p>
        </p:txBody>
      </p:sp>
      <p:sp>
        <p:nvSpPr>
          <p:cNvPr id="5" name="Espaço Reservado para Conteúdo 4"/>
          <p:cNvSpPr>
            <a:spLocks noGrp="1"/>
          </p:cNvSpPr>
          <p:nvPr>
            <p:ph idx="1"/>
          </p:nvPr>
        </p:nvSpPr>
        <p:spPr>
          <a:xfrm>
            <a:off x="395536" y="2336873"/>
            <a:ext cx="7025253" cy="1740199"/>
          </a:xfrm>
        </p:spPr>
        <p:txBody>
          <a:bodyPr>
            <a:normAutofit fontScale="92500"/>
          </a:bodyPr>
          <a:lstStyle/>
          <a:p>
            <a:r>
              <a:rPr lang="pt-BR" altLang="pt-BR" dirty="0"/>
              <a:t>“Lembra-te de que a </a:t>
            </a:r>
            <a:r>
              <a:rPr lang="pt-BR" altLang="pt-BR" b="1" dirty="0">
                <a:solidFill>
                  <a:schemeClr val="accent4"/>
                </a:solidFill>
                <a:latin typeface="Avenir Next Demi Bold" charset="0"/>
                <a:ea typeface="Avenir Next Demi Bold" charset="0"/>
                <a:cs typeface="Avenir Next Demi Bold" charset="0"/>
              </a:rPr>
              <a:t>interdependência</a:t>
            </a:r>
            <a:r>
              <a:rPr lang="pt-BR" altLang="pt-BR" dirty="0">
                <a:solidFill>
                  <a:schemeClr val="accent4"/>
                </a:solidFill>
              </a:rPr>
              <a:t> </a:t>
            </a:r>
            <a:r>
              <a:rPr lang="pt-BR" altLang="pt-BR" dirty="0"/>
              <a:t>é o regime instituído por Deus para a estabilidade de todo o Universo e não olvides a compreensão que devemos a todas as criaturas.”</a:t>
            </a:r>
          </a:p>
          <a:p>
            <a:pPr lvl="4"/>
            <a:r>
              <a:rPr lang="pt-BR" altLang="pt-BR" dirty="0"/>
              <a:t>(EMMANUEL. </a:t>
            </a:r>
            <a:r>
              <a:rPr lang="pt-BR" altLang="pt-BR" i="1" dirty="0"/>
              <a:t>Ceifa de luz</a:t>
            </a:r>
            <a:r>
              <a:rPr lang="pt-BR" altLang="pt-BR" dirty="0"/>
              <a:t>, cap. 1)</a:t>
            </a:r>
          </a:p>
        </p:txBody>
      </p:sp>
      <p:pic>
        <p:nvPicPr>
          <p:cNvPr id="128001" name="Picture 1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236212" y="4293096"/>
            <a:ext cx="3343900" cy="2223692"/>
          </a:xfrm>
          <a:prstGeom prst="rect">
            <a:avLst/>
          </a:prstGeom>
          <a:ln>
            <a:solidFill>
              <a:schemeClr val="accent1"/>
            </a:solidFill>
          </a:ln>
        </p:spPr>
      </p:pic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O que é essa caridade? </a:t>
            </a:r>
          </a:p>
        </p:txBody>
      </p:sp>
      <p:sp>
        <p:nvSpPr>
          <p:cNvPr id="5" name="Espaço Reservado para Conteúdo 4"/>
          <p:cNvSpPr>
            <a:spLocks noGrp="1"/>
          </p:cNvSpPr>
          <p:nvPr>
            <p:ph idx="1"/>
          </p:nvPr>
        </p:nvSpPr>
        <p:spPr>
          <a:xfrm>
            <a:off x="395537" y="2336872"/>
            <a:ext cx="4608511" cy="4151063"/>
          </a:xfrm>
        </p:spPr>
        <p:txBody>
          <a:bodyPr/>
          <a:lstStyle/>
          <a:p>
            <a:r>
              <a:rPr lang="pt-BR" altLang="pt-BR" dirty="0"/>
              <a:t>“Compreensão que se exprima, através de </a:t>
            </a:r>
            <a:r>
              <a:rPr lang="pt-BR" altLang="pt-BR" b="1" dirty="0">
                <a:solidFill>
                  <a:schemeClr val="accent4"/>
                </a:solidFill>
                <a:latin typeface="Avenir Next Demi Bold" charset="0"/>
                <a:ea typeface="Avenir Next Demi Bold" charset="0"/>
                <a:cs typeface="Avenir Next Demi Bold" charset="0"/>
              </a:rPr>
              <a:t>tolerância</a:t>
            </a:r>
            <a:r>
              <a:rPr lang="pt-BR" altLang="pt-BR" dirty="0">
                <a:solidFill>
                  <a:schemeClr val="accent4"/>
                </a:solidFill>
              </a:rPr>
              <a:t> </a:t>
            </a:r>
            <a:r>
              <a:rPr lang="pt-BR" altLang="pt-BR" dirty="0"/>
              <a:t>e bondade incessantes, na sadia convicção de que ajudando os outros é que poderemos encontrar o auxílio indispensável à própria segurança.”</a:t>
            </a:r>
          </a:p>
          <a:p>
            <a:pPr lvl="4"/>
            <a:r>
              <a:rPr lang="pt-BR" altLang="pt-BR" dirty="0"/>
              <a:t>(EMMANUEL. </a:t>
            </a:r>
            <a:r>
              <a:rPr lang="pt-BR" altLang="pt-BR" i="1" dirty="0"/>
              <a:t>Ceifa de luz</a:t>
            </a:r>
            <a:r>
              <a:rPr lang="pt-BR" altLang="pt-BR" dirty="0"/>
              <a:t>, </a:t>
            </a:r>
            <a:br>
              <a:rPr lang="pt-BR" altLang="pt-BR" dirty="0"/>
            </a:br>
            <a:r>
              <a:rPr lang="pt-BR" altLang="pt-BR" dirty="0"/>
              <a:t>cap. 1)</a:t>
            </a:r>
          </a:p>
        </p:txBody>
      </p:sp>
      <p:pic>
        <p:nvPicPr>
          <p:cNvPr id="12" name="Imagem 1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47917" y="3103772"/>
            <a:ext cx="3500796" cy="2617262"/>
          </a:xfrm>
          <a:prstGeom prst="rect">
            <a:avLst/>
          </a:prstGeom>
          <a:ln>
            <a:solidFill>
              <a:schemeClr val="accent1"/>
            </a:solidFill>
          </a:ln>
        </p:spPr>
      </p:pic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Expressões de caridade </a:t>
            </a:r>
          </a:p>
        </p:txBody>
      </p:sp>
      <p:sp>
        <p:nvSpPr>
          <p:cNvPr id="5" name="Espaço Reservado para Conteúdo 4"/>
          <p:cNvSpPr>
            <a:spLocks noGrp="1"/>
          </p:cNvSpPr>
          <p:nvPr>
            <p:ph idx="1"/>
          </p:nvPr>
        </p:nvSpPr>
        <p:spPr>
          <a:xfrm>
            <a:off x="395536" y="2336873"/>
            <a:ext cx="7025253" cy="1092128"/>
          </a:xfrm>
        </p:spPr>
        <p:txBody>
          <a:bodyPr/>
          <a:lstStyle/>
          <a:p>
            <a:r>
              <a:rPr lang="pt-BR" altLang="pt-BR" dirty="0"/>
              <a:t>Não impor o seu ponto de vista.</a:t>
            </a:r>
          </a:p>
          <a:p>
            <a:endParaRPr lang="pt-BR" dirty="0"/>
          </a:p>
        </p:txBody>
      </p:sp>
      <p:pic>
        <p:nvPicPr>
          <p:cNvPr id="6" name="Imagem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88140" y="3462746"/>
            <a:ext cx="4640044" cy="2947918"/>
          </a:xfrm>
          <a:prstGeom prst="rect">
            <a:avLst/>
          </a:prstGeom>
          <a:ln>
            <a:solidFill>
              <a:schemeClr val="accent1"/>
            </a:solidFill>
          </a:ln>
        </p:spPr>
      </p:pic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Expressões de caridade </a:t>
            </a:r>
          </a:p>
        </p:txBody>
      </p:sp>
      <p:sp>
        <p:nvSpPr>
          <p:cNvPr id="5" name="Espaço Reservado para Conteúdo 4"/>
          <p:cNvSpPr>
            <a:spLocks noGrp="1"/>
          </p:cNvSpPr>
          <p:nvPr>
            <p:ph idx="1"/>
          </p:nvPr>
        </p:nvSpPr>
        <p:spPr>
          <a:xfrm>
            <a:off x="395536" y="2336873"/>
            <a:ext cx="7025253" cy="1092128"/>
          </a:xfrm>
        </p:spPr>
        <p:txBody>
          <a:bodyPr/>
          <a:lstStyle/>
          <a:p>
            <a:r>
              <a:rPr lang="pt-BR" altLang="pt-BR" dirty="0"/>
              <a:t>Auxiliar alguém a sair da ignorância.</a:t>
            </a:r>
          </a:p>
        </p:txBody>
      </p:sp>
      <p:pic>
        <p:nvPicPr>
          <p:cNvPr id="8" name="Imagem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7584" y="3462746"/>
            <a:ext cx="6153173" cy="2990442"/>
          </a:xfrm>
          <a:prstGeom prst="rect">
            <a:avLst/>
          </a:prstGeom>
          <a:ln>
            <a:solidFill>
              <a:schemeClr val="accent1"/>
            </a:solidFill>
          </a:ln>
        </p:spPr>
      </p:pic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Expressões de caridade </a:t>
            </a:r>
          </a:p>
        </p:txBody>
      </p:sp>
      <p:sp>
        <p:nvSpPr>
          <p:cNvPr id="5" name="Espaço Reservado para Conteúdo 4"/>
          <p:cNvSpPr>
            <a:spLocks noGrp="1"/>
          </p:cNvSpPr>
          <p:nvPr>
            <p:ph idx="1"/>
          </p:nvPr>
        </p:nvSpPr>
        <p:spPr>
          <a:xfrm>
            <a:off x="395536" y="2336873"/>
            <a:ext cx="7025253" cy="1092128"/>
          </a:xfrm>
        </p:spPr>
        <p:txBody>
          <a:bodyPr/>
          <a:lstStyle/>
          <a:p>
            <a:r>
              <a:rPr lang="pt-BR" altLang="pt-BR" dirty="0"/>
              <a:t>Não reclamar.</a:t>
            </a:r>
          </a:p>
        </p:txBody>
      </p:sp>
      <p:pic>
        <p:nvPicPr>
          <p:cNvPr id="124930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874"/>
          <a:stretch/>
        </p:blipFill>
        <p:spPr bwMode="auto">
          <a:xfrm>
            <a:off x="1740179" y="3424888"/>
            <a:ext cx="4335966" cy="3028300"/>
          </a:xfrm>
          <a:prstGeom prst="rect">
            <a:avLst/>
          </a:prstGeom>
          <a:ln>
            <a:solidFill>
              <a:schemeClr val="accent1"/>
            </a:solidFill>
          </a:ln>
        </p:spPr>
      </p:pic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9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249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249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249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Expressões de caridade </a:t>
            </a:r>
          </a:p>
        </p:txBody>
      </p:sp>
      <p:sp>
        <p:nvSpPr>
          <p:cNvPr id="5" name="Espaço Reservado para Conteúdo 4"/>
          <p:cNvSpPr>
            <a:spLocks noGrp="1"/>
          </p:cNvSpPr>
          <p:nvPr>
            <p:ph idx="1"/>
          </p:nvPr>
        </p:nvSpPr>
        <p:spPr>
          <a:xfrm>
            <a:off x="395536" y="2336873"/>
            <a:ext cx="7025253" cy="1092128"/>
          </a:xfrm>
        </p:spPr>
        <p:txBody>
          <a:bodyPr/>
          <a:lstStyle/>
          <a:p>
            <a:r>
              <a:rPr lang="pt-BR" altLang="pt-BR" dirty="0"/>
              <a:t>Buscar ser feliz.</a:t>
            </a:r>
          </a:p>
        </p:txBody>
      </p:sp>
      <p:pic>
        <p:nvPicPr>
          <p:cNvPr id="9" name="Imagem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89405" y="3429000"/>
            <a:ext cx="4638325" cy="3024188"/>
          </a:xfrm>
          <a:prstGeom prst="rect">
            <a:avLst/>
          </a:prstGeom>
          <a:ln>
            <a:solidFill>
              <a:schemeClr val="accent1"/>
            </a:solidFill>
          </a:ln>
        </p:spPr>
      </p:pic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Expressões de caridade </a:t>
            </a:r>
          </a:p>
        </p:txBody>
      </p:sp>
      <p:sp>
        <p:nvSpPr>
          <p:cNvPr id="5" name="Espaço Reservado para Conteúdo 4"/>
          <p:cNvSpPr>
            <a:spLocks noGrp="1"/>
          </p:cNvSpPr>
          <p:nvPr>
            <p:ph idx="1"/>
          </p:nvPr>
        </p:nvSpPr>
        <p:spPr>
          <a:xfrm>
            <a:off x="395536" y="2336873"/>
            <a:ext cx="7025253" cy="1092128"/>
          </a:xfrm>
        </p:spPr>
        <p:txBody>
          <a:bodyPr/>
          <a:lstStyle/>
          <a:p>
            <a:r>
              <a:rPr lang="pt-BR" altLang="pt-BR" dirty="0"/>
              <a:t>Auxiliar o próximo a sair da miséria.</a:t>
            </a:r>
          </a:p>
        </p:txBody>
      </p:sp>
      <p:pic>
        <p:nvPicPr>
          <p:cNvPr id="13316" name="Picture 1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15325" y="3645024"/>
            <a:ext cx="8333388" cy="2475422"/>
          </a:xfrm>
          <a:prstGeom prst="rect">
            <a:avLst/>
          </a:prstGeom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33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33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33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Como praticar o entendimento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dirty="0"/>
              <a:t>“... podes auxiliar a teu filho ou a teu pai, a teu irmão ou a teu companheiro com a palavra generosa, com o sorriso amistoso, com a atitude compreensiva ou com a prece oculta na extinção de males iniciantes e imprevisíveis, porquanto não ignoramos que o incêndio, quase sempre, começa na fagulha imperceptível.”</a:t>
            </a:r>
          </a:p>
          <a:p>
            <a:pPr lvl="4"/>
            <a:r>
              <a:rPr lang="pt-BR" dirty="0"/>
              <a:t>(EMMANUEL. </a:t>
            </a:r>
            <a:r>
              <a:rPr lang="pt-BR" i="1" dirty="0"/>
              <a:t>Dinheiro</a:t>
            </a:r>
            <a:r>
              <a:rPr lang="pt-BR" dirty="0"/>
              <a:t>, cap. 12)</a:t>
            </a:r>
          </a:p>
        </p:txBody>
      </p:sp>
    </p:spTree>
    <p:extLst>
      <p:ext uri="{BB962C8B-B14F-4D97-AF65-F5344CB8AC3E}">
        <p14:creationId xmlns:p14="http://schemas.microsoft.com/office/powerpoint/2010/main" val="57109809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Felicidade e progresso</a:t>
            </a:r>
          </a:p>
        </p:txBody>
      </p:sp>
      <p:sp>
        <p:nvSpPr>
          <p:cNvPr id="5" name="Espaço Reservado para Conteúdo 4"/>
          <p:cNvSpPr>
            <a:spLocks noGrp="1"/>
          </p:cNvSpPr>
          <p:nvPr>
            <p:ph idx="1"/>
          </p:nvPr>
        </p:nvSpPr>
        <p:spPr>
          <a:xfrm>
            <a:off x="395537" y="2336872"/>
            <a:ext cx="5904656" cy="4151063"/>
          </a:xfrm>
        </p:spPr>
        <p:txBody>
          <a:bodyPr>
            <a:normAutofit fontScale="92500"/>
          </a:bodyPr>
          <a:lstStyle/>
          <a:p>
            <a:r>
              <a:rPr lang="pt-BR" altLang="pt-BR" dirty="0"/>
              <a:t>“Não te esqueças de que ninguém é ignorante porque o deseje e, estendendo fraternos braços aos que respiram atribulados na sombra, diminuirás a penúria que se extinguirá, por fim, no mundo, quando cada consciência ajustar-se à obrigação de </a:t>
            </a:r>
            <a:r>
              <a:rPr lang="pt-BR" altLang="pt-BR" b="1" dirty="0">
                <a:solidFill>
                  <a:schemeClr val="accent2"/>
                </a:solidFill>
                <a:latin typeface="Avenir Next Demi Bold" charset="0"/>
                <a:ea typeface="Avenir Next Demi Bold" charset="0"/>
                <a:cs typeface="Avenir Next Demi Bold" charset="0"/>
              </a:rPr>
              <a:t>servir sem mágoa e sem exigência</a:t>
            </a:r>
            <a:r>
              <a:rPr lang="pt-BR" altLang="pt-BR" dirty="0"/>
              <a:t>, na certeza de que apenas </a:t>
            </a:r>
            <a:r>
              <a:rPr lang="pt-BR" altLang="pt-BR" b="1" dirty="0">
                <a:solidFill>
                  <a:schemeClr val="accent4"/>
                </a:solidFill>
                <a:latin typeface="Avenir Next Demi Bold" charset="0"/>
                <a:ea typeface="Avenir Next Demi Bold" charset="0"/>
                <a:cs typeface="Avenir Next Demi Bold" charset="0"/>
              </a:rPr>
              <a:t>amando e auxiliando sem reclamar</a:t>
            </a:r>
            <a:r>
              <a:rPr lang="pt-BR" altLang="pt-BR" dirty="0"/>
              <a:t> é que permaneceremos felizes na ascensão para Deus.”</a:t>
            </a:r>
          </a:p>
          <a:p>
            <a:pPr lvl="4"/>
            <a:r>
              <a:rPr lang="pt-BR" altLang="pt-BR" dirty="0"/>
              <a:t>(EMMANUEL. </a:t>
            </a:r>
            <a:r>
              <a:rPr lang="pt-BR" altLang="pt-BR" i="1" dirty="0"/>
              <a:t>Ceifa de luz</a:t>
            </a:r>
            <a:r>
              <a:rPr lang="pt-BR" altLang="pt-BR" dirty="0"/>
              <a:t>, cap. 1)</a:t>
            </a:r>
          </a:p>
        </p:txBody>
      </p:sp>
      <p:pic>
        <p:nvPicPr>
          <p:cNvPr id="121861" name="Picture 5" descr="http://estudos.gospelmais.com.br/files/2012/09/andar-luz.jpg"/>
          <p:cNvPicPr>
            <a:picLocks noChangeAspect="1" noChangeArrowheads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6727654" y="2668024"/>
            <a:ext cx="2047164" cy="3495675"/>
          </a:xfrm>
          <a:prstGeom prst="rect">
            <a:avLst/>
          </a:prstGeom>
          <a:ln>
            <a:solidFill>
              <a:schemeClr val="accent1"/>
            </a:solidFill>
          </a:ln>
        </p:spPr>
      </p:pic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Oração por Entendimento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r>
              <a:rPr lang="pt-BR" dirty="0"/>
              <a:t>Senhor Jesus!</a:t>
            </a:r>
          </a:p>
          <a:p>
            <a:r>
              <a:rPr lang="pt-BR" dirty="0"/>
              <a:t>Auxilia-nos a compreender mais, a fim de que possamos servir melhor, já que, somente assim, as bênçãos que nos concedes podem fluir, através de nós, em nosso apoio e em favor de todos aqueles que nos compartilham a existência.</a:t>
            </a:r>
          </a:p>
          <a:p>
            <a:r>
              <a:rPr lang="pt-BR" dirty="0"/>
              <a:t>Induze-nos à prática do entendimento que nos fará observar os valores que, porventura, conquistemos, não na condição de propriedade nossa e sim por manancial de recursos que nos compete mobilizar no amparo de quantos ainda não obtiveram as vantagens que os felicitam a vida.</a:t>
            </a:r>
          </a:p>
          <a:p>
            <a:r>
              <a:rPr lang="pt-BR" dirty="0"/>
              <a:t>E ajuda-nos, oh! Divino Mestre, a converter as oportunidades de tempo e trabalho com que nos honraste em serviço aos semelhantes, especialmente na doação de nós mesmos, naquilo que sejamos ou naquilo que possamos dispor, de maneira a sermos hoje melhores do que ontem, permanecendo em ti, tanto quanto permaneces em nós, agora e sempre.</a:t>
            </a:r>
          </a:p>
          <a:p>
            <a:r>
              <a:rPr lang="pt-BR" dirty="0"/>
              <a:t>Assim seja.</a:t>
            </a:r>
          </a:p>
          <a:p>
            <a:pPr lvl="4"/>
            <a:r>
              <a:rPr lang="pt-BR" dirty="0"/>
              <a:t>(EMMANUEL. </a:t>
            </a:r>
            <a:r>
              <a:rPr lang="pt-BR" i="1" dirty="0"/>
              <a:t>Paciência</a:t>
            </a:r>
            <a:r>
              <a:rPr lang="pt-BR" dirty="0"/>
              <a:t>, cap. 13)</a:t>
            </a:r>
          </a:p>
        </p:txBody>
      </p:sp>
    </p:spTree>
    <p:extLst>
      <p:ext uri="{BB962C8B-B14F-4D97-AF65-F5344CB8AC3E}">
        <p14:creationId xmlns:p14="http://schemas.microsoft.com/office/powerpoint/2010/main" val="74354785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Berlim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Berlim">
      <a:majorFont>
        <a:latin typeface="Trebuchet MS" panose="020B0603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erlim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100000"/>
                <a:lumMod val="110000"/>
              </a:schemeClr>
            </a:gs>
            <a:gs pos="100000">
              <a:schemeClr val="phClr">
                <a:tint val="70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6000"/>
                <a:shade val="100000"/>
                <a:hueMod val="92000"/>
                <a:satMod val="200000"/>
                <a:lumMod val="138000"/>
              </a:schemeClr>
            </a:gs>
            <a:gs pos="50000">
              <a:schemeClr val="phClr">
                <a:shade val="100000"/>
                <a:hueMod val="100000"/>
                <a:satMod val="110000"/>
                <a:lumMod val="130000"/>
              </a:schemeClr>
            </a:gs>
            <a:gs pos="100000">
              <a:schemeClr val="phClr">
                <a:shade val="78000"/>
                <a:hueMod val="106000"/>
                <a:satMod val="120000"/>
                <a:lumMod val="79000"/>
              </a:schemeClr>
            </a:gs>
          </a:gsLst>
          <a:lin ang="252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erlin" id="{7B5DBA9E-B069-418E-9360-A61BDD0615A4}" vid="{B587E4A9-1405-4B4F-8BC3-512EE08D2EBF}"/>
    </a:ext>
  </a:extLst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Berlin</Template>
  <TotalTime>1170</TotalTime>
  <Words>1536</Words>
  <Application>Microsoft Macintosh PowerPoint</Application>
  <PresentationFormat>Apresentação na tela (4:3)</PresentationFormat>
  <Paragraphs>79</Paragraphs>
  <Slides>16</Slides>
  <Notes>9</Notes>
  <HiddenSlides>1</HiddenSlides>
  <MMClips>0</MMClips>
  <ScaleCrop>false</ScaleCrop>
  <HeadingPairs>
    <vt:vector size="6" baseType="variant">
      <vt:variant>
        <vt:lpstr>Fontes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16</vt:i4>
      </vt:variant>
    </vt:vector>
  </HeadingPairs>
  <TitlesOfParts>
    <vt:vector size="22" baseType="lpstr">
      <vt:lpstr>Arial</vt:lpstr>
      <vt:lpstr>Avenir Next</vt:lpstr>
      <vt:lpstr>Avenir Next Condensed Demi Bold</vt:lpstr>
      <vt:lpstr>Avenir Next Demi Bold</vt:lpstr>
      <vt:lpstr>Calibri</vt:lpstr>
      <vt:lpstr>Berlim</vt:lpstr>
      <vt:lpstr>Caridade do entendimento</vt:lpstr>
      <vt:lpstr>O que é importante</vt:lpstr>
      <vt:lpstr>A fé</vt:lpstr>
      <vt:lpstr>Apresentação do PowerPoint</vt:lpstr>
      <vt:lpstr>A esperança</vt:lpstr>
      <vt:lpstr>Caridade como sustentação espiritual</vt:lpstr>
      <vt:lpstr>Por que precisamos da caridade? </vt:lpstr>
      <vt:lpstr>O que é essa caridade? </vt:lpstr>
      <vt:lpstr>Expressões de caridade </vt:lpstr>
      <vt:lpstr>Expressões de caridade </vt:lpstr>
      <vt:lpstr>Expressões de caridade </vt:lpstr>
      <vt:lpstr>Expressões de caridade </vt:lpstr>
      <vt:lpstr>Expressões de caridade </vt:lpstr>
      <vt:lpstr>Como praticar o entendimento</vt:lpstr>
      <vt:lpstr>Felicidade e progresso</vt:lpstr>
      <vt:lpstr>Oração por Entendimento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Palestra 1  Caridade do entendimento</dc:title>
  <dc:creator>Adriano Alves</dc:creator>
  <cp:lastModifiedBy>Adriano Alves</cp:lastModifiedBy>
  <cp:revision>37</cp:revision>
  <dcterms:created xsi:type="dcterms:W3CDTF">2016-05-04T04:09:15Z</dcterms:created>
  <dcterms:modified xsi:type="dcterms:W3CDTF">2021-02-24T21:40:21Z</dcterms:modified>
</cp:coreProperties>
</file>