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Lst>
  <p:sldIdLst>
    <p:sldId id="256" r:id="rId2"/>
    <p:sldId id="269" r:id="rId3"/>
    <p:sldId id="270" r:id="rId4"/>
    <p:sldId id="271" r:id="rId5"/>
    <p:sldId id="258" r:id="rId6"/>
    <p:sldId id="259" r:id="rId7"/>
    <p:sldId id="267" r:id="rId8"/>
    <p:sldId id="260" r:id="rId9"/>
    <p:sldId id="273" r:id="rId10"/>
    <p:sldId id="262" r:id="rId11"/>
    <p:sldId id="275" r:id="rId12"/>
    <p:sldId id="276" r:id="rId13"/>
    <p:sldId id="277" r:id="rId14"/>
    <p:sldId id="278" r:id="rId15"/>
    <p:sldId id="279" r:id="rId16"/>
    <p:sldId id="274" r:id="rId17"/>
    <p:sldId id="26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0000"/>
    <a:srgbClr val="42332B"/>
    <a:srgbClr val="434C69"/>
    <a:srgbClr val="4B0000"/>
    <a:srgbClr val="6D5833"/>
    <a:srgbClr val="7B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31" autoAdjust="0"/>
  </p:normalViewPr>
  <p:slideViewPr>
    <p:cSldViewPr snapToGrid="0" snapToObjects="1" showGuides="1">
      <p:cViewPr varScale="1">
        <p:scale>
          <a:sx n="105" d="100"/>
          <a:sy n="105" d="100"/>
        </p:scale>
        <p:origin x="-1624" y="-120"/>
      </p:cViewPr>
      <p:guideLst>
        <p:guide orient="horz" pos="2160"/>
        <p:guide pos="557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x-none" dirty="0" smtClean="0"/>
              <a:t>Click to edit Master title style</a:t>
            </a:r>
            <a:endParaRPr dirty="0"/>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DD645D6-69A2-424A-A43F-5BC6AC2B8805}" type="datetimeFigureOut">
              <a:rPr lang="en-US" smtClean="0"/>
              <a:t>26/05/15</a:t>
            </a:fld>
            <a:endParaRPr lang="pt-B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pt-BR"/>
          </a:p>
        </p:txBody>
      </p:sp>
      <p:sp>
        <p:nvSpPr>
          <p:cNvPr id="7" name="Rectangle 6"/>
          <p:cNvSpPr/>
          <p:nvPr/>
        </p:nvSpPr>
        <p:spPr>
          <a:xfrm>
            <a:off x="282575" y="228600"/>
            <a:ext cx="4235450" cy="4187952"/>
          </a:xfrm>
          <a:prstGeom prst="rect">
            <a:avLst/>
          </a:prstGeom>
          <a:solidFill>
            <a:srgbClr val="7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rgbClr val="4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rgbClr val="434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rgbClr val="6D5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rgbClr val="423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Picture 5"/>
          <p:cNvPicPr>
            <a:picLocks noChangeAspect="1"/>
          </p:cNvPicPr>
          <p:nvPr userDrawn="1"/>
        </p:nvPicPr>
        <p:blipFill>
          <a:blip r:embed="rId2">
            <a:duotone>
              <a:schemeClr val="accent1">
                <a:shade val="45000"/>
                <a:satMod val="135000"/>
              </a:schemeClr>
              <a:prstClr val="white"/>
            </a:duotone>
          </a:blip>
          <a:stretch>
            <a:fillRect/>
          </a:stretch>
        </p:blipFill>
        <p:spPr>
          <a:xfrm>
            <a:off x="1566171" y="883412"/>
            <a:ext cx="1676400" cy="2768600"/>
          </a:xfrm>
          <a:prstGeom prst="rect">
            <a:avLst/>
          </a:prstGeom>
        </p:spPr>
      </p:pic>
      <p:pic>
        <p:nvPicPr>
          <p:cNvPr id="9" name="Picture 8"/>
          <p:cNvPicPr>
            <a:picLocks noChangeAspect="1"/>
          </p:cNvPicPr>
          <p:nvPr userDrawn="1"/>
        </p:nvPicPr>
        <p:blipFill>
          <a:blip r:embed="rId3">
            <a:duotone>
              <a:schemeClr val="accent3">
                <a:shade val="45000"/>
                <a:satMod val="135000"/>
              </a:schemeClr>
              <a:prstClr val="white"/>
            </a:duotone>
          </a:blip>
          <a:stretch>
            <a:fillRect/>
          </a:stretch>
        </p:blipFill>
        <p:spPr>
          <a:xfrm>
            <a:off x="5086147" y="228600"/>
            <a:ext cx="1131801" cy="2039112"/>
          </a:xfrm>
          <a:prstGeom prst="rect">
            <a:avLst/>
          </a:prstGeom>
        </p:spPr>
      </p:pic>
      <p:pic>
        <p:nvPicPr>
          <p:cNvPr id="13" name="Picture 12"/>
          <p:cNvPicPr>
            <a:picLocks noChangeAspect="1"/>
          </p:cNvPicPr>
          <p:nvPr userDrawn="1"/>
        </p:nvPicPr>
        <p:blipFill>
          <a:blip r:embed="rId4">
            <a:duotone>
              <a:schemeClr val="accent6">
                <a:shade val="45000"/>
                <a:satMod val="135000"/>
              </a:schemeClr>
              <a:prstClr val="white"/>
            </a:duotone>
          </a:blip>
          <a:stretch>
            <a:fillRect/>
          </a:stretch>
        </p:blipFill>
        <p:spPr>
          <a:xfrm>
            <a:off x="7249019" y="228600"/>
            <a:ext cx="1159862" cy="2039112"/>
          </a:xfrm>
          <a:prstGeom prst="rect">
            <a:avLst/>
          </a:prstGeom>
        </p:spPr>
      </p:pic>
      <p:pic>
        <p:nvPicPr>
          <p:cNvPr id="14" name="Picture 13"/>
          <p:cNvPicPr>
            <a:picLocks noChangeAspect="1"/>
          </p:cNvPicPr>
          <p:nvPr userDrawn="1"/>
        </p:nvPicPr>
        <p:blipFill>
          <a:blip r:embed="rId5">
            <a:duotone>
              <a:schemeClr val="accent4">
                <a:shade val="45000"/>
                <a:satMod val="135000"/>
              </a:schemeClr>
              <a:prstClr val="white"/>
            </a:duotone>
          </a:blip>
          <a:stretch>
            <a:fillRect/>
          </a:stretch>
        </p:blipFill>
        <p:spPr>
          <a:xfrm>
            <a:off x="5075199" y="2377440"/>
            <a:ext cx="1169216" cy="2039112"/>
          </a:xfrm>
          <a:prstGeom prst="rect">
            <a:avLst/>
          </a:prstGeom>
        </p:spPr>
      </p:pic>
      <p:pic>
        <p:nvPicPr>
          <p:cNvPr id="16" name="Picture 15"/>
          <p:cNvPicPr>
            <a:picLocks noChangeAspect="1"/>
          </p:cNvPicPr>
          <p:nvPr userDrawn="1"/>
        </p:nvPicPr>
        <p:blipFill>
          <a:blip r:embed="rId6">
            <a:duotone>
              <a:schemeClr val="accent2">
                <a:shade val="45000"/>
                <a:satMod val="135000"/>
              </a:schemeClr>
              <a:prstClr val="white"/>
            </a:duotone>
          </a:blip>
          <a:stretch>
            <a:fillRect/>
          </a:stretch>
        </p:blipFill>
        <p:spPr>
          <a:xfrm>
            <a:off x="7227123" y="2377440"/>
            <a:ext cx="1225338" cy="2039112"/>
          </a:xfrm>
          <a:prstGeom prst="rect">
            <a:avLst/>
          </a:prstGeom>
        </p:spPr>
      </p:pic>
      <p:sp>
        <p:nvSpPr>
          <p:cNvPr id="17" name="Rectangle 16"/>
          <p:cNvSpPr/>
          <p:nvPr userDrawn="1"/>
        </p:nvSpPr>
        <p:spPr>
          <a:xfrm>
            <a:off x="8331139" y="2561999"/>
            <a:ext cx="284638" cy="624076"/>
          </a:xfrm>
          <a:prstGeom prst="rect">
            <a:avLst/>
          </a:prstGeom>
          <a:solidFill>
            <a:srgbClr val="423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x-none" smtClean="0"/>
              <a:t>Click to edit Master title style</a:t>
            </a:r>
            <a:endParaRPr/>
          </a:p>
        </p:txBody>
      </p:sp>
      <p:sp>
        <p:nvSpPr>
          <p:cNvPr id="5" name="Date Placeholder 4"/>
          <p:cNvSpPr>
            <a:spLocks noGrp="1"/>
          </p:cNvSpPr>
          <p:nvPr>
            <p:ph type="dt" sz="half" idx="10"/>
          </p:nvPr>
        </p:nvSpPr>
        <p:spPr/>
        <p:txBody>
          <a:bodyPr/>
          <a:lstStyle/>
          <a:p>
            <a:fld id="{3DD645D6-69A2-424A-A43F-5BC6AC2B8805}" type="datetimeFigureOut">
              <a:rPr lang="en-US" smtClean="0"/>
              <a:t>26/05/15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0E69A17-AABF-F447-A4C1-27787E768BB6}" type="slidenum">
              <a:rPr lang="pt-BR" smtClean="0"/>
              <a:t>‹#›</a:t>
            </a:fld>
            <a:endParaRPr lang="pt-B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x-none" smtClean="0"/>
              <a:t>Click to edit Master title style</a:t>
            </a:r>
            <a:endParaRPr/>
          </a:p>
        </p:txBody>
      </p:sp>
      <p:sp>
        <p:nvSpPr>
          <p:cNvPr id="3" name="Date Placeholder 2"/>
          <p:cNvSpPr>
            <a:spLocks noGrp="1"/>
          </p:cNvSpPr>
          <p:nvPr>
            <p:ph type="dt" sz="half" idx="10"/>
          </p:nvPr>
        </p:nvSpPr>
        <p:spPr/>
        <p:txBody>
          <a:bodyPr/>
          <a:lstStyle/>
          <a:p>
            <a:fld id="{3DD645D6-69A2-424A-A43F-5BC6AC2B8805}" type="datetimeFigureOut">
              <a:rPr lang="en-US" smtClean="0"/>
              <a:t>26/05/15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80E69A17-AABF-F447-A4C1-27787E768BB6}" type="slidenum">
              <a:rPr lang="pt-BR" smtClean="0"/>
              <a:t>‹#›</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3DD645D6-69A2-424A-A43F-5BC6AC2B8805}" type="datetimeFigureOut">
              <a:rPr lang="en-US" smtClean="0"/>
              <a:t>26/05/15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80E69A17-AABF-F447-A4C1-27787E768BB6}" type="slidenum">
              <a:rPr lang="pt-BR" smtClean="0"/>
              <a:t>‹#›</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x-none"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DD645D6-69A2-424A-A43F-5BC6AC2B8805}" type="datetimeFigureOut">
              <a:rPr lang="en-US" smtClean="0"/>
              <a:t>26/05/15</a:t>
            </a:fld>
            <a:endParaRPr lang="pt-BR"/>
          </a:p>
        </p:txBody>
      </p:sp>
      <p:sp>
        <p:nvSpPr>
          <p:cNvPr id="6" name="Footer Placeholder 5"/>
          <p:cNvSpPr>
            <a:spLocks noGrp="1"/>
          </p:cNvSpPr>
          <p:nvPr>
            <p:ph type="ftr" sz="quarter" idx="11"/>
          </p:nvPr>
        </p:nvSpPr>
        <p:spPr>
          <a:xfrm>
            <a:off x="3859305" y="6423585"/>
            <a:ext cx="3316941" cy="365125"/>
          </a:xfrm>
        </p:spPr>
        <p:txBody>
          <a:bodyPr/>
          <a:lstStyle/>
          <a:p>
            <a:endParaRPr lang="pt-B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x-none"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DD645D6-69A2-424A-A43F-5BC6AC2B8805}" type="datetimeFigureOut">
              <a:rPr lang="en-US" smtClean="0"/>
              <a:t>26/05/15</a:t>
            </a:fld>
            <a:endParaRPr lang="pt-BR"/>
          </a:p>
        </p:txBody>
      </p:sp>
      <p:sp>
        <p:nvSpPr>
          <p:cNvPr id="6" name="Footer Placeholder 5"/>
          <p:cNvSpPr>
            <a:spLocks noGrp="1"/>
          </p:cNvSpPr>
          <p:nvPr>
            <p:ph type="ftr" sz="quarter" idx="11"/>
          </p:nvPr>
        </p:nvSpPr>
        <p:spPr>
          <a:xfrm>
            <a:off x="4191000" y="6423585"/>
            <a:ext cx="3005138" cy="365125"/>
          </a:xfrm>
        </p:spPr>
        <p:txBody>
          <a:bodyPr/>
          <a:lstStyle/>
          <a:p>
            <a:endParaRPr lang="pt-BR"/>
          </a:p>
        </p:txBody>
      </p:sp>
      <p:sp>
        <p:nvSpPr>
          <p:cNvPr id="7" name="Slide Number Placeholder 6"/>
          <p:cNvSpPr>
            <a:spLocks noGrp="1"/>
          </p:cNvSpPr>
          <p:nvPr>
            <p:ph type="sldNum" sz="quarter" idx="12"/>
          </p:nvPr>
        </p:nvSpPr>
        <p:spPr/>
        <p:txBody>
          <a:bodyPr/>
          <a:lstStyle/>
          <a:p>
            <a:fld id="{80E69A17-AABF-F447-A4C1-27787E768BB6}" type="slidenum">
              <a:rPr lang="pt-BR" smtClean="0"/>
              <a:t>‹#›</a:t>
            </a:fld>
            <a:endParaRPr lang="pt-B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x-none"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DD645D6-69A2-424A-A43F-5BC6AC2B8805}" type="datetimeFigureOut">
              <a:rPr lang="en-US" smtClean="0"/>
              <a:t>26/05/15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0E69A17-AABF-F447-A4C1-27787E768BB6}" type="slidenum">
              <a:rPr lang="pt-BR" smtClean="0"/>
              <a:t>‹#›</a:t>
            </a:fld>
            <a:endParaRPr lang="pt-B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x-none"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3DD645D6-69A2-424A-A43F-5BC6AC2B8805}" type="datetimeFigureOut">
              <a:rPr lang="en-US" smtClean="0"/>
              <a:t>26/05/15</a:t>
            </a:fld>
            <a:endParaRPr lang="pt-B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pt-BR"/>
          </a:p>
        </p:txBody>
      </p:sp>
      <p:sp>
        <p:nvSpPr>
          <p:cNvPr id="7" name="Slide Number Placeholder 6"/>
          <p:cNvSpPr>
            <a:spLocks noGrp="1"/>
          </p:cNvSpPr>
          <p:nvPr>
            <p:ph type="sldNum" sz="quarter" idx="12"/>
          </p:nvPr>
        </p:nvSpPr>
        <p:spPr/>
        <p:txBody>
          <a:bodyPr/>
          <a:lstStyle/>
          <a:p>
            <a:fld id="{80E69A17-AABF-F447-A4C1-27787E768BB6}" type="slidenum">
              <a:rPr lang="pt-BR" smtClean="0"/>
              <a:t>‹#›</a:t>
            </a:fld>
            <a:endParaRPr lang="pt-B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x-none"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x-none"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x-none"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3DD645D6-69A2-424A-A43F-5BC6AC2B8805}" type="datetimeFigureOut">
              <a:rPr lang="en-US" smtClean="0"/>
              <a:t>26/05/15</a:t>
            </a:fld>
            <a:endParaRPr lang="pt-B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pt-BR"/>
          </a:p>
        </p:txBody>
      </p:sp>
      <p:sp>
        <p:nvSpPr>
          <p:cNvPr id="7" name="Slide Number Placeholder 6"/>
          <p:cNvSpPr>
            <a:spLocks noGrp="1"/>
          </p:cNvSpPr>
          <p:nvPr>
            <p:ph type="sldNum" sz="quarter" idx="12"/>
          </p:nvPr>
        </p:nvSpPr>
        <p:spPr/>
        <p:txBody>
          <a:bodyPr/>
          <a:lstStyle/>
          <a:p>
            <a:fld id="{80E69A17-AABF-F447-A4C1-27787E768BB6}" type="slidenum">
              <a:rPr lang="pt-BR" smtClean="0"/>
              <a:t>‹#›</a:t>
            </a:fld>
            <a:endParaRPr lang="pt-B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x-none"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x-none"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x-none"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x-none"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DD645D6-69A2-424A-A43F-5BC6AC2B8805}" type="datetimeFigureOut">
              <a:rPr lang="en-US" smtClean="0"/>
              <a:t>26/05/15</a:t>
            </a:fld>
            <a:endParaRPr lang="pt-BR"/>
          </a:p>
        </p:txBody>
      </p:sp>
      <p:sp>
        <p:nvSpPr>
          <p:cNvPr id="6" name="Footer Placeholder 5"/>
          <p:cNvSpPr>
            <a:spLocks noGrp="1"/>
          </p:cNvSpPr>
          <p:nvPr>
            <p:ph type="ftr" sz="quarter" idx="11"/>
          </p:nvPr>
        </p:nvSpPr>
        <p:spPr>
          <a:xfrm>
            <a:off x="4191000" y="6423585"/>
            <a:ext cx="3005138" cy="365125"/>
          </a:xfrm>
        </p:spPr>
        <p:txBody>
          <a:bodyPr/>
          <a:lstStyle/>
          <a:p>
            <a:endParaRPr lang="pt-BR"/>
          </a:p>
        </p:txBody>
      </p:sp>
      <p:sp>
        <p:nvSpPr>
          <p:cNvPr id="7" name="Slide Number Placeholder 6"/>
          <p:cNvSpPr>
            <a:spLocks noGrp="1"/>
          </p:cNvSpPr>
          <p:nvPr>
            <p:ph type="sldNum" sz="quarter" idx="12"/>
          </p:nvPr>
        </p:nvSpPr>
        <p:spPr/>
        <p:txBody>
          <a:bodyPr/>
          <a:lstStyle/>
          <a:p>
            <a:fld id="{80E69A17-AABF-F447-A4C1-27787E768BB6}" type="slidenum">
              <a:rPr lang="pt-BR" smtClean="0"/>
              <a:t>‹#›</a:t>
            </a:fld>
            <a:endParaRPr lang="pt-B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x-none"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x-none"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x-none"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3DD645D6-69A2-424A-A43F-5BC6AC2B8805}" type="datetimeFigureOut">
              <a:rPr lang="en-US" smtClean="0"/>
              <a:t>26/05/15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0E69A17-AABF-F447-A4C1-27787E768BB6}" type="slidenum">
              <a:rPr lang="pt-BR" smtClean="0"/>
              <a:t>‹#›</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x-none" dirty="0" smtClean="0"/>
              <a:t>Click to edit Master title style</a:t>
            </a:r>
            <a:endParaRPr dirty="0"/>
          </a:p>
        </p:txBody>
      </p:sp>
      <p:sp>
        <p:nvSpPr>
          <p:cNvPr id="3" name="Content Placeholder 2"/>
          <p:cNvSpPr>
            <a:spLocks noGrp="1"/>
          </p:cNvSpPr>
          <p:nvPr>
            <p:ph idx="1"/>
          </p:nvPr>
        </p:nvSpPr>
        <p:spPr>
          <a:xfrm>
            <a:off x="498474" y="1981200"/>
            <a:ext cx="7556313" cy="4511675"/>
          </a:xfrm>
        </p:spPr>
        <p:txBody>
          <a:bodyPr anchor="ctr"/>
          <a:lstStyle>
            <a:lvl1pPr algn="just">
              <a:spcBef>
                <a:spcPts val="800"/>
              </a:spcBef>
              <a:defRPr sz="2200"/>
            </a:lvl1pPr>
            <a:lvl2pPr algn="just">
              <a:defRPr sz="2000"/>
            </a:lvl2pPr>
            <a:lvl3pPr algn="just">
              <a:spcBef>
                <a:spcPts val="500"/>
              </a:spcBef>
              <a:defRPr/>
            </a:lvl3pPr>
            <a:lvl4pPr algn="just">
              <a:spcBef>
                <a:spcPts val="400"/>
              </a:spcBef>
              <a:defRPr sz="1700"/>
            </a:lvl4pPr>
            <a:lvl5pPr marL="268288" indent="0" algn="r">
              <a:spcBef>
                <a:spcPts val="400"/>
              </a:spcBef>
              <a:spcAft>
                <a:spcPts val="1200"/>
              </a:spcAft>
              <a:buNone/>
              <a:defRPr sz="1500"/>
            </a:lvl5p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dirty="0"/>
          </a:p>
        </p:txBody>
      </p:sp>
      <p:sp>
        <p:nvSpPr>
          <p:cNvPr id="4" name="Date Placeholder 3"/>
          <p:cNvSpPr>
            <a:spLocks noGrp="1"/>
          </p:cNvSpPr>
          <p:nvPr>
            <p:ph type="dt" sz="half" idx="10"/>
          </p:nvPr>
        </p:nvSpPr>
        <p:spPr>
          <a:xfrm>
            <a:off x="6795247" y="6492875"/>
            <a:ext cx="2133600" cy="365125"/>
          </a:xfrm>
        </p:spPr>
        <p:txBody>
          <a:bodyPr/>
          <a:lstStyle/>
          <a:p>
            <a:fld id="{3DD645D6-69A2-424A-A43F-5BC6AC2B8805}" type="datetimeFigureOut">
              <a:rPr lang="en-US" smtClean="0"/>
              <a:t>26/05/15</a:t>
            </a:fld>
            <a:endParaRPr lang="pt-BR"/>
          </a:p>
        </p:txBody>
      </p:sp>
      <p:sp>
        <p:nvSpPr>
          <p:cNvPr id="5" name="Footer Placeholder 4"/>
          <p:cNvSpPr>
            <a:spLocks noGrp="1"/>
          </p:cNvSpPr>
          <p:nvPr>
            <p:ph type="ftr" sz="quarter" idx="11"/>
          </p:nvPr>
        </p:nvSpPr>
        <p:spPr>
          <a:xfrm>
            <a:off x="201706" y="6492875"/>
            <a:ext cx="6122894" cy="365125"/>
          </a:xfrm>
        </p:spPr>
        <p:txBody>
          <a:bodyPr/>
          <a:lstStyle/>
          <a:p>
            <a:endParaRPr lang="pt-BR" dirty="0"/>
          </a:p>
        </p:txBody>
      </p:sp>
      <p:sp>
        <p:nvSpPr>
          <p:cNvPr id="6" name="Slide Number Placeholder 5"/>
          <p:cNvSpPr>
            <a:spLocks noGrp="1"/>
          </p:cNvSpPr>
          <p:nvPr>
            <p:ph type="sldNum" sz="quarter" idx="12"/>
          </p:nvPr>
        </p:nvSpPr>
        <p:spPr/>
        <p:txBody>
          <a:bodyPr/>
          <a:lstStyle/>
          <a:p>
            <a:fld id="{80E69A17-AABF-F447-A4C1-27787E768BB6}" type="slidenum">
              <a:rPr lang="pt-BR" smtClean="0"/>
              <a:t>‹#›</a:t>
            </a:fld>
            <a:endParaRPr lang="pt-B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x-none"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3DD645D6-69A2-424A-A43F-5BC6AC2B8805}" type="datetimeFigureOut">
              <a:rPr lang="en-US" smtClean="0"/>
              <a:t>26/05/15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0E69A17-AABF-F447-A4C1-27787E768BB6}" type="slidenum">
              <a:rPr lang="pt-BR" smtClean="0"/>
              <a:t>‹#›</a:t>
            </a:fld>
            <a:endParaRPr lang="pt-B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662257"/>
          </a:xfrm>
        </p:spPr>
        <p:txBody>
          <a:bodyPr/>
          <a:lstStyle>
            <a:lvl1pPr algn="just">
              <a:spcBef>
                <a:spcPts val="0"/>
              </a:spcBef>
              <a:spcAft>
                <a:spcPts val="400"/>
              </a:spcAft>
              <a:buClr>
                <a:schemeClr val="accent6">
                  <a:lumMod val="75000"/>
                </a:schemeClr>
              </a:buClr>
              <a:defRPr>
                <a:solidFill>
                  <a:schemeClr val="bg1"/>
                </a:solidFill>
                <a:latin typeface="Avenir Light"/>
                <a:cs typeface="Avenir Light"/>
              </a:defRPr>
            </a:lvl1pPr>
            <a:lvl2pPr algn="just">
              <a:spcBef>
                <a:spcPts val="0"/>
              </a:spcBef>
              <a:spcAft>
                <a:spcPts val="300"/>
              </a:spcAft>
              <a:buClr>
                <a:schemeClr val="accent6">
                  <a:lumMod val="50000"/>
                </a:schemeClr>
              </a:buClr>
              <a:defRPr>
                <a:solidFill>
                  <a:srgbClr val="BFBFBF"/>
                </a:solidFill>
                <a:latin typeface="Avenir Light"/>
                <a:cs typeface="Avenir Light"/>
              </a:defRPr>
            </a:lvl2pPr>
            <a:lvl3pPr algn="just">
              <a:spcBef>
                <a:spcPts val="0"/>
              </a:spcBef>
              <a:spcAft>
                <a:spcPts val="200"/>
              </a:spcAft>
              <a:buClr>
                <a:schemeClr val="accent6"/>
              </a:buClr>
              <a:defRPr>
                <a:solidFill>
                  <a:srgbClr val="FFFFFF"/>
                </a:solidFill>
                <a:latin typeface="Avenir Light"/>
                <a:cs typeface="Avenir Light"/>
              </a:defRPr>
            </a:lvl3pPr>
            <a:lvl4pPr algn="just">
              <a:spcBef>
                <a:spcPts val="0"/>
              </a:spcBef>
              <a:buClr>
                <a:schemeClr val="tx1">
                  <a:lumMod val="50000"/>
                  <a:lumOff val="50000"/>
                </a:schemeClr>
              </a:buClr>
              <a:defRPr>
                <a:solidFill>
                  <a:schemeClr val="bg1">
                    <a:lumMod val="75000"/>
                  </a:schemeClr>
                </a:solidFill>
                <a:latin typeface="Avenir Light"/>
                <a:cs typeface="Avenir Light"/>
              </a:defRPr>
            </a:lvl4pPr>
            <a:lvl5pPr marL="1097280" indent="0" algn="r">
              <a:spcBef>
                <a:spcPts val="0"/>
              </a:spcBef>
              <a:spcAft>
                <a:spcPts val="1200"/>
              </a:spcAft>
              <a:buNone/>
              <a:defRPr>
                <a:solidFill>
                  <a:srgbClr val="A6A6A6"/>
                </a:solidFill>
                <a:latin typeface="Avenir Light"/>
                <a:cs typeface="Avenir Light"/>
              </a:defRPr>
            </a:lvl5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en-US" dirty="0"/>
          </a:p>
        </p:txBody>
      </p:sp>
      <p:sp>
        <p:nvSpPr>
          <p:cNvPr id="4" name="Date Placeholder 3"/>
          <p:cNvSpPr>
            <a:spLocks noGrp="1"/>
          </p:cNvSpPr>
          <p:nvPr>
            <p:ph type="dt" sz="half" idx="10"/>
          </p:nvPr>
        </p:nvSpPr>
        <p:spPr/>
        <p:txBody>
          <a:bodyPr/>
          <a:lstStyle/>
          <a:p>
            <a:fld id="{36CFE2B6-8864-4014-9451-D53D94932F60}" type="datetimeFigureOut">
              <a:rPr lang="pt-BR" smtClean="0"/>
              <a:t>26/05/15</a:t>
            </a:fld>
            <a:endParaRPr lang="pt-BR"/>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B8B9C851-AC0A-42DB-98E1-16E49E1D10AC}" type="slidenum">
              <a:rPr lang="pt-BR" smtClean="0"/>
              <a:t>‹#›</a:t>
            </a:fld>
            <a:endParaRPr lang="pt-BR"/>
          </a:p>
        </p:txBody>
      </p:sp>
      <p:sp>
        <p:nvSpPr>
          <p:cNvPr id="7" name="Title 6"/>
          <p:cNvSpPr>
            <a:spLocks noGrp="1"/>
          </p:cNvSpPr>
          <p:nvPr>
            <p:ph type="title"/>
          </p:nvPr>
        </p:nvSpPr>
        <p:spPr/>
        <p:txBody>
          <a:bodyPr/>
          <a:lstStyle>
            <a:lvl1pPr>
              <a:defRPr b="1"/>
            </a:lvl1pPr>
          </a:lstStyle>
          <a:p>
            <a:r>
              <a:rPr lang="pt-BR" smtClean="0"/>
              <a:t>Clique para editar o título mestre</a:t>
            </a:r>
            <a:endParaRPr lang="en-US"/>
          </a:p>
        </p:txBody>
      </p:sp>
    </p:spTree>
    <p:extLst>
      <p:ext uri="{BB962C8B-B14F-4D97-AF65-F5344CB8AC3E}">
        <p14:creationId xmlns:p14="http://schemas.microsoft.com/office/powerpoint/2010/main" val="34311641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Somente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6CFE2B6-8864-4014-9451-D53D94932F60}" type="datetimeFigureOut">
              <a:rPr lang="pt-BR" smtClean="0"/>
              <a:t>26/05/15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B8B9C851-AC0A-42DB-98E1-16E49E1D10AC}" type="slidenum">
              <a:rPr lang="pt-BR" smtClean="0"/>
              <a:t>‹#›</a:t>
            </a:fld>
            <a:endParaRPr lang="pt-BR"/>
          </a:p>
        </p:txBody>
      </p:sp>
      <p:sp>
        <p:nvSpPr>
          <p:cNvPr id="6" name="Title 5"/>
          <p:cNvSpPr>
            <a:spLocks noGrp="1"/>
          </p:cNvSpPr>
          <p:nvPr>
            <p:ph type="title"/>
          </p:nvPr>
        </p:nvSpPr>
        <p:spPr/>
        <p:txBody>
          <a:bodyPr/>
          <a:lstStyle/>
          <a:p>
            <a:r>
              <a:rPr lang="pt-BR" smtClean="0"/>
              <a:t>Clique para editar o título mestre</a:t>
            </a:r>
            <a:endParaRPr lang="en-US"/>
          </a:p>
        </p:txBody>
      </p:sp>
    </p:spTree>
    <p:extLst>
      <p:ext uri="{BB962C8B-B14F-4D97-AF65-F5344CB8AC3E}">
        <p14:creationId xmlns:p14="http://schemas.microsoft.com/office/powerpoint/2010/main" val="337458306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x-none" smtClean="0"/>
              <a:t>Click to edit Master title style</a:t>
            </a:r>
            <a:endParaRPr/>
          </a:p>
        </p:txBody>
      </p:sp>
      <p:sp>
        <p:nvSpPr>
          <p:cNvPr id="3" name="Content Placeholder 2"/>
          <p:cNvSpPr>
            <a:spLocks noGrp="1"/>
          </p:cNvSpPr>
          <p:nvPr>
            <p:ph idx="1"/>
          </p:nvPr>
        </p:nvSpPr>
        <p:spPr>
          <a:xfrm>
            <a:off x="498474" y="1981200"/>
            <a:ext cx="7556313" cy="4511675"/>
          </a:xfrm>
        </p:spPr>
        <p:txBody>
          <a:bodyPr anchor="ctr"/>
          <a:lstStyle>
            <a:lvl1pPr algn="just">
              <a:spcBef>
                <a:spcPts val="800"/>
              </a:spcBef>
              <a:defRPr sz="2200"/>
            </a:lvl1pPr>
            <a:lvl2pPr algn="just">
              <a:defRPr sz="2000"/>
            </a:lvl2pPr>
            <a:lvl3pPr algn="just">
              <a:spcBef>
                <a:spcPts val="500"/>
              </a:spcBef>
              <a:defRPr/>
            </a:lvl3pPr>
            <a:lvl4pPr algn="just">
              <a:spcBef>
                <a:spcPts val="400"/>
              </a:spcBef>
              <a:defRPr sz="1700"/>
            </a:lvl4pPr>
            <a:lvl5pPr marL="268288" indent="0" algn="r">
              <a:spcBef>
                <a:spcPts val="400"/>
              </a:spcBef>
              <a:spcAft>
                <a:spcPts val="1200"/>
              </a:spcAft>
              <a:buNone/>
              <a:defRPr sz="1500"/>
            </a:lvl5p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dirty="0"/>
          </a:p>
        </p:txBody>
      </p:sp>
      <p:sp>
        <p:nvSpPr>
          <p:cNvPr id="4" name="Date Placeholder 3"/>
          <p:cNvSpPr>
            <a:spLocks noGrp="1"/>
          </p:cNvSpPr>
          <p:nvPr>
            <p:ph type="dt" sz="half" idx="10"/>
          </p:nvPr>
        </p:nvSpPr>
        <p:spPr>
          <a:xfrm>
            <a:off x="6795247" y="6492875"/>
            <a:ext cx="2133600" cy="365125"/>
          </a:xfrm>
        </p:spPr>
        <p:txBody>
          <a:bodyPr/>
          <a:lstStyle/>
          <a:p>
            <a:fld id="{3DD645D6-69A2-424A-A43F-5BC6AC2B8805}" type="datetimeFigureOut">
              <a:rPr lang="en-US" smtClean="0"/>
              <a:t>26/05/15</a:t>
            </a:fld>
            <a:endParaRPr lang="pt-BR"/>
          </a:p>
        </p:txBody>
      </p:sp>
      <p:sp>
        <p:nvSpPr>
          <p:cNvPr id="5" name="Footer Placeholder 4"/>
          <p:cNvSpPr>
            <a:spLocks noGrp="1"/>
          </p:cNvSpPr>
          <p:nvPr>
            <p:ph type="ftr" sz="quarter" idx="11"/>
          </p:nvPr>
        </p:nvSpPr>
        <p:spPr>
          <a:xfrm>
            <a:off x="201706" y="6492875"/>
            <a:ext cx="6122894" cy="365125"/>
          </a:xfrm>
        </p:spPr>
        <p:txBody>
          <a:bodyPr/>
          <a:lstStyle/>
          <a:p>
            <a:endParaRPr lang="pt-BR" dirty="0"/>
          </a:p>
        </p:txBody>
      </p:sp>
      <p:sp>
        <p:nvSpPr>
          <p:cNvPr id="6" name="Slide Number Placeholder 5"/>
          <p:cNvSpPr>
            <a:spLocks noGrp="1"/>
          </p:cNvSpPr>
          <p:nvPr>
            <p:ph type="sldNum" sz="quarter" idx="12"/>
          </p:nvPr>
        </p:nvSpPr>
        <p:spPr/>
        <p:txBody>
          <a:bodyPr/>
          <a:lstStyle/>
          <a:p>
            <a:fld id="{80E69A17-AABF-F447-A4C1-27787E768BB6}" type="slidenum">
              <a:rPr lang="pt-BR" smtClean="0"/>
              <a:t>‹#›</a:t>
            </a:fld>
            <a:endParaRPr lang="pt-B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x-none"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x-none"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DD645D6-69A2-424A-A43F-5BC6AC2B8805}" type="datetimeFigureOut">
              <a:rPr lang="en-US" smtClean="0"/>
              <a:t>26/05/15</a:t>
            </a:fld>
            <a:endParaRPr lang="pt-B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pt-B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x-none"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x-none"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x-none"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rgbClr val="7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0" name="Picture 9"/>
          <p:cNvPicPr>
            <a:picLocks noChangeAspect="1"/>
          </p:cNvPicPr>
          <p:nvPr userDrawn="1"/>
        </p:nvPicPr>
        <p:blipFill>
          <a:blip r:embed="rId2">
            <a:duotone>
              <a:schemeClr val="accent1">
                <a:shade val="45000"/>
                <a:satMod val="135000"/>
              </a:schemeClr>
              <a:prstClr val="white"/>
            </a:duotone>
          </a:blip>
          <a:stretch>
            <a:fillRect/>
          </a:stretch>
        </p:blipFill>
        <p:spPr>
          <a:xfrm>
            <a:off x="928289" y="228600"/>
            <a:ext cx="7931548" cy="6345238"/>
          </a:xfrm>
          <a:prstGeom prst="rect">
            <a:avLst/>
          </a:prstGeom>
        </p:spPr>
      </p:pic>
      <p:sp>
        <p:nvSpPr>
          <p:cNvPr id="2" name="Title 1"/>
          <p:cNvSpPr>
            <a:spLocks noGrp="1"/>
          </p:cNvSpPr>
          <p:nvPr>
            <p:ph type="title"/>
          </p:nvPr>
        </p:nvSpPr>
        <p:spPr>
          <a:xfrm>
            <a:off x="928289" y="2066925"/>
            <a:ext cx="4589312" cy="2121693"/>
          </a:xfrm>
        </p:spPr>
        <p:txBody>
          <a:bodyPr anchor="b" anchorCtr="0">
            <a:normAutofit/>
          </a:bodyPr>
          <a:lstStyle>
            <a:lvl1pPr algn="l">
              <a:defRPr sz="3200" b="0" cap="none" baseline="0">
                <a:solidFill>
                  <a:schemeClr val="bg1"/>
                </a:solidFill>
              </a:defRPr>
            </a:lvl1pPr>
          </a:lstStyle>
          <a:p>
            <a:r>
              <a:rPr lang="x-none" dirty="0" smtClean="0"/>
              <a:t>Click to edit Master title style</a:t>
            </a:r>
            <a:endParaRPr dirty="0"/>
          </a:p>
        </p:txBody>
      </p:sp>
      <p:sp>
        <p:nvSpPr>
          <p:cNvPr id="3" name="Text Placeholder 2"/>
          <p:cNvSpPr>
            <a:spLocks noGrp="1"/>
          </p:cNvSpPr>
          <p:nvPr>
            <p:ph type="body" idx="1"/>
          </p:nvPr>
        </p:nvSpPr>
        <p:spPr>
          <a:xfrm>
            <a:off x="928289" y="4188618"/>
            <a:ext cx="4589312"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dirty="0"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3DD645D6-69A2-424A-A43F-5BC6AC2B8805}" type="datetimeFigureOut">
              <a:rPr lang="en-US" smtClean="0"/>
              <a:t>26/05/15</a:t>
            </a:fld>
            <a:endParaRPr lang="pt-B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pt-BR"/>
          </a:p>
        </p:txBody>
      </p:sp>
      <p:sp>
        <p:nvSpPr>
          <p:cNvPr id="6" name="Slide Number Placeholder 5"/>
          <p:cNvSpPr>
            <a:spLocks noGrp="1"/>
          </p:cNvSpPr>
          <p:nvPr>
            <p:ph type="sldNum" sz="quarter" idx="12"/>
          </p:nvPr>
        </p:nvSpPr>
        <p:spPr>
          <a:xfrm>
            <a:off x="8305800" y="6248774"/>
            <a:ext cx="554038" cy="365125"/>
          </a:xfrm>
        </p:spPr>
        <p:txBody>
          <a:bodyPr/>
          <a:lstStyle/>
          <a:p>
            <a:fld id="{80E69A17-AABF-F447-A4C1-27787E768BB6}" type="slidenum">
              <a:rPr lang="pt-BR" smtClean="0"/>
              <a:t>‹#›</a:t>
            </a:fld>
            <a:endParaRPr lang="pt-BR"/>
          </a:p>
        </p:txBody>
      </p:sp>
      <p:sp>
        <p:nvSpPr>
          <p:cNvPr id="8" name="TextBox 7"/>
          <p:cNvSpPr txBox="1"/>
          <p:nvPr/>
        </p:nvSpPr>
        <p:spPr>
          <a:xfrm>
            <a:off x="797834" y="1451372"/>
            <a:ext cx="260909" cy="615553"/>
          </a:xfrm>
          <a:prstGeom prst="rect">
            <a:avLst/>
          </a:prstGeom>
          <a:noFill/>
        </p:spPr>
        <p:txBody>
          <a:bodyPr wrap="square" lIns="0" tIns="0" rIns="0" bIns="0" rtlCol="0">
            <a:spAutoFit/>
          </a:bodyPr>
          <a:lstStyle/>
          <a:p>
            <a:r>
              <a:rPr sz="4000" b="1" dirty="0">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fld id="{3DD645D6-69A2-424A-A43F-5BC6AC2B8805}" type="datetimeFigureOut">
              <a:rPr lang="en-US" smtClean="0"/>
              <a:t>26/05/15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0E69A17-AABF-F447-A4C1-27787E768BB6}" type="slidenum">
              <a:rPr lang="pt-BR" smtClean="0"/>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x-none"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7" name="Date Placeholder 6"/>
          <p:cNvSpPr>
            <a:spLocks noGrp="1"/>
          </p:cNvSpPr>
          <p:nvPr>
            <p:ph type="dt" sz="half" idx="10"/>
          </p:nvPr>
        </p:nvSpPr>
        <p:spPr/>
        <p:txBody>
          <a:bodyPr/>
          <a:lstStyle/>
          <a:p>
            <a:fld id="{3DD645D6-69A2-424A-A43F-5BC6AC2B8805}" type="datetimeFigureOut">
              <a:rPr lang="en-US" smtClean="0"/>
              <a:t>26/05/15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80E69A17-AABF-F447-A4C1-27787E768BB6}" type="slidenum">
              <a:rPr lang="pt-BR" smtClean="0"/>
              <a:t>‹#›</a:t>
            </a:fld>
            <a:endParaRPr lang="pt-B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fld id="{3DD645D6-69A2-424A-A43F-5BC6AC2B8805}" type="datetimeFigureOut">
              <a:rPr lang="en-US" smtClean="0"/>
              <a:t>26/05/15</a:t>
            </a:fld>
            <a:endParaRPr lang="pt-BR"/>
          </a:p>
        </p:txBody>
      </p:sp>
      <p:sp>
        <p:nvSpPr>
          <p:cNvPr id="6" name="Footer Placeholder 5"/>
          <p:cNvSpPr>
            <a:spLocks noGrp="1"/>
          </p:cNvSpPr>
          <p:nvPr>
            <p:ph type="ftr" sz="quarter" idx="11"/>
          </p:nvPr>
        </p:nvSpPr>
        <p:spPr/>
        <p:txBody>
          <a:bodyPr/>
          <a:lstStyle/>
          <a:p>
            <a:endParaRPr lang="pt-B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0E69A17-AABF-F447-A4C1-27787E768BB6}" type="slidenum">
              <a:rPr lang="pt-BR" smtClean="0"/>
              <a:t>‹#›</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fld id="{3DD645D6-69A2-424A-A43F-5BC6AC2B8805}" type="datetimeFigureOut">
              <a:rPr lang="en-US" smtClean="0"/>
              <a:t>26/05/15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0E69A17-AABF-F447-A4C1-27787E768BB6}" type="slidenum">
              <a:rPr lang="pt-BR" smtClean="0"/>
              <a:t>‹#›</a:t>
            </a:fld>
            <a:endParaRPr lang="pt-B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x-none"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3DD645D6-69A2-424A-A43F-5BC6AC2B8805}" type="datetimeFigureOut">
              <a:rPr lang="en-US" smtClean="0"/>
              <a:t>26/05/15</a:t>
            </a:fld>
            <a:endParaRPr lang="pt-B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pt-B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0E69A17-AABF-F447-A4C1-27787E768BB6}" type="slidenum">
              <a:rPr lang="pt-BR" smtClean="0"/>
              <a:t>‹#›</a:t>
            </a:fld>
            <a:endParaRPr lang="pt-B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11.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2999" y="4624668"/>
            <a:ext cx="6536619" cy="1092244"/>
          </a:xfrm>
        </p:spPr>
        <p:txBody>
          <a:bodyPr>
            <a:normAutofit fontScale="90000"/>
          </a:bodyPr>
          <a:lstStyle/>
          <a:p>
            <a:r>
              <a:rPr lang="pt-BR" sz="4000" dirty="0" smtClean="0"/>
              <a:t>V</a:t>
            </a:r>
            <a:r>
              <a:rPr lang="pt-BR" sz="4000" dirty="0" smtClean="0"/>
              <a:t>ÍCIOS</a:t>
            </a:r>
            <a:br>
              <a:rPr lang="pt-BR" sz="4000" dirty="0" smtClean="0"/>
            </a:br>
            <a:r>
              <a:rPr lang="pt-BR" sz="2700" dirty="0" smtClean="0"/>
              <a:t>Drogas: causas, consequências e terapêutica</a:t>
            </a:r>
            <a:endParaRPr lang="pt-BR" sz="2700" dirty="0"/>
          </a:p>
        </p:txBody>
      </p:sp>
      <p:sp>
        <p:nvSpPr>
          <p:cNvPr id="3" name="Subtitle 2"/>
          <p:cNvSpPr>
            <a:spLocks noGrp="1"/>
          </p:cNvSpPr>
          <p:nvPr>
            <p:ph type="subTitle" idx="1"/>
          </p:nvPr>
        </p:nvSpPr>
        <p:spPr>
          <a:xfrm>
            <a:off x="272999" y="5716912"/>
            <a:ext cx="6536619" cy="748553"/>
          </a:xfrm>
        </p:spPr>
        <p:txBody>
          <a:bodyPr/>
          <a:lstStyle/>
          <a:p>
            <a:r>
              <a:rPr lang="pt-BR" dirty="0" smtClean="0">
                <a:solidFill>
                  <a:srgbClr val="652825"/>
                </a:solidFill>
              </a:rPr>
              <a:t>Escola </a:t>
            </a:r>
            <a:r>
              <a:rPr lang="pt-BR" dirty="0">
                <a:solidFill>
                  <a:srgbClr val="652825"/>
                </a:solidFill>
              </a:rPr>
              <a:t>de Evangelização de </a:t>
            </a:r>
            <a:r>
              <a:rPr lang="pt-BR" dirty="0" smtClean="0">
                <a:solidFill>
                  <a:srgbClr val="652825"/>
                </a:solidFill>
              </a:rPr>
              <a:t>Pacientes</a:t>
            </a:r>
          </a:p>
          <a:p>
            <a:r>
              <a:rPr lang="pt-BR" sz="1200" dirty="0">
                <a:solidFill>
                  <a:srgbClr val="652825"/>
                </a:solidFill>
              </a:rPr>
              <a:t>Grupo Espírita </a:t>
            </a:r>
            <a:r>
              <a:rPr lang="pt-BR" sz="1200" dirty="0" err="1">
                <a:solidFill>
                  <a:srgbClr val="652825"/>
                </a:solidFill>
              </a:rPr>
              <a:t>Guillon</a:t>
            </a:r>
            <a:r>
              <a:rPr lang="pt-BR" sz="1200" dirty="0">
                <a:solidFill>
                  <a:srgbClr val="652825"/>
                </a:solidFill>
              </a:rPr>
              <a:t> </a:t>
            </a:r>
            <a:r>
              <a:rPr lang="pt-BR" sz="1200" dirty="0" smtClean="0">
                <a:solidFill>
                  <a:srgbClr val="652825"/>
                </a:solidFill>
              </a:rPr>
              <a:t>Ribeiro</a:t>
            </a:r>
            <a:endParaRPr lang="pt-BR" sz="1200" dirty="0">
              <a:solidFill>
                <a:srgbClr val="652825"/>
              </a:solidFill>
            </a:endParaRPr>
          </a:p>
        </p:txBody>
      </p:sp>
    </p:spTree>
    <p:extLst>
      <p:ext uri="{BB962C8B-B14F-4D97-AF65-F5344CB8AC3E}">
        <p14:creationId xmlns:p14="http://schemas.microsoft.com/office/powerpoint/2010/main" val="1519009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pt-BR" dirty="0"/>
              <a:t>Drogas e obsessão</a:t>
            </a:r>
          </a:p>
        </p:txBody>
      </p:sp>
      <p:sp>
        <p:nvSpPr>
          <p:cNvPr id="6" name="Content Placeholder 5"/>
          <p:cNvSpPr>
            <a:spLocks noGrp="1"/>
          </p:cNvSpPr>
          <p:nvPr>
            <p:ph idx="1"/>
          </p:nvPr>
        </p:nvSpPr>
        <p:spPr>
          <a:xfrm>
            <a:off x="498474" y="1981200"/>
            <a:ext cx="7556313" cy="2421467"/>
          </a:xfrm>
        </p:spPr>
        <p:txBody>
          <a:bodyPr>
            <a:normAutofit fontScale="92500" lnSpcReduction="10000"/>
          </a:bodyPr>
          <a:lstStyle/>
          <a:p>
            <a:r>
              <a:rPr lang="pt-BR" dirty="0" smtClean="0"/>
              <a:t>“</a:t>
            </a:r>
            <a:r>
              <a:rPr lang="pt-BR" dirty="0"/>
              <a:t>No vasto ambiente do uso de drogas pelo mundo afora, não encontramos um viciado que seja que não esteja </a:t>
            </a:r>
            <a:r>
              <a:rPr lang="pt-BR" dirty="0">
                <a:solidFill>
                  <a:srgbClr val="87714D"/>
                </a:solidFill>
              </a:rPr>
              <a:t>filtrando a energia venenosa e viciosa dos comparsas trevosos</a:t>
            </a:r>
            <a:r>
              <a:rPr lang="pt-BR" dirty="0"/>
              <a:t> que, por vingança, por simpatia ou por oportunismo comum, locupletam‐se nessas almas desatentas, </a:t>
            </a:r>
            <a:r>
              <a:rPr lang="pt-BR" dirty="0" err="1" smtClean="0"/>
              <a:t>invigilantes</a:t>
            </a:r>
            <a:r>
              <a:rPr lang="pt-BR" dirty="0" smtClean="0"/>
              <a:t> [...], </a:t>
            </a:r>
            <a:r>
              <a:rPr lang="pt-BR" dirty="0"/>
              <a:t>marchando para a total desestruturação da personalidade, avançando para a loucura sem limites.” </a:t>
            </a:r>
          </a:p>
          <a:p>
            <a:pPr lvl="4"/>
            <a:r>
              <a:rPr lang="pt-BR" dirty="0" smtClean="0"/>
              <a:t>(CAMILO. </a:t>
            </a:r>
            <a:r>
              <a:rPr lang="pt-BR" i="1" dirty="0"/>
              <a:t>Educação e </a:t>
            </a:r>
            <a:r>
              <a:rPr lang="pt-BR" i="1" dirty="0" smtClean="0"/>
              <a:t>Vivências</a:t>
            </a:r>
            <a:r>
              <a:rPr lang="pt-BR" dirty="0"/>
              <a:t>, 2. ed., p. 61‐62</a:t>
            </a:r>
            <a:r>
              <a:rPr lang="pt-BR" dirty="0" smtClean="0"/>
              <a:t>)</a:t>
            </a:r>
            <a:endParaRPr lang="pt-BR" dirty="0"/>
          </a:p>
        </p:txBody>
      </p:sp>
      <p:pic>
        <p:nvPicPr>
          <p:cNvPr id="7" name="Picture 6"/>
          <p:cNvPicPr>
            <a:picLocks noChangeAspect="1"/>
          </p:cNvPicPr>
          <p:nvPr/>
        </p:nvPicPr>
        <p:blipFill rotWithShape="1">
          <a:blip r:embed="rId2"/>
          <a:srcRect l="3103" r="3103" b="14286"/>
          <a:stretch/>
        </p:blipFill>
        <p:spPr>
          <a:xfrm>
            <a:off x="2455333" y="4499951"/>
            <a:ext cx="4233334" cy="19929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16883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BR" dirty="0" smtClean="0"/>
              <a:t>O contexto das drogas</a:t>
            </a:r>
            <a:endParaRPr lang="pt-BR" dirty="0"/>
          </a:p>
        </p:txBody>
      </p:sp>
      <p:sp>
        <p:nvSpPr>
          <p:cNvPr id="5" name="Content Placeholder 4"/>
          <p:cNvSpPr>
            <a:spLocks noGrp="1"/>
          </p:cNvSpPr>
          <p:nvPr>
            <p:ph idx="1"/>
          </p:nvPr>
        </p:nvSpPr>
        <p:spPr>
          <a:xfrm>
            <a:off x="498475" y="1981200"/>
            <a:ext cx="5585430" cy="4511675"/>
          </a:xfrm>
        </p:spPr>
        <p:txBody>
          <a:bodyPr/>
          <a:lstStyle/>
          <a:p>
            <a:r>
              <a:rPr lang="pt-BR" dirty="0" smtClean="0"/>
              <a:t>“</a:t>
            </a:r>
            <a:r>
              <a:rPr lang="pt-BR" dirty="0"/>
              <a:t>Não bastassem a leviandade e intemperança da maioria das vítimas potenciais da toxicomania, grassam os traficantes inditosos que se encarregam de arrebanhar </a:t>
            </a:r>
            <a:r>
              <a:rPr lang="pt-BR" dirty="0" err="1"/>
              <a:t>catarmas</a:t>
            </a:r>
            <a:r>
              <a:rPr lang="pt-BR" dirty="0"/>
              <a:t> que se lhes submetem ao comércio nefando, aumentando, cada hora, os índices dos que sucumbem irrecuperáveis</a:t>
            </a:r>
            <a:r>
              <a:rPr lang="pt-BR" dirty="0" smtClean="0"/>
              <a:t>.</a:t>
            </a:r>
            <a:r>
              <a:rPr lang="pt-BR" dirty="0" smtClean="0"/>
              <a:t>”</a:t>
            </a:r>
          </a:p>
          <a:p>
            <a:pPr lvl="4"/>
            <a:r>
              <a:rPr lang="pt-BR" dirty="0" smtClean="0"/>
              <a:t>(</a:t>
            </a:r>
            <a:r>
              <a:rPr lang="pt-BR" dirty="0"/>
              <a:t>JOANNA DE ÂNGELIS. </a:t>
            </a:r>
            <a:r>
              <a:rPr lang="pt-BR" i="1" dirty="0"/>
              <a:t>SOS Família</a:t>
            </a:r>
            <a:r>
              <a:rPr lang="pt-BR" dirty="0"/>
              <a:t>, cap. 31</a:t>
            </a:r>
            <a:r>
              <a:rPr lang="pt-BR" dirty="0" smtClean="0"/>
              <a:t>)</a:t>
            </a:r>
            <a:endParaRPr lang="pt-BR" dirty="0" smtClean="0"/>
          </a:p>
        </p:txBody>
      </p:sp>
      <p:sp>
        <p:nvSpPr>
          <p:cNvPr id="6" name="Text Placeholder 5"/>
          <p:cNvSpPr>
            <a:spLocks noGrp="1"/>
          </p:cNvSpPr>
          <p:nvPr>
            <p:ph type="body" sz="half" idx="2"/>
          </p:nvPr>
        </p:nvSpPr>
        <p:spPr/>
        <p:txBody>
          <a:bodyPr/>
          <a:lstStyle/>
          <a:p>
            <a:r>
              <a:rPr lang="pt-BR" dirty="0" smtClean="0"/>
              <a:t>Os traficantes</a:t>
            </a:r>
            <a:endParaRPr lang="pt-BR" dirty="0"/>
          </a:p>
        </p:txBody>
      </p:sp>
      <p:pic>
        <p:nvPicPr>
          <p:cNvPr id="7" name="Picture 6"/>
          <p:cNvPicPr>
            <a:picLocks noChangeAspect="1"/>
          </p:cNvPicPr>
          <p:nvPr/>
        </p:nvPicPr>
        <p:blipFill>
          <a:blip r:embed="rId2"/>
          <a:stretch>
            <a:fillRect/>
          </a:stretch>
        </p:blipFill>
        <p:spPr>
          <a:xfrm>
            <a:off x="6303963" y="2957286"/>
            <a:ext cx="2540000" cy="25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71495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O contexto</a:t>
            </a:r>
            <a:r>
              <a:rPr lang="pt-BR" dirty="0" smtClean="0"/>
              <a:t> </a:t>
            </a:r>
            <a:r>
              <a:rPr lang="pt-BR" dirty="0"/>
              <a:t>das drogas</a:t>
            </a:r>
          </a:p>
        </p:txBody>
      </p:sp>
      <p:sp>
        <p:nvSpPr>
          <p:cNvPr id="3" name="Content Placeholder 2"/>
          <p:cNvSpPr>
            <a:spLocks noGrp="1"/>
          </p:cNvSpPr>
          <p:nvPr>
            <p:ph idx="1"/>
          </p:nvPr>
        </p:nvSpPr>
        <p:spPr>
          <a:xfrm>
            <a:off x="498474" y="1981200"/>
            <a:ext cx="5391907" cy="4511675"/>
          </a:xfrm>
        </p:spPr>
        <p:txBody>
          <a:bodyPr/>
          <a:lstStyle/>
          <a:p>
            <a:r>
              <a:rPr lang="pt-BR" dirty="0" smtClean="0"/>
              <a:t>“</a:t>
            </a:r>
            <a:r>
              <a:rPr lang="pt-BR" dirty="0" smtClean="0"/>
              <a:t>A </a:t>
            </a:r>
            <a:r>
              <a:rPr lang="pt-BR" dirty="0"/>
              <a:t>má Imprensa, orientada quase sempre de maneira perturbante, por pessoas atormentadas, [...] tem contribuído mais para torná-lo natural do que para libertar os escravizados que não são alcançados pelos </a:t>
            </a:r>
            <a:r>
              <a:rPr lang="pt-BR" dirty="0" smtClean="0"/>
              <a:t>‘</a:t>
            </a:r>
            <a:r>
              <a:rPr lang="pt-BR" dirty="0" smtClean="0"/>
              <a:t>slogans</a:t>
            </a:r>
            <a:r>
              <a:rPr lang="pt-BR" dirty="0" smtClean="0"/>
              <a:t>’</a:t>
            </a:r>
            <a:r>
              <a:rPr lang="pt-BR" dirty="0" smtClean="0"/>
              <a:t> </a:t>
            </a:r>
            <a:r>
              <a:rPr lang="pt-BR" dirty="0"/>
              <a:t>retumbantes, porém vazios das mensagens, sem efeito positivo</a:t>
            </a:r>
            <a:r>
              <a:rPr lang="pt-BR" dirty="0" smtClean="0"/>
              <a:t>.</a:t>
            </a:r>
            <a:r>
              <a:rPr lang="pt-BR" dirty="0" smtClean="0"/>
              <a:t>”</a:t>
            </a:r>
          </a:p>
          <a:p>
            <a:pPr lvl="4"/>
            <a:r>
              <a:rPr lang="pt-BR" dirty="0"/>
              <a:t>(JOANNA DE ÂNGELIS. </a:t>
            </a:r>
            <a:r>
              <a:rPr lang="pt-BR" i="1" dirty="0"/>
              <a:t>SOS Família</a:t>
            </a:r>
            <a:r>
              <a:rPr lang="pt-BR" dirty="0"/>
              <a:t>, cap. 31</a:t>
            </a:r>
            <a:r>
              <a:rPr lang="pt-BR" dirty="0" smtClean="0"/>
              <a:t>)</a:t>
            </a:r>
            <a:endParaRPr lang="pt-BR" dirty="0"/>
          </a:p>
        </p:txBody>
      </p:sp>
      <p:sp>
        <p:nvSpPr>
          <p:cNvPr id="4" name="Text Placeholder 3"/>
          <p:cNvSpPr>
            <a:spLocks noGrp="1"/>
          </p:cNvSpPr>
          <p:nvPr>
            <p:ph type="body" sz="half" idx="2"/>
          </p:nvPr>
        </p:nvSpPr>
        <p:spPr/>
        <p:txBody>
          <a:bodyPr/>
          <a:lstStyle/>
          <a:p>
            <a:r>
              <a:rPr lang="pt-BR" dirty="0" smtClean="0"/>
              <a:t>A m</a:t>
            </a:r>
            <a:r>
              <a:rPr lang="pt-BR" dirty="0" smtClean="0"/>
              <a:t>á imprensa</a:t>
            </a:r>
            <a:endParaRPr lang="pt-BR" dirty="0"/>
          </a:p>
        </p:txBody>
      </p:sp>
      <p:pic>
        <p:nvPicPr>
          <p:cNvPr id="5" name="Picture 4"/>
          <p:cNvPicPr>
            <a:picLocks noChangeAspect="1"/>
          </p:cNvPicPr>
          <p:nvPr/>
        </p:nvPicPr>
        <p:blipFill>
          <a:blip r:embed="rId2"/>
          <a:stretch>
            <a:fillRect/>
          </a:stretch>
        </p:blipFill>
        <p:spPr>
          <a:xfrm>
            <a:off x="6099767" y="3072189"/>
            <a:ext cx="2744196" cy="23325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28995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O </a:t>
            </a:r>
            <a:r>
              <a:rPr lang="pt-BR" dirty="0" smtClean="0"/>
              <a:t>contexto das </a:t>
            </a:r>
            <a:r>
              <a:rPr lang="pt-BR" dirty="0"/>
              <a:t>drogas</a:t>
            </a:r>
          </a:p>
        </p:txBody>
      </p:sp>
      <p:sp>
        <p:nvSpPr>
          <p:cNvPr id="3" name="Content Placeholder 2"/>
          <p:cNvSpPr>
            <a:spLocks noGrp="1"/>
          </p:cNvSpPr>
          <p:nvPr>
            <p:ph idx="1"/>
          </p:nvPr>
        </p:nvSpPr>
        <p:spPr>
          <a:xfrm>
            <a:off x="498475" y="1981200"/>
            <a:ext cx="4945038" cy="4511675"/>
          </a:xfrm>
        </p:spPr>
        <p:txBody>
          <a:bodyPr/>
          <a:lstStyle/>
          <a:p>
            <a:r>
              <a:rPr lang="pt-BR" dirty="0" smtClean="0"/>
              <a:t>“</a:t>
            </a:r>
            <a:r>
              <a:rPr lang="pt-BR" dirty="0"/>
              <a:t>O cinema, a televisão, o periodismo dão destaque desnecessário às tragédias, aumentam a carga das informações que chegam vorazes às mentes fracas, aparvalhando-as sem as confortar, empurrando-as para as fugas espetaculares através de meandros dos tóxicos e de processos outros dissolventes ora em voga..</a:t>
            </a:r>
            <a:r>
              <a:rPr lang="pt-BR" dirty="0" smtClean="0"/>
              <a:t>.</a:t>
            </a:r>
            <a:r>
              <a:rPr lang="pt-BR" dirty="0" smtClean="0"/>
              <a:t>”</a:t>
            </a:r>
          </a:p>
          <a:p>
            <a:pPr lvl="4"/>
            <a:r>
              <a:rPr lang="pt-BR" dirty="0"/>
              <a:t>(JOANNA DE ÂNGELIS. </a:t>
            </a:r>
            <a:r>
              <a:rPr lang="pt-BR" i="1" dirty="0"/>
              <a:t>SOS Família</a:t>
            </a:r>
            <a:r>
              <a:rPr lang="pt-BR" dirty="0"/>
              <a:t>, cap. 31</a:t>
            </a:r>
            <a:r>
              <a:rPr lang="pt-BR" dirty="0" smtClean="0"/>
              <a:t>)</a:t>
            </a:r>
            <a:endParaRPr lang="pt-BR" dirty="0"/>
          </a:p>
        </p:txBody>
      </p:sp>
      <p:sp>
        <p:nvSpPr>
          <p:cNvPr id="4" name="Text Placeholder 3"/>
          <p:cNvSpPr>
            <a:spLocks noGrp="1"/>
          </p:cNvSpPr>
          <p:nvPr>
            <p:ph type="body" sz="half" idx="2"/>
          </p:nvPr>
        </p:nvSpPr>
        <p:spPr/>
        <p:txBody>
          <a:bodyPr/>
          <a:lstStyle/>
          <a:p>
            <a:r>
              <a:rPr lang="pt-BR" dirty="0" smtClean="0"/>
              <a:t>A m</a:t>
            </a:r>
            <a:r>
              <a:rPr lang="pt-BR" dirty="0" smtClean="0"/>
              <a:t>ídia</a:t>
            </a:r>
            <a:endParaRPr lang="pt-BR" dirty="0"/>
          </a:p>
        </p:txBody>
      </p:sp>
      <p:pic>
        <p:nvPicPr>
          <p:cNvPr id="5" name="Picture 4"/>
          <p:cNvPicPr>
            <a:picLocks noChangeAspect="1"/>
          </p:cNvPicPr>
          <p:nvPr/>
        </p:nvPicPr>
        <p:blipFill rotWithShape="1">
          <a:blip r:embed="rId2"/>
          <a:srcRect r="5446"/>
          <a:stretch/>
        </p:blipFill>
        <p:spPr>
          <a:xfrm>
            <a:off x="5684107" y="2986182"/>
            <a:ext cx="3159856" cy="25063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56265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O contexto</a:t>
            </a:r>
            <a:r>
              <a:rPr lang="pt-BR" dirty="0" smtClean="0"/>
              <a:t> </a:t>
            </a:r>
            <a:r>
              <a:rPr lang="pt-BR" dirty="0"/>
              <a:t>das drogas</a:t>
            </a:r>
          </a:p>
        </p:txBody>
      </p:sp>
      <p:sp>
        <p:nvSpPr>
          <p:cNvPr id="3" name="Content Placeholder 2"/>
          <p:cNvSpPr>
            <a:spLocks noGrp="1"/>
          </p:cNvSpPr>
          <p:nvPr>
            <p:ph idx="1"/>
          </p:nvPr>
        </p:nvSpPr>
        <p:spPr>
          <a:xfrm>
            <a:off x="498475" y="1981200"/>
            <a:ext cx="5488668" cy="4511675"/>
          </a:xfrm>
        </p:spPr>
        <p:txBody>
          <a:bodyPr/>
          <a:lstStyle/>
          <a:p>
            <a:r>
              <a:rPr lang="pt-BR" dirty="0" smtClean="0"/>
              <a:t>“</a:t>
            </a:r>
            <a:r>
              <a:rPr lang="pt-BR" dirty="0"/>
              <a:t>Líderes da comunicação, ases da arte, da cultura, dos esportes não se pejam de revelar que usam estimulantes que os sustentam no ápice da fama, e, quando sucumbem, em estúpidas cenas de </a:t>
            </a:r>
            <a:r>
              <a:rPr lang="pt-BR" dirty="0" smtClean="0"/>
              <a:t>autodestruição </a:t>
            </a:r>
            <a:r>
              <a:rPr lang="pt-BR" dirty="0"/>
              <a:t>consciente ou inconsciente, são transformados em modelos dignos de imitados..</a:t>
            </a:r>
            <a:r>
              <a:rPr lang="pt-BR" dirty="0" smtClean="0"/>
              <a:t>.</a:t>
            </a:r>
            <a:r>
              <a:rPr lang="pt-BR" dirty="0" smtClean="0"/>
              <a:t>”</a:t>
            </a:r>
          </a:p>
          <a:p>
            <a:pPr lvl="4"/>
            <a:r>
              <a:rPr lang="pt-BR" dirty="0"/>
              <a:t>(JOANNA DE ÂNGELIS. </a:t>
            </a:r>
            <a:r>
              <a:rPr lang="pt-BR" i="1" dirty="0"/>
              <a:t>SOS Família</a:t>
            </a:r>
            <a:r>
              <a:rPr lang="pt-BR" dirty="0"/>
              <a:t>, cap. 31</a:t>
            </a:r>
            <a:r>
              <a:rPr lang="pt-BR" dirty="0" smtClean="0"/>
              <a:t>)</a:t>
            </a:r>
            <a:endParaRPr lang="pt-BR" dirty="0"/>
          </a:p>
        </p:txBody>
      </p:sp>
      <p:sp>
        <p:nvSpPr>
          <p:cNvPr id="4" name="Text Placeholder 3"/>
          <p:cNvSpPr>
            <a:spLocks noGrp="1"/>
          </p:cNvSpPr>
          <p:nvPr>
            <p:ph type="body" sz="half" idx="2"/>
          </p:nvPr>
        </p:nvSpPr>
        <p:spPr/>
        <p:txBody>
          <a:bodyPr/>
          <a:lstStyle/>
          <a:p>
            <a:r>
              <a:rPr lang="pt-BR" dirty="0" smtClean="0"/>
              <a:t>Os </a:t>
            </a:r>
            <a:r>
              <a:rPr lang="pt-BR" dirty="0" smtClean="0"/>
              <a:t>“modelos”</a:t>
            </a:r>
            <a:endParaRPr lang="pt-BR" dirty="0"/>
          </a:p>
        </p:txBody>
      </p:sp>
      <p:pic>
        <p:nvPicPr>
          <p:cNvPr id="5" name="Picture 4"/>
          <p:cNvPicPr>
            <a:picLocks noChangeAspect="1"/>
          </p:cNvPicPr>
          <p:nvPr/>
        </p:nvPicPr>
        <p:blipFill rotWithShape="1">
          <a:blip r:embed="rId2"/>
          <a:srcRect l="8886"/>
          <a:stretch/>
        </p:blipFill>
        <p:spPr>
          <a:xfrm>
            <a:off x="6229047" y="2624665"/>
            <a:ext cx="2614915" cy="32167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49124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pt-BR" dirty="0" smtClean="0"/>
              <a:t>Quais os ant</a:t>
            </a:r>
            <a:r>
              <a:rPr lang="pt-BR" dirty="0" smtClean="0"/>
              <a:t>ídotos?</a:t>
            </a:r>
            <a:endParaRPr lang="pt-BR" dirty="0"/>
          </a:p>
        </p:txBody>
      </p:sp>
      <p:sp>
        <p:nvSpPr>
          <p:cNvPr id="6" name="Content Placeholder 5"/>
          <p:cNvSpPr>
            <a:spLocks noGrp="1"/>
          </p:cNvSpPr>
          <p:nvPr>
            <p:ph idx="1"/>
          </p:nvPr>
        </p:nvSpPr>
        <p:spPr/>
        <p:txBody>
          <a:bodyPr/>
          <a:lstStyle/>
          <a:p>
            <a:r>
              <a:rPr lang="pt-BR" dirty="0" smtClean="0"/>
              <a:t>“</a:t>
            </a:r>
            <a:r>
              <a:rPr lang="pt-BR" dirty="0"/>
              <a:t>A educação moral à luz do Evangelho sem disfarces nem distorções; a conscientização espiritual sem alardes; a liberdade e a orientação com bases na responsabilidade; as disciplinas morais desde cedo; a vigilância carinhosa dos pais e mestres cautelosos; a assistência social e médica em contribuição fraternal constituem antídotos eficazes para o aberrante problema dos tóxicos […]</a:t>
            </a:r>
            <a:r>
              <a:rPr lang="pt-BR" dirty="0" smtClean="0"/>
              <a:t>.</a:t>
            </a:r>
            <a:r>
              <a:rPr lang="pt-BR" dirty="0" smtClean="0"/>
              <a:t>”</a:t>
            </a:r>
          </a:p>
          <a:p>
            <a:pPr lvl="4"/>
            <a:r>
              <a:rPr lang="pt-BR" dirty="0" smtClean="0"/>
              <a:t>(</a:t>
            </a:r>
            <a:r>
              <a:rPr lang="pt-BR" dirty="0"/>
              <a:t>JOANNA DE ÂNGELIS. </a:t>
            </a:r>
            <a:r>
              <a:rPr lang="pt-BR" i="1" dirty="0"/>
              <a:t>SOS Família</a:t>
            </a:r>
            <a:r>
              <a:rPr lang="pt-BR" dirty="0"/>
              <a:t>, cap. 31</a:t>
            </a:r>
            <a:r>
              <a:rPr lang="pt-BR" dirty="0" smtClean="0"/>
              <a:t>)</a:t>
            </a:r>
            <a:endParaRPr lang="pt-BR" dirty="0"/>
          </a:p>
        </p:txBody>
      </p:sp>
    </p:spTree>
    <p:extLst>
      <p:ext uri="{BB962C8B-B14F-4D97-AF65-F5344CB8AC3E}">
        <p14:creationId xmlns:p14="http://schemas.microsoft.com/office/powerpoint/2010/main" val="1090548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Lar com Cristo</a:t>
            </a:r>
            <a:endParaRPr lang="pt-BR" dirty="0"/>
          </a:p>
        </p:txBody>
      </p:sp>
      <p:sp>
        <p:nvSpPr>
          <p:cNvPr id="5" name="Espaço Reservado para Conteúdo 4"/>
          <p:cNvSpPr>
            <a:spLocks noGrp="1"/>
          </p:cNvSpPr>
          <p:nvPr>
            <p:ph idx="1"/>
          </p:nvPr>
        </p:nvSpPr>
        <p:spPr>
          <a:xfrm>
            <a:off x="3616475" y="1981200"/>
            <a:ext cx="4438311" cy="4511675"/>
          </a:xfrm>
        </p:spPr>
        <p:txBody>
          <a:bodyPr>
            <a:normAutofit lnSpcReduction="10000"/>
          </a:bodyPr>
          <a:lstStyle/>
          <a:p>
            <a:r>
              <a:rPr lang="pt-BR" dirty="0" smtClean="0"/>
              <a:t>“[...] Religião </a:t>
            </a:r>
            <a:r>
              <a:rPr lang="pt-BR" dirty="0" smtClean="0"/>
              <a:t>hoje é </a:t>
            </a:r>
            <a:r>
              <a:rPr lang="pt-BR" dirty="0" err="1" smtClean="0"/>
              <a:t>conside-rada</a:t>
            </a:r>
            <a:r>
              <a:rPr lang="pt-BR" dirty="0" smtClean="0"/>
              <a:t> </a:t>
            </a:r>
            <a:r>
              <a:rPr lang="pt-BR" dirty="0" smtClean="0"/>
              <a:t>‘caretice’, como dizem, mas aqueles que desde cedo colocam nas mãos dos filhos o Evangelho, jamais terão esses </a:t>
            </a:r>
            <a:r>
              <a:rPr lang="pt-BR" dirty="0" smtClean="0"/>
              <a:t>dissabores</a:t>
            </a:r>
            <a:r>
              <a:rPr lang="pt-BR" dirty="0" smtClean="0"/>
              <a:t>. </a:t>
            </a:r>
            <a:r>
              <a:rPr lang="pt-BR" dirty="0" smtClean="0"/>
              <a:t>[...] No </a:t>
            </a:r>
            <a:r>
              <a:rPr lang="pt-BR" dirty="0" smtClean="0"/>
              <a:t>lares onde todos oram juntos, onde os filhos são educados na doutrina do Cristo, as mães não choram pela infelicidade de ter um dependente do vício em casa.”</a:t>
            </a:r>
          </a:p>
          <a:p>
            <a:pPr lvl="4"/>
            <a:r>
              <a:rPr lang="pt-BR" dirty="0" smtClean="0"/>
              <a:t>(</a:t>
            </a:r>
            <a:r>
              <a:rPr lang="pt-BR" dirty="0" smtClean="0"/>
              <a:t>LUIZ SÉRGIO</a:t>
            </a:r>
            <a:r>
              <a:rPr lang="pt-BR" dirty="0" smtClean="0"/>
              <a:t>. </a:t>
            </a:r>
            <a:r>
              <a:rPr lang="pt-BR" i="1" dirty="0" smtClean="0"/>
              <a:t>Ninguém está </a:t>
            </a:r>
            <a:r>
              <a:rPr lang="pt-BR" i="1" dirty="0" smtClean="0"/>
              <a:t>sozinho</a:t>
            </a:r>
            <a:r>
              <a:rPr lang="pt-BR" dirty="0" smtClean="0"/>
              <a:t>, </a:t>
            </a:r>
            <a:br>
              <a:rPr lang="pt-BR" dirty="0" smtClean="0"/>
            </a:br>
            <a:r>
              <a:rPr lang="pt-BR" dirty="0" smtClean="0"/>
              <a:t>8</a:t>
            </a:r>
            <a:r>
              <a:rPr lang="pt-BR" dirty="0" smtClean="0"/>
              <a:t>. ed., p. </a:t>
            </a:r>
            <a:r>
              <a:rPr lang="pt-BR" dirty="0" smtClean="0"/>
              <a:t>59)</a:t>
            </a:r>
            <a:endParaRPr lang="pt-BR" dirty="0"/>
          </a:p>
        </p:txBody>
      </p:sp>
      <p:pic>
        <p:nvPicPr>
          <p:cNvPr id="4" name="Picture 3"/>
          <p:cNvPicPr>
            <a:picLocks noChangeAspect="1"/>
          </p:cNvPicPr>
          <p:nvPr/>
        </p:nvPicPr>
        <p:blipFill>
          <a:blip r:embed="rId2"/>
          <a:stretch>
            <a:fillRect/>
          </a:stretch>
        </p:blipFill>
        <p:spPr>
          <a:xfrm>
            <a:off x="498474" y="2356152"/>
            <a:ext cx="2966163" cy="375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496708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pt-BR" dirty="0" smtClean="0"/>
              <a:t>Terap</a:t>
            </a:r>
            <a:r>
              <a:rPr lang="pt-BR" dirty="0" smtClean="0"/>
              <a:t>êutica espírita</a:t>
            </a:r>
            <a:endParaRPr lang="pt-BR" dirty="0"/>
          </a:p>
        </p:txBody>
      </p:sp>
      <p:sp>
        <p:nvSpPr>
          <p:cNvPr id="6" name="Content Placeholder 5"/>
          <p:cNvSpPr>
            <a:spLocks noGrp="1"/>
          </p:cNvSpPr>
          <p:nvPr>
            <p:ph idx="1"/>
          </p:nvPr>
        </p:nvSpPr>
        <p:spPr>
          <a:xfrm>
            <a:off x="498476" y="1981200"/>
            <a:ext cx="5416095" cy="4511675"/>
          </a:xfrm>
        </p:spPr>
        <p:txBody>
          <a:bodyPr>
            <a:normAutofit lnSpcReduction="10000"/>
          </a:bodyPr>
          <a:lstStyle/>
          <a:p>
            <a:r>
              <a:rPr lang="pt-BR" dirty="0" smtClean="0"/>
              <a:t>“</a:t>
            </a:r>
            <a:r>
              <a:rPr lang="pt-BR" dirty="0"/>
              <a:t>Se, porém, te surpreenderes com o drama que se adentrou no lar, não fujas dele, procurando ignorá-lo em conivência de ingenuidade, nem te rebeles, assumindo atitude hostil. Conversa, esclarece, orienta e assiste os que se hajam tornado vítimas, </a:t>
            </a:r>
            <a:r>
              <a:rPr lang="pt-BR" dirty="0">
                <a:solidFill>
                  <a:srgbClr val="87714D"/>
                </a:solidFill>
              </a:rPr>
              <a:t>procurando os recursos competentes da Medicina como da Doutrina Espírita</a:t>
            </a:r>
            <a:r>
              <a:rPr lang="pt-BR" dirty="0"/>
              <a:t>, a fim de conseguires a reeducação e a felicidade daqueles que a Lei Divina te confiou para a tua e a ventura deles</a:t>
            </a:r>
            <a:r>
              <a:rPr lang="pt-BR" dirty="0" smtClean="0"/>
              <a:t>.</a:t>
            </a:r>
            <a:r>
              <a:rPr lang="pt-BR" dirty="0" smtClean="0"/>
              <a:t>”</a:t>
            </a:r>
          </a:p>
          <a:p>
            <a:pPr lvl="4"/>
            <a:r>
              <a:rPr lang="pt-BR" dirty="0" smtClean="0"/>
              <a:t>(JOANNA DE ÂNGELIS. </a:t>
            </a:r>
            <a:r>
              <a:rPr lang="pt-BR" i="1" dirty="0" smtClean="0"/>
              <a:t>SOS Família</a:t>
            </a:r>
            <a:r>
              <a:rPr lang="pt-BR" dirty="0" smtClean="0"/>
              <a:t>, cap. 31)</a:t>
            </a:r>
            <a:endParaRPr lang="pt-BR" dirty="0"/>
          </a:p>
        </p:txBody>
      </p:sp>
      <p:pic>
        <p:nvPicPr>
          <p:cNvPr id="7" name="Picture 6"/>
          <p:cNvPicPr>
            <a:picLocks noChangeAspect="1"/>
          </p:cNvPicPr>
          <p:nvPr/>
        </p:nvPicPr>
        <p:blipFill>
          <a:blip r:embed="rId2"/>
          <a:stretch>
            <a:fillRect/>
          </a:stretch>
        </p:blipFill>
        <p:spPr>
          <a:xfrm>
            <a:off x="6043917" y="2836333"/>
            <a:ext cx="2800046" cy="2800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34861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O que </a:t>
            </a:r>
            <a:r>
              <a:rPr lang="pt-BR" dirty="0" smtClean="0"/>
              <a:t>é </a:t>
            </a:r>
            <a:r>
              <a:rPr lang="pt-BR" dirty="0" smtClean="0"/>
              <a:t>vício?</a:t>
            </a:r>
            <a:endParaRPr lang="pt-BR" dirty="0"/>
          </a:p>
        </p:txBody>
      </p:sp>
      <p:sp>
        <p:nvSpPr>
          <p:cNvPr id="3" name="Content Placeholder 2"/>
          <p:cNvSpPr>
            <a:spLocks noGrp="1"/>
          </p:cNvSpPr>
          <p:nvPr>
            <p:ph idx="1"/>
          </p:nvPr>
        </p:nvSpPr>
        <p:spPr>
          <a:xfrm>
            <a:off x="3691428" y="1981200"/>
            <a:ext cx="4363359" cy="4511675"/>
          </a:xfrm>
        </p:spPr>
        <p:txBody>
          <a:bodyPr>
            <a:normAutofit fontScale="92500"/>
          </a:bodyPr>
          <a:lstStyle/>
          <a:p>
            <a:endParaRPr lang="pt-BR" dirty="0"/>
          </a:p>
          <a:p>
            <a:r>
              <a:rPr lang="pt-BR" dirty="0"/>
              <a:t>“Vício é o uso costumeiro de toda e qualquer coisa que nos acarrete prejuízo. Vício é o costume de proceder mal. Vícios são doenças complexas que exigem vontade para libertar-se. Para curar-se tem que enfrentar e vencer, se o vício não for vencido, torna-se escravo dele. Só estamos libertos se não tivermos vícios. Todos são nocivos para quem os tem</a:t>
            </a:r>
            <a:r>
              <a:rPr lang="pt-BR" dirty="0" smtClean="0"/>
              <a:t>. [...]”</a:t>
            </a:r>
            <a:endParaRPr lang="pt-BR" dirty="0"/>
          </a:p>
          <a:p>
            <a:pPr lvl="4"/>
            <a:r>
              <a:rPr lang="pt-BR" dirty="0" smtClean="0"/>
              <a:t>(PATR</a:t>
            </a:r>
            <a:r>
              <a:rPr lang="pt-BR" dirty="0" smtClean="0"/>
              <a:t>ÍCIA</a:t>
            </a:r>
            <a:r>
              <a:rPr lang="pt-BR" dirty="0" smtClean="0"/>
              <a:t>. </a:t>
            </a:r>
            <a:r>
              <a:rPr lang="pt-BR" i="1" dirty="0"/>
              <a:t>Vivendo no </a:t>
            </a:r>
            <a:r>
              <a:rPr lang="pt-BR" i="1" dirty="0" smtClean="0"/>
              <a:t>Mundo </a:t>
            </a:r>
            <a:r>
              <a:rPr lang="pt-BR" i="1" dirty="0"/>
              <a:t>dos </a:t>
            </a:r>
            <a:r>
              <a:rPr lang="pt-BR" i="1" dirty="0" smtClean="0"/>
              <a:t>Espíritos</a:t>
            </a:r>
            <a:r>
              <a:rPr lang="pt-BR" dirty="0"/>
              <a:t>, </a:t>
            </a:r>
            <a:r>
              <a:rPr lang="pt-BR" dirty="0" smtClean="0"/>
              <a:t/>
            </a:r>
            <a:br>
              <a:rPr lang="pt-BR" dirty="0" smtClean="0"/>
            </a:br>
            <a:r>
              <a:rPr lang="pt-BR" dirty="0" smtClean="0"/>
              <a:t>cap. 19)</a:t>
            </a:r>
            <a:endParaRPr lang="pt-BR" dirty="0"/>
          </a:p>
        </p:txBody>
      </p:sp>
      <p:pic>
        <p:nvPicPr>
          <p:cNvPr id="4" name="Picture 3"/>
          <p:cNvPicPr>
            <a:picLocks noChangeAspect="1"/>
          </p:cNvPicPr>
          <p:nvPr/>
        </p:nvPicPr>
        <p:blipFill>
          <a:blip r:embed="rId2"/>
          <a:stretch>
            <a:fillRect/>
          </a:stretch>
        </p:blipFill>
        <p:spPr>
          <a:xfrm>
            <a:off x="467544" y="2584710"/>
            <a:ext cx="3025296" cy="3312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96481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smtClean="0"/>
              <a:t>Tipos de vícios</a:t>
            </a:r>
            <a:endParaRPr lang="pt-BR" dirty="0"/>
          </a:p>
        </p:txBody>
      </p:sp>
      <p:sp>
        <p:nvSpPr>
          <p:cNvPr id="2" name="Espaço Reservado para Conteúdo 1"/>
          <p:cNvSpPr>
            <a:spLocks noGrp="1"/>
          </p:cNvSpPr>
          <p:nvPr>
            <p:ph idx="1"/>
          </p:nvPr>
        </p:nvSpPr>
        <p:spPr>
          <a:xfrm>
            <a:off x="498475" y="1981200"/>
            <a:ext cx="4510474" cy="4511675"/>
          </a:xfrm>
        </p:spPr>
        <p:txBody>
          <a:bodyPr>
            <a:normAutofit fontScale="92500"/>
          </a:bodyPr>
          <a:lstStyle/>
          <a:p>
            <a:endParaRPr lang="pt-BR" dirty="0" smtClean="0"/>
          </a:p>
          <a:p>
            <a:r>
              <a:rPr lang="pt-BR" dirty="0" smtClean="0"/>
              <a:t>“São muitos os vícios, às vezes não os temos fortes, mas mesmo um restinho de um deles nos atrapalha muito. Vou citar os mais conhecidos: agressividade, álcool, ambição, apego material, avareza, calúnia, ciúmes, cólera, fumo, gula, inconformação, inveja, jogo, maledicência, mentira, ociosidade,  orgulho, pornografia, queixa, roubo, tóxico, usura, vaidade.”</a:t>
            </a:r>
          </a:p>
          <a:p>
            <a:pPr lvl="4"/>
            <a:r>
              <a:rPr lang="pt-BR" dirty="0"/>
              <a:t>	(PATRÍCIA. </a:t>
            </a:r>
            <a:r>
              <a:rPr lang="pt-BR" i="1" dirty="0"/>
              <a:t>Vivendo no Mundo dos Espíritos</a:t>
            </a:r>
            <a:r>
              <a:rPr lang="pt-BR" dirty="0"/>
              <a:t>, </a:t>
            </a:r>
            <a:br>
              <a:rPr lang="pt-BR" dirty="0"/>
            </a:br>
            <a:r>
              <a:rPr lang="pt-BR" dirty="0"/>
              <a:t>cap. 19)</a:t>
            </a:r>
            <a:endParaRPr lang="pt-BR" dirty="0" smtClean="0"/>
          </a:p>
        </p:txBody>
      </p:sp>
      <p:pic>
        <p:nvPicPr>
          <p:cNvPr id="4" name="Picture 3"/>
          <p:cNvPicPr>
            <a:picLocks noChangeAspect="1"/>
          </p:cNvPicPr>
          <p:nvPr/>
        </p:nvPicPr>
        <p:blipFill>
          <a:blip r:embed="rId2"/>
          <a:stretch>
            <a:fillRect/>
          </a:stretch>
        </p:blipFill>
        <p:spPr>
          <a:xfrm>
            <a:off x="5202731" y="2970184"/>
            <a:ext cx="3641232" cy="2518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905298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BR" dirty="0" smtClean="0"/>
              <a:t>Tipos de vícios</a:t>
            </a:r>
            <a:endParaRPr lang="pt-BR" dirty="0"/>
          </a:p>
        </p:txBody>
      </p:sp>
      <p:pic>
        <p:nvPicPr>
          <p:cNvPr id="4" name="Picture 3"/>
          <p:cNvPicPr>
            <a:picLocks noChangeAspect="1"/>
          </p:cNvPicPr>
          <p:nvPr/>
        </p:nvPicPr>
        <p:blipFill>
          <a:blip r:embed="rId2"/>
          <a:stretch>
            <a:fillRect/>
          </a:stretch>
        </p:blipFill>
        <p:spPr>
          <a:xfrm>
            <a:off x="395536" y="1844824"/>
            <a:ext cx="2448272" cy="25070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3"/>
          <a:srcRect r="33615"/>
          <a:stretch/>
        </p:blipFill>
        <p:spPr>
          <a:xfrm>
            <a:off x="6516216" y="1844824"/>
            <a:ext cx="2521214" cy="252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rotWithShape="1">
          <a:blip r:embed="rId4"/>
          <a:srcRect l="10580"/>
          <a:stretch/>
        </p:blipFill>
        <p:spPr>
          <a:xfrm>
            <a:off x="1115616" y="4005064"/>
            <a:ext cx="3004529" cy="252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rotWithShape="1">
          <a:blip r:embed="rId5"/>
          <a:srcRect l="18458" r="7054"/>
          <a:stretch/>
        </p:blipFill>
        <p:spPr>
          <a:xfrm>
            <a:off x="3275856" y="1844824"/>
            <a:ext cx="2828056" cy="2520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rotWithShape="1">
          <a:blip r:embed="rId6"/>
          <a:srcRect r="25349"/>
          <a:stretch/>
        </p:blipFill>
        <p:spPr>
          <a:xfrm>
            <a:off x="4788024" y="4005064"/>
            <a:ext cx="3135341" cy="252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338488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Condi</a:t>
            </a:r>
            <a:r>
              <a:rPr lang="pt-BR" dirty="0" smtClean="0"/>
              <a:t>ção planetária</a:t>
            </a:r>
            <a:endParaRPr lang="pt-BR" dirty="0"/>
          </a:p>
        </p:txBody>
      </p:sp>
      <p:sp>
        <p:nvSpPr>
          <p:cNvPr id="4" name="Content Placeholder 3"/>
          <p:cNvSpPr>
            <a:spLocks noGrp="1"/>
          </p:cNvSpPr>
          <p:nvPr>
            <p:ph idx="1"/>
          </p:nvPr>
        </p:nvSpPr>
        <p:spPr>
          <a:xfrm>
            <a:off x="498476" y="1981200"/>
            <a:ext cx="4569820" cy="4511675"/>
          </a:xfrm>
        </p:spPr>
        <p:txBody>
          <a:bodyPr>
            <a:normAutofit lnSpcReduction="10000"/>
          </a:bodyPr>
          <a:lstStyle/>
          <a:p>
            <a:r>
              <a:rPr lang="pt-BR" dirty="0" smtClean="0"/>
              <a:t>“</a:t>
            </a:r>
            <a:r>
              <a:rPr lang="pt-BR" dirty="0"/>
              <a:t>Muitos se admiram de que na Terra haja tanta maldade e tantas paixões grosseiras, tantas misérias e enfermidades de toda </a:t>
            </a:r>
            <a:r>
              <a:rPr lang="pt-BR" dirty="0" smtClean="0"/>
              <a:t>natureza...</a:t>
            </a:r>
          </a:p>
          <a:p>
            <a:r>
              <a:rPr lang="pt-BR" dirty="0" smtClean="0"/>
              <a:t>... </a:t>
            </a:r>
            <a:r>
              <a:rPr lang="pt-BR" dirty="0" smtClean="0"/>
              <a:t>figure</a:t>
            </a:r>
            <a:r>
              <a:rPr lang="pt-BR" dirty="0"/>
              <a:t>-se a Terra como um </a:t>
            </a:r>
            <a:r>
              <a:rPr lang="pt-BR" dirty="0" smtClean="0"/>
              <a:t>subúrbio</a:t>
            </a:r>
            <a:r>
              <a:rPr lang="pt-BR" dirty="0"/>
              <a:t>, um hospital, uma penitenciária, um sítio malsão, e ela é simultaneamente tudo isso, e compreender-se-á por </a:t>
            </a:r>
            <a:r>
              <a:rPr lang="pt-BR" dirty="0" smtClean="0"/>
              <a:t>que as </a:t>
            </a:r>
            <a:r>
              <a:rPr lang="pt-BR" dirty="0"/>
              <a:t>aflições sobrelevam aos </a:t>
            </a:r>
            <a:r>
              <a:rPr lang="pt-BR" dirty="0" smtClean="0"/>
              <a:t>gozos...</a:t>
            </a:r>
            <a:r>
              <a:rPr lang="pt-BR" dirty="0" smtClean="0"/>
              <a:t>”</a:t>
            </a:r>
          </a:p>
          <a:p>
            <a:pPr lvl="4"/>
            <a:r>
              <a:rPr lang="pt-BR" dirty="0" smtClean="0"/>
              <a:t>(ALLAN KARDEC. </a:t>
            </a:r>
            <a:r>
              <a:rPr lang="pt-BR" i="1" dirty="0" smtClean="0"/>
              <a:t>O Evangelho Segundo o Espiritismo</a:t>
            </a:r>
            <a:r>
              <a:rPr lang="pt-BR" dirty="0" smtClean="0"/>
              <a:t>, cap. 3, itens 6 e 7)</a:t>
            </a:r>
            <a:endParaRPr lang="pt-BR" dirty="0"/>
          </a:p>
        </p:txBody>
      </p:sp>
      <p:sp>
        <p:nvSpPr>
          <p:cNvPr id="5" name="Text Placeholder 4"/>
          <p:cNvSpPr>
            <a:spLocks noGrp="1"/>
          </p:cNvSpPr>
          <p:nvPr>
            <p:ph type="body" sz="half" idx="2"/>
          </p:nvPr>
        </p:nvSpPr>
        <p:spPr/>
        <p:txBody>
          <a:bodyPr/>
          <a:lstStyle/>
          <a:p>
            <a:r>
              <a:rPr lang="pt-BR" dirty="0" smtClean="0"/>
              <a:t>Mundo de provas e expia</a:t>
            </a:r>
            <a:r>
              <a:rPr lang="pt-BR" dirty="0" smtClean="0"/>
              <a:t>ções</a:t>
            </a:r>
            <a:endParaRPr lang="pt-BR" dirty="0"/>
          </a:p>
        </p:txBody>
      </p:sp>
      <p:pic>
        <p:nvPicPr>
          <p:cNvPr id="6" name="Picture 5"/>
          <p:cNvPicPr>
            <a:picLocks noChangeAspect="1"/>
          </p:cNvPicPr>
          <p:nvPr/>
        </p:nvPicPr>
        <p:blipFill>
          <a:blip r:embed="rId2"/>
          <a:stretch>
            <a:fillRect/>
          </a:stretch>
        </p:blipFill>
        <p:spPr>
          <a:xfrm>
            <a:off x="5234469" y="2966062"/>
            <a:ext cx="3609494" cy="25430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174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Motivo de sofrimento</a:t>
            </a:r>
            <a:endParaRPr lang="pt-BR" dirty="0"/>
          </a:p>
        </p:txBody>
      </p:sp>
      <p:sp>
        <p:nvSpPr>
          <p:cNvPr id="5" name="Content Placeholder 4"/>
          <p:cNvSpPr>
            <a:spLocks noGrp="1"/>
          </p:cNvSpPr>
          <p:nvPr>
            <p:ph idx="1"/>
          </p:nvPr>
        </p:nvSpPr>
        <p:spPr>
          <a:xfrm>
            <a:off x="3667689" y="1981200"/>
            <a:ext cx="4387098" cy="4511675"/>
          </a:xfrm>
        </p:spPr>
        <p:txBody>
          <a:bodyPr>
            <a:normAutofit/>
          </a:bodyPr>
          <a:lstStyle/>
          <a:p>
            <a:r>
              <a:rPr lang="pt-BR" dirty="0" smtClean="0"/>
              <a:t>“</a:t>
            </a:r>
            <a:r>
              <a:rPr lang="pt-BR" dirty="0" smtClean="0">
                <a:solidFill>
                  <a:srgbClr val="87714D"/>
                </a:solidFill>
              </a:rPr>
              <a:t>Mais </a:t>
            </a:r>
            <a:r>
              <a:rPr lang="pt-BR" dirty="0">
                <a:solidFill>
                  <a:srgbClr val="87714D"/>
                </a:solidFill>
              </a:rPr>
              <a:t>preocupado com o corpo do que com o espírito</a:t>
            </a:r>
            <a:r>
              <a:rPr lang="pt-BR" dirty="0"/>
              <a:t>, o homem moderno deixou-se engolfar pela comodidade e prazer, deparando, </a:t>
            </a:r>
            <a:r>
              <a:rPr lang="pt-BR" dirty="0" err="1" smtClean="0"/>
              <a:t>inespera-damente</a:t>
            </a:r>
            <a:r>
              <a:rPr lang="pt-BR" dirty="0"/>
              <a:t>, o vazio interior que lhe resulta amarga decepção, após as secundárias </a:t>
            </a:r>
            <a:r>
              <a:rPr lang="pt-BR" dirty="0" err="1" smtClean="0"/>
              <a:t>conquis-tas</a:t>
            </a:r>
            <a:r>
              <a:rPr lang="pt-BR" dirty="0" smtClean="0"/>
              <a:t> </a:t>
            </a:r>
            <a:r>
              <a:rPr lang="pt-BR" dirty="0"/>
              <a:t>externas</a:t>
            </a:r>
            <a:r>
              <a:rPr lang="pt-BR" dirty="0" smtClean="0"/>
              <a:t>.</a:t>
            </a:r>
            <a:r>
              <a:rPr lang="pt-BR" dirty="0" smtClean="0"/>
              <a:t>”</a:t>
            </a:r>
            <a:endParaRPr lang="pt-BR" dirty="0" smtClean="0"/>
          </a:p>
          <a:p>
            <a:pPr lvl="4"/>
            <a:r>
              <a:rPr lang="pt-BR" dirty="0" smtClean="0"/>
              <a:t>(</a:t>
            </a:r>
            <a:r>
              <a:rPr lang="pt-BR" dirty="0"/>
              <a:t>JOANNA DE ÂNGELIS. </a:t>
            </a:r>
            <a:r>
              <a:rPr lang="pt-BR" i="1" dirty="0"/>
              <a:t>SOS Família</a:t>
            </a:r>
            <a:r>
              <a:rPr lang="pt-BR" dirty="0"/>
              <a:t>, cap. 31</a:t>
            </a:r>
            <a:r>
              <a:rPr lang="pt-BR" dirty="0" smtClean="0"/>
              <a:t>)</a:t>
            </a:r>
            <a:endParaRPr lang="pt-BR" dirty="0"/>
          </a:p>
        </p:txBody>
      </p:sp>
      <p:pic>
        <p:nvPicPr>
          <p:cNvPr id="6" name="Picture 5"/>
          <p:cNvPicPr>
            <a:picLocks noChangeAspect="1"/>
          </p:cNvPicPr>
          <p:nvPr/>
        </p:nvPicPr>
        <p:blipFill>
          <a:blip r:embed="rId2"/>
          <a:stretch>
            <a:fillRect/>
          </a:stretch>
        </p:blipFill>
        <p:spPr>
          <a:xfrm>
            <a:off x="498474" y="3089496"/>
            <a:ext cx="3062389" cy="23017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46543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Os tormentos volunt</a:t>
            </a:r>
            <a:r>
              <a:rPr lang="pt-BR" dirty="0" smtClean="0"/>
              <a:t>ários</a:t>
            </a:r>
            <a:endParaRPr lang="pt-BR" dirty="0"/>
          </a:p>
        </p:txBody>
      </p:sp>
      <p:sp>
        <p:nvSpPr>
          <p:cNvPr id="3" name="Content Placeholder 2"/>
          <p:cNvSpPr>
            <a:spLocks noGrp="1"/>
          </p:cNvSpPr>
          <p:nvPr>
            <p:ph idx="1"/>
          </p:nvPr>
        </p:nvSpPr>
        <p:spPr>
          <a:xfrm>
            <a:off x="3038603" y="1981200"/>
            <a:ext cx="5016184" cy="4511675"/>
          </a:xfrm>
        </p:spPr>
        <p:txBody>
          <a:bodyPr>
            <a:normAutofit lnSpcReduction="10000"/>
          </a:bodyPr>
          <a:lstStyle/>
          <a:p>
            <a:r>
              <a:rPr lang="pt-BR" dirty="0" smtClean="0"/>
              <a:t>“</a:t>
            </a:r>
            <a:r>
              <a:rPr lang="pt-BR" dirty="0"/>
              <a:t>Vive o homem incessantemente em busca da felicidade, que também incessantemente lhe foge, porque felicidade sem mescla não se encontra na Terra. Entretanto, malgrado às vicissitudes que formam o cortejo inevitável da vida terrena, poderia ele, pelo menos, gozar de relativa felicidade, </a:t>
            </a:r>
            <a:r>
              <a:rPr lang="pt-BR" dirty="0">
                <a:solidFill>
                  <a:srgbClr val="87714D"/>
                </a:solidFill>
              </a:rPr>
              <a:t>se não a procurasse nas coisas perecíveis e sujeitas às mesmas vicissitudes</a:t>
            </a:r>
            <a:r>
              <a:rPr lang="pt-BR" dirty="0"/>
              <a:t>, isto é, nos gozos materiais em vez de a procurar nos gozos da </a:t>
            </a:r>
            <a:r>
              <a:rPr lang="pt-BR" dirty="0" smtClean="0"/>
              <a:t>alma...</a:t>
            </a:r>
            <a:r>
              <a:rPr lang="pt-BR" dirty="0" smtClean="0"/>
              <a:t>”</a:t>
            </a:r>
          </a:p>
          <a:p>
            <a:pPr lvl="4"/>
            <a:r>
              <a:rPr lang="pt-BR" dirty="0" smtClean="0"/>
              <a:t>(</a:t>
            </a:r>
            <a:r>
              <a:rPr lang="pt-BR" dirty="0"/>
              <a:t>ALLAN KARDEC. </a:t>
            </a:r>
            <a:r>
              <a:rPr lang="pt-BR" i="1" dirty="0"/>
              <a:t>O Evangelho Segundo o Espiritismo</a:t>
            </a:r>
            <a:r>
              <a:rPr lang="pt-BR" dirty="0"/>
              <a:t>, cap. </a:t>
            </a:r>
            <a:r>
              <a:rPr lang="pt-BR" dirty="0" smtClean="0"/>
              <a:t>5, item 23)</a:t>
            </a:r>
            <a:endParaRPr lang="pt-BR" dirty="0"/>
          </a:p>
        </p:txBody>
      </p:sp>
      <p:pic>
        <p:nvPicPr>
          <p:cNvPr id="4" name="Picture 3"/>
          <p:cNvPicPr>
            <a:picLocks noChangeAspect="1"/>
          </p:cNvPicPr>
          <p:nvPr/>
        </p:nvPicPr>
        <p:blipFill rotWithShape="1">
          <a:blip r:embed="rId2"/>
          <a:srcRect l="6730" r="17480"/>
          <a:stretch/>
        </p:blipFill>
        <p:spPr>
          <a:xfrm>
            <a:off x="498474" y="2711343"/>
            <a:ext cx="2290823" cy="3060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5610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pt-BR" dirty="0" smtClean="0"/>
              <a:t>O problema das drogas</a:t>
            </a:r>
            <a:endParaRPr lang="pt-BR" dirty="0"/>
          </a:p>
        </p:txBody>
      </p:sp>
      <p:sp>
        <p:nvSpPr>
          <p:cNvPr id="6" name="Content Placeholder 5"/>
          <p:cNvSpPr>
            <a:spLocks noGrp="1"/>
          </p:cNvSpPr>
          <p:nvPr>
            <p:ph idx="1"/>
          </p:nvPr>
        </p:nvSpPr>
        <p:spPr/>
        <p:txBody>
          <a:bodyPr>
            <a:normAutofit/>
          </a:bodyPr>
          <a:lstStyle/>
          <a:p>
            <a:r>
              <a:rPr lang="pt-BR" dirty="0"/>
              <a:t>“As causas básicas das evasões humanas às responsabilidades jazem nos conflitos espirituais do ser, que ainda transita pelas expressões do primarismo da razão. </a:t>
            </a:r>
            <a:r>
              <a:rPr lang="pt-BR" dirty="0" smtClean="0"/>
              <a:t>Espiritualmente </a:t>
            </a:r>
            <a:r>
              <a:rPr lang="pt-BR" dirty="0"/>
              <a:t>atrasado, </a:t>
            </a:r>
            <a:r>
              <a:rPr lang="pt-BR" dirty="0">
                <a:solidFill>
                  <a:schemeClr val="accent3">
                    <a:lumMod val="75000"/>
                  </a:schemeClr>
                </a:solidFill>
              </a:rPr>
              <a:t>sem as fixações dos valores morais que dão resistências para a luta</a:t>
            </a:r>
            <a:r>
              <a:rPr lang="pt-BR" dirty="0"/>
              <a:t>, o homem moderno, [...] não conseguiu conquistar‐se a si mesmo. [...]</a:t>
            </a:r>
          </a:p>
          <a:p>
            <a:r>
              <a:rPr lang="pt-BR" dirty="0"/>
              <a:t>Como efeito, não resiste às pressões, desequilibra-se com facilidade e foge, na busca de alcoólicos, de tabacos, de drogas alucinógenas de natureza tóxica...”</a:t>
            </a:r>
          </a:p>
          <a:p>
            <a:pPr lvl="4"/>
            <a:r>
              <a:rPr lang="pt-BR" dirty="0"/>
              <a:t>(MANOEL P. DE MIRANDA. </a:t>
            </a:r>
            <a:r>
              <a:rPr lang="pt-BR" i="1" dirty="0"/>
              <a:t>Nas Fronteiras da Loucura</a:t>
            </a:r>
            <a:r>
              <a:rPr lang="pt-BR" dirty="0"/>
              <a:t>, cap. 9</a:t>
            </a:r>
            <a:r>
              <a:rPr lang="pt-BR" dirty="0" smtClean="0"/>
              <a:t>)</a:t>
            </a:r>
            <a:endParaRPr lang="pt-BR" dirty="0"/>
          </a:p>
        </p:txBody>
      </p:sp>
    </p:spTree>
    <p:extLst>
      <p:ext uri="{BB962C8B-B14F-4D97-AF65-F5344CB8AC3E}">
        <p14:creationId xmlns:p14="http://schemas.microsoft.com/office/powerpoint/2010/main" val="3147059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Consequ</a:t>
            </a:r>
            <a:r>
              <a:rPr lang="pt-BR" dirty="0" smtClean="0"/>
              <a:t>ências espirituais</a:t>
            </a:r>
            <a:endParaRPr lang="pt-BR" dirty="0"/>
          </a:p>
        </p:txBody>
      </p:sp>
      <p:sp>
        <p:nvSpPr>
          <p:cNvPr id="3" name="Content Placeholder 2"/>
          <p:cNvSpPr>
            <a:spLocks noGrp="1"/>
          </p:cNvSpPr>
          <p:nvPr>
            <p:ph idx="1"/>
          </p:nvPr>
        </p:nvSpPr>
        <p:spPr>
          <a:xfrm>
            <a:off x="4284905" y="1981200"/>
            <a:ext cx="3769881" cy="4511675"/>
          </a:xfrm>
        </p:spPr>
        <p:txBody>
          <a:bodyPr/>
          <a:lstStyle/>
          <a:p>
            <a:r>
              <a:rPr lang="pt-BR" dirty="0" smtClean="0"/>
              <a:t>“[...] </a:t>
            </a:r>
            <a:r>
              <a:rPr lang="pt-BR" dirty="0" smtClean="0"/>
              <a:t>Quando </a:t>
            </a:r>
            <a:r>
              <a:rPr lang="pt-BR" dirty="0"/>
              <a:t>danificamos por vícios o que temos de perfeito, podemos </a:t>
            </a:r>
            <a:r>
              <a:rPr lang="pt-BR" dirty="0" smtClean="0"/>
              <a:t>reencarnar </a:t>
            </a:r>
            <a:r>
              <a:rPr lang="pt-BR" dirty="0"/>
              <a:t>deficientes para um aprendizado. Mas esse fato não é regra geral</a:t>
            </a:r>
            <a:r>
              <a:rPr lang="pt-BR" dirty="0" smtClean="0"/>
              <a:t>. [...]</a:t>
            </a:r>
            <a:r>
              <a:rPr lang="pt-BR" dirty="0" smtClean="0"/>
              <a:t>”</a:t>
            </a:r>
          </a:p>
          <a:p>
            <a:pPr lvl="4"/>
            <a:r>
              <a:rPr lang="pt-BR" dirty="0" smtClean="0"/>
              <a:t>(</a:t>
            </a:r>
            <a:r>
              <a:rPr lang="pt-BR" dirty="0"/>
              <a:t>PATRÍCIA. </a:t>
            </a:r>
            <a:r>
              <a:rPr lang="pt-BR" i="1" dirty="0"/>
              <a:t>Vivendo no Mundo dos Espíritos</a:t>
            </a:r>
            <a:r>
              <a:rPr lang="pt-BR" dirty="0"/>
              <a:t>, </a:t>
            </a:r>
            <a:r>
              <a:rPr lang="pt-BR" dirty="0" smtClean="0"/>
              <a:t>cap</a:t>
            </a:r>
            <a:r>
              <a:rPr lang="pt-BR" dirty="0"/>
              <a:t>. 19</a:t>
            </a:r>
            <a:r>
              <a:rPr lang="pt-BR" dirty="0" smtClean="0"/>
              <a:t>)</a:t>
            </a:r>
            <a:endParaRPr lang="pt-BR" dirty="0"/>
          </a:p>
        </p:txBody>
      </p:sp>
      <p:pic>
        <p:nvPicPr>
          <p:cNvPr id="4" name="Picture 3"/>
          <p:cNvPicPr>
            <a:picLocks noChangeAspect="1"/>
          </p:cNvPicPr>
          <p:nvPr/>
        </p:nvPicPr>
        <p:blipFill>
          <a:blip r:embed="rId2"/>
          <a:stretch>
            <a:fillRect/>
          </a:stretch>
        </p:blipFill>
        <p:spPr>
          <a:xfrm>
            <a:off x="498474" y="2448819"/>
            <a:ext cx="3614494" cy="35931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80142046"/>
      </p:ext>
    </p:extLst>
  </p:cSld>
  <p:clrMapOvr>
    <a:masterClrMapping/>
  </p:clrMapOvr>
</p:sld>
</file>

<file path=ppt/theme/theme1.xml><?xml version="1.0" encoding="utf-8"?>
<a:theme xmlns:a="http://schemas.openxmlformats.org/drawingml/2006/main" name="Advantag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1533</TotalTime>
  <Words>1275</Words>
  <Application>Microsoft Macintosh PowerPoint</Application>
  <PresentationFormat>On-screen Show (4:3)</PresentationFormat>
  <Paragraphs>58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Advantage</vt:lpstr>
      <vt:lpstr>VÍCIOS Drogas: causas, consequências e terapêutica</vt:lpstr>
      <vt:lpstr>O que é vício?</vt:lpstr>
      <vt:lpstr>Tipos de vícios</vt:lpstr>
      <vt:lpstr>Tipos de vícios</vt:lpstr>
      <vt:lpstr>Condição planetária</vt:lpstr>
      <vt:lpstr>Motivo de sofrimento</vt:lpstr>
      <vt:lpstr>Os tormentos voluntários</vt:lpstr>
      <vt:lpstr>O problema das drogas</vt:lpstr>
      <vt:lpstr>Consequências espirituais</vt:lpstr>
      <vt:lpstr>Drogas e obsessão</vt:lpstr>
      <vt:lpstr>O contexto das drogas</vt:lpstr>
      <vt:lpstr>O contexto das drogas</vt:lpstr>
      <vt:lpstr>O contexto das drogas</vt:lpstr>
      <vt:lpstr>O contexto das drogas</vt:lpstr>
      <vt:lpstr>Quais os antídotos?</vt:lpstr>
      <vt:lpstr>Lar com Cristo</vt:lpstr>
      <vt:lpstr>Terapêutica espírita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Adriano Alves</dc:creator>
  <cp:lastModifiedBy>Adriano Alves</cp:lastModifiedBy>
  <cp:revision>31</cp:revision>
  <dcterms:created xsi:type="dcterms:W3CDTF">2015-05-26T13:36:31Z</dcterms:created>
  <dcterms:modified xsi:type="dcterms:W3CDTF">2015-05-27T15:09:33Z</dcterms:modified>
</cp:coreProperties>
</file>