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3" r:id="rId1"/>
  </p:sldMasterIdLst>
  <p:notesMasterIdLst>
    <p:notesMasterId r:id="rId13"/>
  </p:notesMasterIdLst>
  <p:handoutMasterIdLst>
    <p:handoutMasterId r:id="rId14"/>
  </p:handoutMasterIdLst>
  <p:sldIdLst>
    <p:sldId id="287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</p:sldIdLst>
  <p:sldSz cx="9144000" cy="6858000" type="screen4x3"/>
  <p:notesSz cx="6851650" cy="9747250"/>
  <p:defaultTextStyle>
    <a:defPPr>
      <a:defRPr lang="pt-BR"/>
    </a:defPPr>
    <a:lvl1pPr algn="r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A37"/>
    <a:srgbClr val="40A6A0"/>
    <a:srgbClr val="FFAC00"/>
    <a:srgbClr val="33CCCC"/>
    <a:srgbClr val="292929"/>
    <a:srgbClr val="969696"/>
    <a:srgbClr val="B2B2B2"/>
    <a:srgbClr val="B0B6C8"/>
    <a:srgbClr val="313643"/>
    <a:srgbClr val="BFC4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6" autoAdjust="0"/>
    <p:restoredTop sz="91522" autoAdjust="0"/>
  </p:normalViewPr>
  <p:slideViewPr>
    <p:cSldViewPr snapToObjects="1">
      <p:cViewPr varScale="1">
        <p:scale>
          <a:sx n="112" d="100"/>
          <a:sy n="112" d="100"/>
        </p:scale>
        <p:origin x="-1512" y="-120"/>
      </p:cViewPr>
      <p:guideLst>
        <p:guide orient="horz" pos="2478"/>
        <p:guide orient="horz" pos="1253"/>
        <p:guide orient="horz" pos="4247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8" d="100"/>
          <a:sy n="58" d="100"/>
        </p:scale>
        <p:origin x="-1764" y="-72"/>
      </p:cViewPr>
      <p:guideLst>
        <p:guide orient="horz" pos="3070"/>
        <p:guide pos="21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u="none"/>
            </a:lvl1pPr>
          </a:lstStyle>
          <a:p>
            <a:endParaRPr lang="pt-B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68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pt-B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1475"/>
            <a:ext cx="2968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u="none"/>
            </a:lvl1pPr>
          </a:lstStyle>
          <a:p>
            <a:endParaRPr lang="pt-B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261475"/>
            <a:ext cx="2968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fld id="{A6A5C4B9-081B-40FD-B149-E4B06FDE2E56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9392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u="none"/>
            </a:lvl1pPr>
          </a:lstStyle>
          <a:p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68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pt-B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731838"/>
            <a:ext cx="4875212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630738"/>
            <a:ext cx="5026025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1475"/>
            <a:ext cx="2968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u="none"/>
            </a:lvl1pPr>
          </a:lstStyle>
          <a:p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261475"/>
            <a:ext cx="2968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fld id="{61CDEAF5-78B5-46DA-ADAC-696CA4F1CDDD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26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EAF5-78B5-46DA-ADAC-696CA4F1CDDD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microsoft.com/office/2007/relationships/hdphoto" Target="../media/hdphoto2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 flipH="1">
            <a:off x="-22763" y="4649375"/>
            <a:ext cx="9174107" cy="2215469"/>
          </a:xfrm>
          <a:custGeom>
            <a:avLst/>
            <a:gdLst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372219 w 9163159"/>
              <a:gd name="connsiteY1" fmla="*/ 218974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61307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175162 w 9163159"/>
              <a:gd name="connsiteY0" fmla="*/ 1883179 h 2047409"/>
              <a:gd name="connsiteX1" fmla="*/ 0 w 9163159"/>
              <a:gd name="connsiteY1" fmla="*/ 361307 h 2047409"/>
              <a:gd name="connsiteX2" fmla="*/ 4357153 w 9163159"/>
              <a:gd name="connsiteY2" fmla="*/ 996333 h 2047409"/>
              <a:gd name="connsiteX3" fmla="*/ 7882287 w 9163159"/>
              <a:gd name="connsiteY3" fmla="*/ 624077 h 2047409"/>
              <a:gd name="connsiteX4" fmla="*/ 9163159 w 9163159"/>
              <a:gd name="connsiteY4" fmla="*/ 0 h 2047409"/>
              <a:gd name="connsiteX5" fmla="*/ 9163159 w 9163159"/>
              <a:gd name="connsiteY5" fmla="*/ 2047409 h 2047409"/>
              <a:gd name="connsiteX6" fmla="*/ 175162 w 9163159"/>
              <a:gd name="connsiteY6" fmla="*/ 1883179 h 2047409"/>
              <a:gd name="connsiteX0" fmla="*/ 0 w 9163159"/>
              <a:gd name="connsiteY0" fmla="*/ 2058358 h 2058358"/>
              <a:gd name="connsiteX1" fmla="*/ 0 w 9163159"/>
              <a:gd name="connsiteY1" fmla="*/ 361307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61307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8561040 w 9163159"/>
              <a:gd name="connsiteY5" fmla="*/ 1729897 h 2058358"/>
              <a:gd name="connsiteX6" fmla="*/ 0 w 9163159"/>
              <a:gd name="connsiteY6" fmla="*/ 2058358 h 2058358"/>
              <a:gd name="connsiteX0" fmla="*/ 0 w 9163159"/>
              <a:gd name="connsiteY0" fmla="*/ 2058358 h 2058359"/>
              <a:gd name="connsiteX1" fmla="*/ 0 w 9163159"/>
              <a:gd name="connsiteY1" fmla="*/ 361307 h 2058359"/>
              <a:gd name="connsiteX2" fmla="*/ 4357153 w 9163159"/>
              <a:gd name="connsiteY2" fmla="*/ 996333 h 2058359"/>
              <a:gd name="connsiteX3" fmla="*/ 7882287 w 9163159"/>
              <a:gd name="connsiteY3" fmla="*/ 624077 h 2058359"/>
              <a:gd name="connsiteX4" fmla="*/ 9163159 w 9163159"/>
              <a:gd name="connsiteY4" fmla="*/ 0 h 2058359"/>
              <a:gd name="connsiteX5" fmla="*/ 9163159 w 9163159"/>
              <a:gd name="connsiteY5" fmla="*/ 2058359 h 2058359"/>
              <a:gd name="connsiteX6" fmla="*/ 0 w 9163159"/>
              <a:gd name="connsiteY6" fmla="*/ 2058358 h 2058359"/>
              <a:gd name="connsiteX0" fmla="*/ 0 w 9163159"/>
              <a:gd name="connsiteY0" fmla="*/ 2058358 h 2058359"/>
              <a:gd name="connsiteX1" fmla="*/ 0 w 9163159"/>
              <a:gd name="connsiteY1" fmla="*/ 361307 h 2058359"/>
              <a:gd name="connsiteX2" fmla="*/ 4357153 w 9163159"/>
              <a:gd name="connsiteY2" fmla="*/ 996333 h 2058359"/>
              <a:gd name="connsiteX3" fmla="*/ 7882287 w 9163159"/>
              <a:gd name="connsiteY3" fmla="*/ 624077 h 2058359"/>
              <a:gd name="connsiteX4" fmla="*/ 8922311 w 9163159"/>
              <a:gd name="connsiteY4" fmla="*/ 0 h 2058359"/>
              <a:gd name="connsiteX5" fmla="*/ 9163159 w 9163159"/>
              <a:gd name="connsiteY5" fmla="*/ 2058359 h 2058359"/>
              <a:gd name="connsiteX6" fmla="*/ 0 w 9163159"/>
              <a:gd name="connsiteY6" fmla="*/ 2058358 h 2058359"/>
              <a:gd name="connsiteX0" fmla="*/ 0 w 9163159"/>
              <a:gd name="connsiteY0" fmla="*/ 2025512 h 2025513"/>
              <a:gd name="connsiteX1" fmla="*/ 0 w 9163159"/>
              <a:gd name="connsiteY1" fmla="*/ 328461 h 2025513"/>
              <a:gd name="connsiteX2" fmla="*/ 4357153 w 9163159"/>
              <a:gd name="connsiteY2" fmla="*/ 963487 h 2025513"/>
              <a:gd name="connsiteX3" fmla="*/ 7882287 w 9163159"/>
              <a:gd name="connsiteY3" fmla="*/ 591231 h 2025513"/>
              <a:gd name="connsiteX4" fmla="*/ 9163159 w 9163159"/>
              <a:gd name="connsiteY4" fmla="*/ 0 h 2025513"/>
              <a:gd name="connsiteX5" fmla="*/ 9163159 w 9163159"/>
              <a:gd name="connsiteY5" fmla="*/ 2025513 h 2025513"/>
              <a:gd name="connsiteX6" fmla="*/ 0 w 9163159"/>
              <a:gd name="connsiteY6" fmla="*/ 2025512 h 2025513"/>
              <a:gd name="connsiteX0" fmla="*/ 0 w 9163159"/>
              <a:gd name="connsiteY0" fmla="*/ 2025512 h 2025513"/>
              <a:gd name="connsiteX1" fmla="*/ 0 w 9163159"/>
              <a:gd name="connsiteY1" fmla="*/ 328461 h 2025513"/>
              <a:gd name="connsiteX2" fmla="*/ 4357153 w 9163159"/>
              <a:gd name="connsiteY2" fmla="*/ 963487 h 2025513"/>
              <a:gd name="connsiteX3" fmla="*/ 7882287 w 9163159"/>
              <a:gd name="connsiteY3" fmla="*/ 591231 h 2025513"/>
              <a:gd name="connsiteX4" fmla="*/ 9163159 w 9163159"/>
              <a:gd name="connsiteY4" fmla="*/ 0 h 2025513"/>
              <a:gd name="connsiteX5" fmla="*/ 9163159 w 9163159"/>
              <a:gd name="connsiteY5" fmla="*/ 2025513 h 2025513"/>
              <a:gd name="connsiteX6" fmla="*/ 0 w 9163159"/>
              <a:gd name="connsiteY6" fmla="*/ 2025512 h 2025513"/>
              <a:gd name="connsiteX0" fmla="*/ 0 w 9163159"/>
              <a:gd name="connsiteY0" fmla="*/ 2025512 h 2025513"/>
              <a:gd name="connsiteX1" fmla="*/ 0 w 9163159"/>
              <a:gd name="connsiteY1" fmla="*/ 328461 h 2025513"/>
              <a:gd name="connsiteX2" fmla="*/ 4357153 w 9163159"/>
              <a:gd name="connsiteY2" fmla="*/ 963487 h 2025513"/>
              <a:gd name="connsiteX3" fmla="*/ 7882287 w 9163159"/>
              <a:gd name="connsiteY3" fmla="*/ 591231 h 2025513"/>
              <a:gd name="connsiteX4" fmla="*/ 9163159 w 9163159"/>
              <a:gd name="connsiteY4" fmla="*/ 0 h 2025513"/>
              <a:gd name="connsiteX5" fmla="*/ 9163159 w 9163159"/>
              <a:gd name="connsiteY5" fmla="*/ 2025513 h 2025513"/>
              <a:gd name="connsiteX6" fmla="*/ 0 w 9163159"/>
              <a:gd name="connsiteY6" fmla="*/ 2025512 h 2025513"/>
              <a:gd name="connsiteX0" fmla="*/ 10948 w 9174107"/>
              <a:gd name="connsiteY0" fmla="*/ 2025512 h 2025513"/>
              <a:gd name="connsiteX1" fmla="*/ 0 w 9174107"/>
              <a:gd name="connsiteY1" fmla="*/ 560101 h 2025513"/>
              <a:gd name="connsiteX2" fmla="*/ 4368101 w 9174107"/>
              <a:gd name="connsiteY2" fmla="*/ 963487 h 2025513"/>
              <a:gd name="connsiteX3" fmla="*/ 7893235 w 9174107"/>
              <a:gd name="connsiteY3" fmla="*/ 591231 h 2025513"/>
              <a:gd name="connsiteX4" fmla="*/ 9174107 w 9174107"/>
              <a:gd name="connsiteY4" fmla="*/ 0 h 2025513"/>
              <a:gd name="connsiteX5" fmla="*/ 9174107 w 9174107"/>
              <a:gd name="connsiteY5" fmla="*/ 2025513 h 2025513"/>
              <a:gd name="connsiteX6" fmla="*/ 10948 w 9174107"/>
              <a:gd name="connsiteY6" fmla="*/ 2025512 h 2025513"/>
              <a:gd name="connsiteX0" fmla="*/ 10948 w 9174107"/>
              <a:gd name="connsiteY0" fmla="*/ 1802781 h 1802782"/>
              <a:gd name="connsiteX1" fmla="*/ 0 w 9174107"/>
              <a:gd name="connsiteY1" fmla="*/ 337370 h 1802782"/>
              <a:gd name="connsiteX2" fmla="*/ 4368101 w 9174107"/>
              <a:gd name="connsiteY2" fmla="*/ 740756 h 1802782"/>
              <a:gd name="connsiteX3" fmla="*/ 7893235 w 9174107"/>
              <a:gd name="connsiteY3" fmla="*/ 368500 h 1802782"/>
              <a:gd name="connsiteX4" fmla="*/ 9152212 w 9174107"/>
              <a:gd name="connsiteY4" fmla="*/ 0 h 1802782"/>
              <a:gd name="connsiteX5" fmla="*/ 9174107 w 9174107"/>
              <a:gd name="connsiteY5" fmla="*/ 1802782 h 1802782"/>
              <a:gd name="connsiteX6" fmla="*/ 10948 w 9174107"/>
              <a:gd name="connsiteY6" fmla="*/ 1802781 h 1802782"/>
              <a:gd name="connsiteX0" fmla="*/ 10948 w 9174107"/>
              <a:gd name="connsiteY0" fmla="*/ 1802781 h 1802782"/>
              <a:gd name="connsiteX1" fmla="*/ 0 w 9174107"/>
              <a:gd name="connsiteY1" fmla="*/ 337370 h 1802782"/>
              <a:gd name="connsiteX2" fmla="*/ 4368101 w 9174107"/>
              <a:gd name="connsiteY2" fmla="*/ 740756 h 1802782"/>
              <a:gd name="connsiteX3" fmla="*/ 7893235 w 9174107"/>
              <a:gd name="connsiteY3" fmla="*/ 368500 h 1802782"/>
              <a:gd name="connsiteX4" fmla="*/ 9152212 w 9174107"/>
              <a:gd name="connsiteY4" fmla="*/ 0 h 1802782"/>
              <a:gd name="connsiteX5" fmla="*/ 9174107 w 9174107"/>
              <a:gd name="connsiteY5" fmla="*/ 1802782 h 1802782"/>
              <a:gd name="connsiteX6" fmla="*/ 10948 w 9174107"/>
              <a:gd name="connsiteY6" fmla="*/ 1802781 h 1802782"/>
              <a:gd name="connsiteX0" fmla="*/ 10948 w 9174107"/>
              <a:gd name="connsiteY0" fmla="*/ 1802781 h 1802782"/>
              <a:gd name="connsiteX1" fmla="*/ 0 w 9174107"/>
              <a:gd name="connsiteY1" fmla="*/ 337370 h 1802782"/>
              <a:gd name="connsiteX2" fmla="*/ 4368101 w 9174107"/>
              <a:gd name="connsiteY2" fmla="*/ 740756 h 1802782"/>
              <a:gd name="connsiteX3" fmla="*/ 7203535 w 9174107"/>
              <a:gd name="connsiteY3" fmla="*/ 493230 h 1802782"/>
              <a:gd name="connsiteX4" fmla="*/ 9152212 w 9174107"/>
              <a:gd name="connsiteY4" fmla="*/ 0 h 1802782"/>
              <a:gd name="connsiteX5" fmla="*/ 9174107 w 9174107"/>
              <a:gd name="connsiteY5" fmla="*/ 1802782 h 1802782"/>
              <a:gd name="connsiteX6" fmla="*/ 10948 w 9174107"/>
              <a:gd name="connsiteY6" fmla="*/ 1802781 h 180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4107" h="1802782">
                <a:moveTo>
                  <a:pt x="10948" y="1802781"/>
                </a:moveTo>
                <a:cubicBezTo>
                  <a:pt x="7299" y="1314311"/>
                  <a:pt x="3649" y="825840"/>
                  <a:pt x="0" y="337370"/>
                </a:cubicBezTo>
                <a:cubicBezTo>
                  <a:pt x="791878" y="576418"/>
                  <a:pt x="3167512" y="714779"/>
                  <a:pt x="4368101" y="740756"/>
                </a:cubicBezTo>
                <a:cubicBezTo>
                  <a:pt x="5568690" y="766733"/>
                  <a:pt x="6406183" y="616689"/>
                  <a:pt x="7203535" y="493230"/>
                </a:cubicBezTo>
                <a:cubicBezTo>
                  <a:pt x="8000887" y="369771"/>
                  <a:pt x="8604831" y="190208"/>
                  <a:pt x="9152212" y="0"/>
                </a:cubicBezTo>
                <a:lnTo>
                  <a:pt x="9174107" y="1802782"/>
                </a:lnTo>
                <a:lnTo>
                  <a:pt x="10948" y="1802781"/>
                </a:lnTo>
                <a:close/>
              </a:path>
            </a:pathLst>
          </a:custGeom>
          <a:solidFill>
            <a:srgbClr val="FFAC00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reeform 8"/>
          <p:cNvSpPr/>
          <p:nvPr userDrawn="1"/>
        </p:nvSpPr>
        <p:spPr>
          <a:xfrm>
            <a:off x="-22763" y="4374776"/>
            <a:ext cx="9174107" cy="2489187"/>
          </a:xfrm>
          <a:custGeom>
            <a:avLst/>
            <a:gdLst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372219 w 9163159"/>
              <a:gd name="connsiteY1" fmla="*/ 218974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61307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175162 w 9163159"/>
              <a:gd name="connsiteY0" fmla="*/ 1883179 h 2047409"/>
              <a:gd name="connsiteX1" fmla="*/ 0 w 9163159"/>
              <a:gd name="connsiteY1" fmla="*/ 361307 h 2047409"/>
              <a:gd name="connsiteX2" fmla="*/ 4357153 w 9163159"/>
              <a:gd name="connsiteY2" fmla="*/ 996333 h 2047409"/>
              <a:gd name="connsiteX3" fmla="*/ 7882287 w 9163159"/>
              <a:gd name="connsiteY3" fmla="*/ 624077 h 2047409"/>
              <a:gd name="connsiteX4" fmla="*/ 9163159 w 9163159"/>
              <a:gd name="connsiteY4" fmla="*/ 0 h 2047409"/>
              <a:gd name="connsiteX5" fmla="*/ 9163159 w 9163159"/>
              <a:gd name="connsiteY5" fmla="*/ 2047409 h 2047409"/>
              <a:gd name="connsiteX6" fmla="*/ 175162 w 9163159"/>
              <a:gd name="connsiteY6" fmla="*/ 1883179 h 2047409"/>
              <a:gd name="connsiteX0" fmla="*/ 0 w 9163159"/>
              <a:gd name="connsiteY0" fmla="*/ 2058358 h 2058358"/>
              <a:gd name="connsiteX1" fmla="*/ 0 w 9163159"/>
              <a:gd name="connsiteY1" fmla="*/ 361307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61307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8561040 w 9163159"/>
              <a:gd name="connsiteY5" fmla="*/ 1729897 h 2058358"/>
              <a:gd name="connsiteX6" fmla="*/ 0 w 9163159"/>
              <a:gd name="connsiteY6" fmla="*/ 2058358 h 2058358"/>
              <a:gd name="connsiteX0" fmla="*/ 0 w 9163159"/>
              <a:gd name="connsiteY0" fmla="*/ 2058358 h 2058359"/>
              <a:gd name="connsiteX1" fmla="*/ 0 w 9163159"/>
              <a:gd name="connsiteY1" fmla="*/ 361307 h 2058359"/>
              <a:gd name="connsiteX2" fmla="*/ 4357153 w 9163159"/>
              <a:gd name="connsiteY2" fmla="*/ 996333 h 2058359"/>
              <a:gd name="connsiteX3" fmla="*/ 7882287 w 9163159"/>
              <a:gd name="connsiteY3" fmla="*/ 624077 h 2058359"/>
              <a:gd name="connsiteX4" fmla="*/ 9163159 w 9163159"/>
              <a:gd name="connsiteY4" fmla="*/ 0 h 2058359"/>
              <a:gd name="connsiteX5" fmla="*/ 9163159 w 9163159"/>
              <a:gd name="connsiteY5" fmla="*/ 2058359 h 2058359"/>
              <a:gd name="connsiteX6" fmla="*/ 0 w 9163159"/>
              <a:gd name="connsiteY6" fmla="*/ 2058358 h 2058359"/>
              <a:gd name="connsiteX0" fmla="*/ 0 w 9163159"/>
              <a:gd name="connsiteY0" fmla="*/ 2058358 h 2058359"/>
              <a:gd name="connsiteX1" fmla="*/ 0 w 9163159"/>
              <a:gd name="connsiteY1" fmla="*/ 361307 h 2058359"/>
              <a:gd name="connsiteX2" fmla="*/ 4357153 w 9163159"/>
              <a:gd name="connsiteY2" fmla="*/ 996333 h 2058359"/>
              <a:gd name="connsiteX3" fmla="*/ 7882287 w 9163159"/>
              <a:gd name="connsiteY3" fmla="*/ 624077 h 2058359"/>
              <a:gd name="connsiteX4" fmla="*/ 8922311 w 9163159"/>
              <a:gd name="connsiteY4" fmla="*/ 0 h 2058359"/>
              <a:gd name="connsiteX5" fmla="*/ 9163159 w 9163159"/>
              <a:gd name="connsiteY5" fmla="*/ 2058359 h 2058359"/>
              <a:gd name="connsiteX6" fmla="*/ 0 w 9163159"/>
              <a:gd name="connsiteY6" fmla="*/ 2058358 h 2058359"/>
              <a:gd name="connsiteX0" fmla="*/ 0 w 9163159"/>
              <a:gd name="connsiteY0" fmla="*/ 2025512 h 2025513"/>
              <a:gd name="connsiteX1" fmla="*/ 0 w 9163159"/>
              <a:gd name="connsiteY1" fmla="*/ 328461 h 2025513"/>
              <a:gd name="connsiteX2" fmla="*/ 4357153 w 9163159"/>
              <a:gd name="connsiteY2" fmla="*/ 963487 h 2025513"/>
              <a:gd name="connsiteX3" fmla="*/ 7882287 w 9163159"/>
              <a:gd name="connsiteY3" fmla="*/ 591231 h 2025513"/>
              <a:gd name="connsiteX4" fmla="*/ 9163159 w 9163159"/>
              <a:gd name="connsiteY4" fmla="*/ 0 h 2025513"/>
              <a:gd name="connsiteX5" fmla="*/ 9163159 w 9163159"/>
              <a:gd name="connsiteY5" fmla="*/ 2025513 h 2025513"/>
              <a:gd name="connsiteX6" fmla="*/ 0 w 9163159"/>
              <a:gd name="connsiteY6" fmla="*/ 2025512 h 2025513"/>
              <a:gd name="connsiteX0" fmla="*/ 0 w 9163159"/>
              <a:gd name="connsiteY0" fmla="*/ 2025512 h 2025513"/>
              <a:gd name="connsiteX1" fmla="*/ 0 w 9163159"/>
              <a:gd name="connsiteY1" fmla="*/ 328461 h 2025513"/>
              <a:gd name="connsiteX2" fmla="*/ 4357153 w 9163159"/>
              <a:gd name="connsiteY2" fmla="*/ 963487 h 2025513"/>
              <a:gd name="connsiteX3" fmla="*/ 7882287 w 9163159"/>
              <a:gd name="connsiteY3" fmla="*/ 591231 h 2025513"/>
              <a:gd name="connsiteX4" fmla="*/ 9163159 w 9163159"/>
              <a:gd name="connsiteY4" fmla="*/ 0 h 2025513"/>
              <a:gd name="connsiteX5" fmla="*/ 9163159 w 9163159"/>
              <a:gd name="connsiteY5" fmla="*/ 2025513 h 2025513"/>
              <a:gd name="connsiteX6" fmla="*/ 0 w 9163159"/>
              <a:gd name="connsiteY6" fmla="*/ 2025512 h 2025513"/>
              <a:gd name="connsiteX0" fmla="*/ 0 w 9163159"/>
              <a:gd name="connsiteY0" fmla="*/ 2025512 h 2025513"/>
              <a:gd name="connsiteX1" fmla="*/ 0 w 9163159"/>
              <a:gd name="connsiteY1" fmla="*/ 328461 h 2025513"/>
              <a:gd name="connsiteX2" fmla="*/ 4357153 w 9163159"/>
              <a:gd name="connsiteY2" fmla="*/ 963487 h 2025513"/>
              <a:gd name="connsiteX3" fmla="*/ 7882287 w 9163159"/>
              <a:gd name="connsiteY3" fmla="*/ 591231 h 2025513"/>
              <a:gd name="connsiteX4" fmla="*/ 9163159 w 9163159"/>
              <a:gd name="connsiteY4" fmla="*/ 0 h 2025513"/>
              <a:gd name="connsiteX5" fmla="*/ 9163159 w 9163159"/>
              <a:gd name="connsiteY5" fmla="*/ 2025513 h 2025513"/>
              <a:gd name="connsiteX6" fmla="*/ 0 w 9163159"/>
              <a:gd name="connsiteY6" fmla="*/ 2025512 h 2025513"/>
              <a:gd name="connsiteX0" fmla="*/ 10948 w 9174107"/>
              <a:gd name="connsiteY0" fmla="*/ 2025512 h 2025513"/>
              <a:gd name="connsiteX1" fmla="*/ 0 w 9174107"/>
              <a:gd name="connsiteY1" fmla="*/ 560101 h 2025513"/>
              <a:gd name="connsiteX2" fmla="*/ 4368101 w 9174107"/>
              <a:gd name="connsiteY2" fmla="*/ 963487 h 2025513"/>
              <a:gd name="connsiteX3" fmla="*/ 7893235 w 9174107"/>
              <a:gd name="connsiteY3" fmla="*/ 591231 h 2025513"/>
              <a:gd name="connsiteX4" fmla="*/ 9174107 w 9174107"/>
              <a:gd name="connsiteY4" fmla="*/ 0 h 2025513"/>
              <a:gd name="connsiteX5" fmla="*/ 9174107 w 9174107"/>
              <a:gd name="connsiteY5" fmla="*/ 2025513 h 2025513"/>
              <a:gd name="connsiteX6" fmla="*/ 10948 w 9174107"/>
              <a:gd name="connsiteY6" fmla="*/ 2025512 h 202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4107" h="2025513">
                <a:moveTo>
                  <a:pt x="10948" y="2025512"/>
                </a:moveTo>
                <a:cubicBezTo>
                  <a:pt x="7299" y="1537042"/>
                  <a:pt x="3649" y="1048571"/>
                  <a:pt x="0" y="560101"/>
                </a:cubicBezTo>
                <a:cubicBezTo>
                  <a:pt x="791878" y="799149"/>
                  <a:pt x="3052562" y="958299"/>
                  <a:pt x="4368101" y="963487"/>
                </a:cubicBezTo>
                <a:cubicBezTo>
                  <a:pt x="5683640" y="968675"/>
                  <a:pt x="7103182" y="861300"/>
                  <a:pt x="7893235" y="591231"/>
                </a:cubicBezTo>
                <a:cubicBezTo>
                  <a:pt x="8683288" y="321162"/>
                  <a:pt x="8747150" y="208026"/>
                  <a:pt x="9174107" y="0"/>
                </a:cubicBezTo>
                <a:lnTo>
                  <a:pt x="9174107" y="2025513"/>
                </a:lnTo>
                <a:lnTo>
                  <a:pt x="10948" y="2025512"/>
                </a:lnTo>
                <a:close/>
              </a:path>
            </a:pathLst>
          </a:custGeom>
          <a:solidFill>
            <a:srgbClr val="40A6A0">
              <a:alpha val="7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Freeform 6"/>
          <p:cNvSpPr/>
          <p:nvPr userDrawn="1"/>
        </p:nvSpPr>
        <p:spPr>
          <a:xfrm>
            <a:off x="-10948" y="4839331"/>
            <a:ext cx="9163159" cy="2025513"/>
          </a:xfrm>
          <a:custGeom>
            <a:avLst/>
            <a:gdLst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372219 w 9163159"/>
              <a:gd name="connsiteY1" fmla="*/ 218974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61307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175162 w 9163159"/>
              <a:gd name="connsiteY0" fmla="*/ 1883179 h 2047409"/>
              <a:gd name="connsiteX1" fmla="*/ 0 w 9163159"/>
              <a:gd name="connsiteY1" fmla="*/ 361307 h 2047409"/>
              <a:gd name="connsiteX2" fmla="*/ 4357153 w 9163159"/>
              <a:gd name="connsiteY2" fmla="*/ 996333 h 2047409"/>
              <a:gd name="connsiteX3" fmla="*/ 7882287 w 9163159"/>
              <a:gd name="connsiteY3" fmla="*/ 624077 h 2047409"/>
              <a:gd name="connsiteX4" fmla="*/ 9163159 w 9163159"/>
              <a:gd name="connsiteY4" fmla="*/ 0 h 2047409"/>
              <a:gd name="connsiteX5" fmla="*/ 9163159 w 9163159"/>
              <a:gd name="connsiteY5" fmla="*/ 2047409 h 2047409"/>
              <a:gd name="connsiteX6" fmla="*/ 175162 w 9163159"/>
              <a:gd name="connsiteY6" fmla="*/ 1883179 h 2047409"/>
              <a:gd name="connsiteX0" fmla="*/ 0 w 9163159"/>
              <a:gd name="connsiteY0" fmla="*/ 2058358 h 2058358"/>
              <a:gd name="connsiteX1" fmla="*/ 0 w 9163159"/>
              <a:gd name="connsiteY1" fmla="*/ 361307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61307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8561040 w 9163159"/>
              <a:gd name="connsiteY5" fmla="*/ 1729897 h 2058358"/>
              <a:gd name="connsiteX6" fmla="*/ 0 w 9163159"/>
              <a:gd name="connsiteY6" fmla="*/ 2058358 h 2058358"/>
              <a:gd name="connsiteX0" fmla="*/ 0 w 9163159"/>
              <a:gd name="connsiteY0" fmla="*/ 2058358 h 2058359"/>
              <a:gd name="connsiteX1" fmla="*/ 0 w 9163159"/>
              <a:gd name="connsiteY1" fmla="*/ 361307 h 2058359"/>
              <a:gd name="connsiteX2" fmla="*/ 4357153 w 9163159"/>
              <a:gd name="connsiteY2" fmla="*/ 996333 h 2058359"/>
              <a:gd name="connsiteX3" fmla="*/ 7882287 w 9163159"/>
              <a:gd name="connsiteY3" fmla="*/ 624077 h 2058359"/>
              <a:gd name="connsiteX4" fmla="*/ 9163159 w 9163159"/>
              <a:gd name="connsiteY4" fmla="*/ 0 h 2058359"/>
              <a:gd name="connsiteX5" fmla="*/ 9163159 w 9163159"/>
              <a:gd name="connsiteY5" fmla="*/ 2058359 h 2058359"/>
              <a:gd name="connsiteX6" fmla="*/ 0 w 9163159"/>
              <a:gd name="connsiteY6" fmla="*/ 2058358 h 2058359"/>
              <a:gd name="connsiteX0" fmla="*/ 0 w 9163159"/>
              <a:gd name="connsiteY0" fmla="*/ 2058358 h 2058359"/>
              <a:gd name="connsiteX1" fmla="*/ 0 w 9163159"/>
              <a:gd name="connsiteY1" fmla="*/ 361307 h 2058359"/>
              <a:gd name="connsiteX2" fmla="*/ 4357153 w 9163159"/>
              <a:gd name="connsiteY2" fmla="*/ 996333 h 2058359"/>
              <a:gd name="connsiteX3" fmla="*/ 7882287 w 9163159"/>
              <a:gd name="connsiteY3" fmla="*/ 624077 h 2058359"/>
              <a:gd name="connsiteX4" fmla="*/ 8922311 w 9163159"/>
              <a:gd name="connsiteY4" fmla="*/ 0 h 2058359"/>
              <a:gd name="connsiteX5" fmla="*/ 9163159 w 9163159"/>
              <a:gd name="connsiteY5" fmla="*/ 2058359 h 2058359"/>
              <a:gd name="connsiteX6" fmla="*/ 0 w 9163159"/>
              <a:gd name="connsiteY6" fmla="*/ 2058358 h 2058359"/>
              <a:gd name="connsiteX0" fmla="*/ 0 w 9163159"/>
              <a:gd name="connsiteY0" fmla="*/ 2025512 h 2025513"/>
              <a:gd name="connsiteX1" fmla="*/ 0 w 9163159"/>
              <a:gd name="connsiteY1" fmla="*/ 328461 h 2025513"/>
              <a:gd name="connsiteX2" fmla="*/ 4357153 w 9163159"/>
              <a:gd name="connsiteY2" fmla="*/ 963487 h 2025513"/>
              <a:gd name="connsiteX3" fmla="*/ 7882287 w 9163159"/>
              <a:gd name="connsiteY3" fmla="*/ 591231 h 2025513"/>
              <a:gd name="connsiteX4" fmla="*/ 9163159 w 9163159"/>
              <a:gd name="connsiteY4" fmla="*/ 0 h 2025513"/>
              <a:gd name="connsiteX5" fmla="*/ 9163159 w 9163159"/>
              <a:gd name="connsiteY5" fmla="*/ 2025513 h 2025513"/>
              <a:gd name="connsiteX6" fmla="*/ 0 w 9163159"/>
              <a:gd name="connsiteY6" fmla="*/ 2025512 h 2025513"/>
              <a:gd name="connsiteX0" fmla="*/ 0 w 9163159"/>
              <a:gd name="connsiteY0" fmla="*/ 2025512 h 2025513"/>
              <a:gd name="connsiteX1" fmla="*/ 0 w 9163159"/>
              <a:gd name="connsiteY1" fmla="*/ 328461 h 2025513"/>
              <a:gd name="connsiteX2" fmla="*/ 4357153 w 9163159"/>
              <a:gd name="connsiteY2" fmla="*/ 963487 h 2025513"/>
              <a:gd name="connsiteX3" fmla="*/ 7882287 w 9163159"/>
              <a:gd name="connsiteY3" fmla="*/ 591231 h 2025513"/>
              <a:gd name="connsiteX4" fmla="*/ 9163159 w 9163159"/>
              <a:gd name="connsiteY4" fmla="*/ 0 h 2025513"/>
              <a:gd name="connsiteX5" fmla="*/ 9163159 w 9163159"/>
              <a:gd name="connsiteY5" fmla="*/ 2025513 h 2025513"/>
              <a:gd name="connsiteX6" fmla="*/ 0 w 9163159"/>
              <a:gd name="connsiteY6" fmla="*/ 2025512 h 2025513"/>
              <a:gd name="connsiteX0" fmla="*/ 0 w 9163159"/>
              <a:gd name="connsiteY0" fmla="*/ 2025512 h 2025513"/>
              <a:gd name="connsiteX1" fmla="*/ 0 w 9163159"/>
              <a:gd name="connsiteY1" fmla="*/ 328461 h 2025513"/>
              <a:gd name="connsiteX2" fmla="*/ 4357153 w 9163159"/>
              <a:gd name="connsiteY2" fmla="*/ 963487 h 2025513"/>
              <a:gd name="connsiteX3" fmla="*/ 7882287 w 9163159"/>
              <a:gd name="connsiteY3" fmla="*/ 591231 h 2025513"/>
              <a:gd name="connsiteX4" fmla="*/ 9163159 w 9163159"/>
              <a:gd name="connsiteY4" fmla="*/ 0 h 2025513"/>
              <a:gd name="connsiteX5" fmla="*/ 9163159 w 9163159"/>
              <a:gd name="connsiteY5" fmla="*/ 2025513 h 2025513"/>
              <a:gd name="connsiteX6" fmla="*/ 0 w 9163159"/>
              <a:gd name="connsiteY6" fmla="*/ 2025512 h 202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3159" h="2025513">
                <a:moveTo>
                  <a:pt x="0" y="2025512"/>
                </a:moveTo>
                <a:lnTo>
                  <a:pt x="0" y="328461"/>
                </a:lnTo>
                <a:cubicBezTo>
                  <a:pt x="791878" y="567509"/>
                  <a:pt x="3043439" y="919692"/>
                  <a:pt x="4357153" y="963487"/>
                </a:cubicBezTo>
                <a:cubicBezTo>
                  <a:pt x="5670867" y="1007282"/>
                  <a:pt x="7092234" y="861300"/>
                  <a:pt x="7882287" y="591231"/>
                </a:cubicBezTo>
                <a:cubicBezTo>
                  <a:pt x="8672340" y="321162"/>
                  <a:pt x="8736202" y="208026"/>
                  <a:pt x="9163159" y="0"/>
                </a:cubicBezTo>
                <a:lnTo>
                  <a:pt x="9163159" y="2025513"/>
                </a:lnTo>
                <a:lnTo>
                  <a:pt x="0" y="202551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83541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2118263"/>
            <a:ext cx="8228013" cy="792201"/>
          </a:xfrm>
        </p:spPr>
        <p:txBody>
          <a:bodyPr tIns="0" bIns="0"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FFA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8909-3BBE-4E3F-83AD-F25C3E3E9AA6}" type="slidenum">
              <a:rPr lang="pt-BR" smtClean="0"/>
              <a:pPr/>
              <a:t>‹#›</a:t>
            </a:fld>
            <a:r>
              <a:rPr lang="en-US" smtClean="0"/>
              <a:t> </a:t>
            </a:r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8909-3BBE-4E3F-83AD-F25C3E3E9AA6}" type="slidenum">
              <a:rPr lang="pt-BR" smtClean="0"/>
              <a:pPr/>
              <a:t>‹#›</a:t>
            </a:fld>
            <a:r>
              <a:rPr lang="en-US" smtClean="0"/>
              <a:t> </a:t>
            </a:r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8909-3BBE-4E3F-83AD-F25C3E3E9AA6}" type="slidenum">
              <a:rPr lang="pt-BR" smtClean="0"/>
              <a:pPr/>
              <a:t>‹#›</a:t>
            </a:fld>
            <a:r>
              <a:rPr lang="en-US" smtClean="0"/>
              <a:t> </a:t>
            </a:r>
            <a:endParaRPr lang="pt-BR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8909-3BBE-4E3F-83AD-F25C3E3E9AA6}" type="slidenum">
              <a:rPr lang="pt-BR" smtClean="0"/>
              <a:pPr/>
              <a:t>‹#›</a:t>
            </a:fld>
            <a:r>
              <a:rPr lang="en-US" smtClean="0"/>
              <a:t> </a:t>
            </a:r>
            <a:endParaRPr lang="pt-BR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8909-3BBE-4E3F-83AD-F25C3E3E9AA6}" type="slidenum">
              <a:rPr lang="pt-BR" smtClean="0"/>
              <a:pPr/>
              <a:t>‹#›</a:t>
            </a:fld>
            <a:r>
              <a:rPr lang="en-US" smtClean="0"/>
              <a:t> </a:t>
            </a:r>
            <a:endParaRPr lang="pt-BR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8909-3BBE-4E3F-83AD-F25C3E3E9AA6}" type="slidenum">
              <a:rPr lang="pt-BR" smtClean="0"/>
              <a:pPr/>
              <a:t>‹#›</a:t>
            </a:fld>
            <a:r>
              <a:rPr lang="en-US" smtClean="0"/>
              <a:t> </a:t>
            </a:r>
            <a:endParaRPr lang="pt-BR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8909-3BBE-4E3F-83AD-F25C3E3E9AA6}" type="slidenum">
              <a:rPr lang="pt-BR" smtClean="0"/>
              <a:pPr/>
              <a:t>‹#›</a:t>
            </a:fld>
            <a:r>
              <a:rPr lang="en-US" smtClean="0"/>
              <a:t> </a:t>
            </a:r>
            <a:endParaRPr lang="pt-BR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8909-3BBE-4E3F-83AD-F25C3E3E9AA6}" type="slidenum">
              <a:rPr lang="pt-BR" smtClean="0"/>
              <a:pPr/>
              <a:t>‹#›</a:t>
            </a:fld>
            <a:r>
              <a:rPr lang="en-US" smtClean="0"/>
              <a:t> </a:t>
            </a:r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606" y="155448"/>
            <a:ext cx="8237736" cy="1252728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1E8909-3BBE-4E3F-83AD-F25C3E3E9AA6}" type="slidenum">
              <a:rPr lang="pt-BR" smtClean="0"/>
              <a:pPr/>
              <a:t>‹#›</a:t>
            </a:fld>
            <a:r>
              <a:rPr lang="en-US" smtClean="0"/>
              <a:t> </a:t>
            </a:r>
            <a:endParaRPr lang="pt-BR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endParaRPr lang="en-US" sz="1000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3"/>
          </p:nvPr>
        </p:nvSpPr>
        <p:spPr>
          <a:xfrm>
            <a:off x="238606" y="1773237"/>
            <a:ext cx="8237735" cy="4703761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5pPr marL="444500" indent="0" algn="r">
              <a:spcBef>
                <a:spcPts val="90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lnSpc>
                <a:spcPts val="4500"/>
              </a:lnSpc>
              <a:defRPr/>
            </a:lvl1pPr>
          </a:lstStyle>
          <a:p>
            <a:r>
              <a:rPr lang="x-none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defRPr sz="2400"/>
            </a:lvl1pPr>
            <a:lvl2pPr algn="just"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just">
              <a:spcBef>
                <a:spcPts val="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defRPr sz="2000"/>
            </a:lvl3pPr>
            <a:lvl4pPr algn="just">
              <a:spcBef>
                <a:spcPts val="0"/>
              </a:spcBef>
              <a:spcAft>
                <a:spcPts val="300"/>
              </a:spcAft>
              <a:buClr>
                <a:schemeClr val="accent2">
                  <a:lumMod val="60000"/>
                  <a:lumOff val="40000"/>
                </a:schemeClr>
              </a:buClr>
              <a:defRPr/>
            </a:lvl4pPr>
            <a:lvl5pPr marL="1371600" indent="0" algn="r">
              <a:spcBef>
                <a:spcPts val="0"/>
              </a:spcBef>
              <a:spcAft>
                <a:spcPts val="1200"/>
              </a:spcAft>
              <a:buNone/>
              <a:defRPr sz="1500"/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8909-3BBE-4E3F-83AD-F25C3E3E9AA6}" type="slidenum">
              <a:rPr lang="pt-BR" smtClean="0"/>
              <a:pPr/>
              <a:t>‹#›</a:t>
            </a:fld>
            <a:r>
              <a:rPr lang="en-US" smtClean="0"/>
              <a:t> </a:t>
            </a:r>
            <a:endParaRPr lang="pt-BR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1" y="0"/>
            <a:ext cx="7258050" cy="685800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 rot="16200000">
            <a:off x="3536435" y="2598474"/>
            <a:ext cx="6886740" cy="1667895"/>
            <a:chOff x="-22765" y="1134451"/>
            <a:chExt cx="9185924" cy="1667895"/>
          </a:xfrm>
        </p:grpSpPr>
        <p:sp>
          <p:nvSpPr>
            <p:cNvPr id="9" name="Freeform 8"/>
            <p:cNvSpPr/>
            <p:nvPr userDrawn="1"/>
          </p:nvSpPr>
          <p:spPr>
            <a:xfrm flipH="1">
              <a:off x="-22765" y="1315096"/>
              <a:ext cx="9174107" cy="1454999"/>
            </a:xfrm>
            <a:custGeom>
              <a:avLst/>
              <a:gdLst>
                <a:gd name="connsiteX0" fmla="*/ 0 w 9163159"/>
                <a:gd name="connsiteY0" fmla="*/ 2058358 h 2058358"/>
                <a:gd name="connsiteX1" fmla="*/ 0 w 9163159"/>
                <a:gd name="connsiteY1" fmla="*/ 372256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0 w 9163159"/>
                <a:gd name="connsiteY1" fmla="*/ 372256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0 w 9163159"/>
                <a:gd name="connsiteY1" fmla="*/ 372256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0 w 9163159"/>
                <a:gd name="connsiteY1" fmla="*/ 372256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0 w 9163159"/>
                <a:gd name="connsiteY1" fmla="*/ 372256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0 w 9163159"/>
                <a:gd name="connsiteY1" fmla="*/ 372256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372219 w 9163159"/>
                <a:gd name="connsiteY1" fmla="*/ 218974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0 w 9163159"/>
                <a:gd name="connsiteY1" fmla="*/ 361307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175162 w 9163159"/>
                <a:gd name="connsiteY0" fmla="*/ 1883179 h 2047409"/>
                <a:gd name="connsiteX1" fmla="*/ 0 w 9163159"/>
                <a:gd name="connsiteY1" fmla="*/ 361307 h 2047409"/>
                <a:gd name="connsiteX2" fmla="*/ 4357153 w 9163159"/>
                <a:gd name="connsiteY2" fmla="*/ 996333 h 2047409"/>
                <a:gd name="connsiteX3" fmla="*/ 7882287 w 9163159"/>
                <a:gd name="connsiteY3" fmla="*/ 624077 h 2047409"/>
                <a:gd name="connsiteX4" fmla="*/ 9163159 w 9163159"/>
                <a:gd name="connsiteY4" fmla="*/ 0 h 2047409"/>
                <a:gd name="connsiteX5" fmla="*/ 9163159 w 9163159"/>
                <a:gd name="connsiteY5" fmla="*/ 2047409 h 2047409"/>
                <a:gd name="connsiteX6" fmla="*/ 175162 w 9163159"/>
                <a:gd name="connsiteY6" fmla="*/ 1883179 h 2047409"/>
                <a:gd name="connsiteX0" fmla="*/ 0 w 9163159"/>
                <a:gd name="connsiteY0" fmla="*/ 2058358 h 2058358"/>
                <a:gd name="connsiteX1" fmla="*/ 0 w 9163159"/>
                <a:gd name="connsiteY1" fmla="*/ 361307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0 w 9163159"/>
                <a:gd name="connsiteY1" fmla="*/ 361307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8561040 w 9163159"/>
                <a:gd name="connsiteY5" fmla="*/ 1729897 h 2058358"/>
                <a:gd name="connsiteX6" fmla="*/ 0 w 9163159"/>
                <a:gd name="connsiteY6" fmla="*/ 2058358 h 2058358"/>
                <a:gd name="connsiteX0" fmla="*/ 0 w 9163159"/>
                <a:gd name="connsiteY0" fmla="*/ 2058358 h 2058359"/>
                <a:gd name="connsiteX1" fmla="*/ 0 w 9163159"/>
                <a:gd name="connsiteY1" fmla="*/ 361307 h 2058359"/>
                <a:gd name="connsiteX2" fmla="*/ 4357153 w 9163159"/>
                <a:gd name="connsiteY2" fmla="*/ 996333 h 2058359"/>
                <a:gd name="connsiteX3" fmla="*/ 7882287 w 9163159"/>
                <a:gd name="connsiteY3" fmla="*/ 624077 h 2058359"/>
                <a:gd name="connsiteX4" fmla="*/ 9163159 w 9163159"/>
                <a:gd name="connsiteY4" fmla="*/ 0 h 2058359"/>
                <a:gd name="connsiteX5" fmla="*/ 9163159 w 9163159"/>
                <a:gd name="connsiteY5" fmla="*/ 2058359 h 2058359"/>
                <a:gd name="connsiteX6" fmla="*/ 0 w 9163159"/>
                <a:gd name="connsiteY6" fmla="*/ 2058358 h 2058359"/>
                <a:gd name="connsiteX0" fmla="*/ 0 w 9163159"/>
                <a:gd name="connsiteY0" fmla="*/ 2058358 h 2058359"/>
                <a:gd name="connsiteX1" fmla="*/ 0 w 9163159"/>
                <a:gd name="connsiteY1" fmla="*/ 361307 h 2058359"/>
                <a:gd name="connsiteX2" fmla="*/ 4357153 w 9163159"/>
                <a:gd name="connsiteY2" fmla="*/ 996333 h 2058359"/>
                <a:gd name="connsiteX3" fmla="*/ 7882287 w 9163159"/>
                <a:gd name="connsiteY3" fmla="*/ 624077 h 2058359"/>
                <a:gd name="connsiteX4" fmla="*/ 8922311 w 9163159"/>
                <a:gd name="connsiteY4" fmla="*/ 0 h 2058359"/>
                <a:gd name="connsiteX5" fmla="*/ 9163159 w 9163159"/>
                <a:gd name="connsiteY5" fmla="*/ 2058359 h 2058359"/>
                <a:gd name="connsiteX6" fmla="*/ 0 w 9163159"/>
                <a:gd name="connsiteY6" fmla="*/ 2058358 h 2058359"/>
                <a:gd name="connsiteX0" fmla="*/ 0 w 9163159"/>
                <a:gd name="connsiteY0" fmla="*/ 2025512 h 2025513"/>
                <a:gd name="connsiteX1" fmla="*/ 0 w 9163159"/>
                <a:gd name="connsiteY1" fmla="*/ 328461 h 2025513"/>
                <a:gd name="connsiteX2" fmla="*/ 4357153 w 9163159"/>
                <a:gd name="connsiteY2" fmla="*/ 963487 h 2025513"/>
                <a:gd name="connsiteX3" fmla="*/ 7882287 w 9163159"/>
                <a:gd name="connsiteY3" fmla="*/ 591231 h 2025513"/>
                <a:gd name="connsiteX4" fmla="*/ 9163159 w 9163159"/>
                <a:gd name="connsiteY4" fmla="*/ 0 h 2025513"/>
                <a:gd name="connsiteX5" fmla="*/ 9163159 w 9163159"/>
                <a:gd name="connsiteY5" fmla="*/ 2025513 h 2025513"/>
                <a:gd name="connsiteX6" fmla="*/ 0 w 9163159"/>
                <a:gd name="connsiteY6" fmla="*/ 2025512 h 2025513"/>
                <a:gd name="connsiteX0" fmla="*/ 0 w 9163159"/>
                <a:gd name="connsiteY0" fmla="*/ 2025512 h 2025513"/>
                <a:gd name="connsiteX1" fmla="*/ 0 w 9163159"/>
                <a:gd name="connsiteY1" fmla="*/ 328461 h 2025513"/>
                <a:gd name="connsiteX2" fmla="*/ 4357153 w 9163159"/>
                <a:gd name="connsiteY2" fmla="*/ 963487 h 2025513"/>
                <a:gd name="connsiteX3" fmla="*/ 7882287 w 9163159"/>
                <a:gd name="connsiteY3" fmla="*/ 591231 h 2025513"/>
                <a:gd name="connsiteX4" fmla="*/ 9163159 w 9163159"/>
                <a:gd name="connsiteY4" fmla="*/ 0 h 2025513"/>
                <a:gd name="connsiteX5" fmla="*/ 9163159 w 9163159"/>
                <a:gd name="connsiteY5" fmla="*/ 2025513 h 2025513"/>
                <a:gd name="connsiteX6" fmla="*/ 0 w 9163159"/>
                <a:gd name="connsiteY6" fmla="*/ 2025512 h 2025513"/>
                <a:gd name="connsiteX0" fmla="*/ 0 w 9163159"/>
                <a:gd name="connsiteY0" fmla="*/ 2025512 h 2025513"/>
                <a:gd name="connsiteX1" fmla="*/ 0 w 9163159"/>
                <a:gd name="connsiteY1" fmla="*/ 328461 h 2025513"/>
                <a:gd name="connsiteX2" fmla="*/ 4357153 w 9163159"/>
                <a:gd name="connsiteY2" fmla="*/ 963487 h 2025513"/>
                <a:gd name="connsiteX3" fmla="*/ 7882287 w 9163159"/>
                <a:gd name="connsiteY3" fmla="*/ 591231 h 2025513"/>
                <a:gd name="connsiteX4" fmla="*/ 9163159 w 9163159"/>
                <a:gd name="connsiteY4" fmla="*/ 0 h 2025513"/>
                <a:gd name="connsiteX5" fmla="*/ 9163159 w 9163159"/>
                <a:gd name="connsiteY5" fmla="*/ 2025513 h 2025513"/>
                <a:gd name="connsiteX6" fmla="*/ 0 w 9163159"/>
                <a:gd name="connsiteY6" fmla="*/ 2025512 h 2025513"/>
                <a:gd name="connsiteX0" fmla="*/ 10948 w 9174107"/>
                <a:gd name="connsiteY0" fmla="*/ 2025512 h 2025513"/>
                <a:gd name="connsiteX1" fmla="*/ 0 w 9174107"/>
                <a:gd name="connsiteY1" fmla="*/ 560101 h 2025513"/>
                <a:gd name="connsiteX2" fmla="*/ 4368101 w 9174107"/>
                <a:gd name="connsiteY2" fmla="*/ 963487 h 2025513"/>
                <a:gd name="connsiteX3" fmla="*/ 7893235 w 9174107"/>
                <a:gd name="connsiteY3" fmla="*/ 591231 h 2025513"/>
                <a:gd name="connsiteX4" fmla="*/ 9174107 w 9174107"/>
                <a:gd name="connsiteY4" fmla="*/ 0 h 2025513"/>
                <a:gd name="connsiteX5" fmla="*/ 9174107 w 9174107"/>
                <a:gd name="connsiteY5" fmla="*/ 2025513 h 2025513"/>
                <a:gd name="connsiteX6" fmla="*/ 10948 w 9174107"/>
                <a:gd name="connsiteY6" fmla="*/ 2025512 h 2025513"/>
                <a:gd name="connsiteX0" fmla="*/ 10948 w 9174107"/>
                <a:gd name="connsiteY0" fmla="*/ 1802781 h 1802782"/>
                <a:gd name="connsiteX1" fmla="*/ 0 w 9174107"/>
                <a:gd name="connsiteY1" fmla="*/ 337370 h 1802782"/>
                <a:gd name="connsiteX2" fmla="*/ 4368101 w 9174107"/>
                <a:gd name="connsiteY2" fmla="*/ 740756 h 1802782"/>
                <a:gd name="connsiteX3" fmla="*/ 7893235 w 9174107"/>
                <a:gd name="connsiteY3" fmla="*/ 368500 h 1802782"/>
                <a:gd name="connsiteX4" fmla="*/ 9152212 w 9174107"/>
                <a:gd name="connsiteY4" fmla="*/ 0 h 1802782"/>
                <a:gd name="connsiteX5" fmla="*/ 9174107 w 9174107"/>
                <a:gd name="connsiteY5" fmla="*/ 1802782 h 1802782"/>
                <a:gd name="connsiteX6" fmla="*/ 10948 w 9174107"/>
                <a:gd name="connsiteY6" fmla="*/ 1802781 h 1802782"/>
                <a:gd name="connsiteX0" fmla="*/ 10948 w 9174107"/>
                <a:gd name="connsiteY0" fmla="*/ 1802781 h 1802782"/>
                <a:gd name="connsiteX1" fmla="*/ 0 w 9174107"/>
                <a:gd name="connsiteY1" fmla="*/ 337370 h 1802782"/>
                <a:gd name="connsiteX2" fmla="*/ 4368101 w 9174107"/>
                <a:gd name="connsiteY2" fmla="*/ 740756 h 1802782"/>
                <a:gd name="connsiteX3" fmla="*/ 7893235 w 9174107"/>
                <a:gd name="connsiteY3" fmla="*/ 368500 h 1802782"/>
                <a:gd name="connsiteX4" fmla="*/ 9152212 w 9174107"/>
                <a:gd name="connsiteY4" fmla="*/ 0 h 1802782"/>
                <a:gd name="connsiteX5" fmla="*/ 9174107 w 9174107"/>
                <a:gd name="connsiteY5" fmla="*/ 1802782 h 1802782"/>
                <a:gd name="connsiteX6" fmla="*/ 10948 w 9174107"/>
                <a:gd name="connsiteY6" fmla="*/ 1802781 h 1802782"/>
                <a:gd name="connsiteX0" fmla="*/ 10948 w 9174107"/>
                <a:gd name="connsiteY0" fmla="*/ 1802781 h 1802782"/>
                <a:gd name="connsiteX1" fmla="*/ 0 w 9174107"/>
                <a:gd name="connsiteY1" fmla="*/ 337370 h 1802782"/>
                <a:gd name="connsiteX2" fmla="*/ 4368101 w 9174107"/>
                <a:gd name="connsiteY2" fmla="*/ 740756 h 1802782"/>
                <a:gd name="connsiteX3" fmla="*/ 7203535 w 9174107"/>
                <a:gd name="connsiteY3" fmla="*/ 493230 h 1802782"/>
                <a:gd name="connsiteX4" fmla="*/ 9152212 w 9174107"/>
                <a:gd name="connsiteY4" fmla="*/ 0 h 1802782"/>
                <a:gd name="connsiteX5" fmla="*/ 9174107 w 9174107"/>
                <a:gd name="connsiteY5" fmla="*/ 1802782 h 1802782"/>
                <a:gd name="connsiteX6" fmla="*/ 10948 w 9174107"/>
                <a:gd name="connsiteY6" fmla="*/ 1802781 h 180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4107" h="1802782">
                  <a:moveTo>
                    <a:pt x="10948" y="1802781"/>
                  </a:moveTo>
                  <a:cubicBezTo>
                    <a:pt x="7299" y="1314311"/>
                    <a:pt x="3649" y="825840"/>
                    <a:pt x="0" y="337370"/>
                  </a:cubicBezTo>
                  <a:cubicBezTo>
                    <a:pt x="791878" y="576418"/>
                    <a:pt x="3167512" y="714779"/>
                    <a:pt x="4368101" y="740756"/>
                  </a:cubicBezTo>
                  <a:cubicBezTo>
                    <a:pt x="5568690" y="766733"/>
                    <a:pt x="6406183" y="616689"/>
                    <a:pt x="7203535" y="493230"/>
                  </a:cubicBezTo>
                  <a:cubicBezTo>
                    <a:pt x="8000887" y="369771"/>
                    <a:pt x="8604831" y="190208"/>
                    <a:pt x="9152212" y="0"/>
                  </a:cubicBezTo>
                  <a:lnTo>
                    <a:pt x="9174107" y="1802782"/>
                  </a:lnTo>
                  <a:lnTo>
                    <a:pt x="10948" y="1802781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Freeform 9"/>
            <p:cNvSpPr/>
            <p:nvPr userDrawn="1"/>
          </p:nvSpPr>
          <p:spPr>
            <a:xfrm>
              <a:off x="-22763" y="1134451"/>
              <a:ext cx="9174107" cy="1634763"/>
            </a:xfrm>
            <a:custGeom>
              <a:avLst/>
              <a:gdLst>
                <a:gd name="connsiteX0" fmla="*/ 0 w 9163159"/>
                <a:gd name="connsiteY0" fmla="*/ 2058358 h 2058358"/>
                <a:gd name="connsiteX1" fmla="*/ 0 w 9163159"/>
                <a:gd name="connsiteY1" fmla="*/ 372256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0 w 9163159"/>
                <a:gd name="connsiteY1" fmla="*/ 372256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0 w 9163159"/>
                <a:gd name="connsiteY1" fmla="*/ 372256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0 w 9163159"/>
                <a:gd name="connsiteY1" fmla="*/ 372256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0 w 9163159"/>
                <a:gd name="connsiteY1" fmla="*/ 372256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0 w 9163159"/>
                <a:gd name="connsiteY1" fmla="*/ 372256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372219 w 9163159"/>
                <a:gd name="connsiteY1" fmla="*/ 218974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0 w 9163159"/>
                <a:gd name="connsiteY1" fmla="*/ 361307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175162 w 9163159"/>
                <a:gd name="connsiteY0" fmla="*/ 1883179 h 2047409"/>
                <a:gd name="connsiteX1" fmla="*/ 0 w 9163159"/>
                <a:gd name="connsiteY1" fmla="*/ 361307 h 2047409"/>
                <a:gd name="connsiteX2" fmla="*/ 4357153 w 9163159"/>
                <a:gd name="connsiteY2" fmla="*/ 996333 h 2047409"/>
                <a:gd name="connsiteX3" fmla="*/ 7882287 w 9163159"/>
                <a:gd name="connsiteY3" fmla="*/ 624077 h 2047409"/>
                <a:gd name="connsiteX4" fmla="*/ 9163159 w 9163159"/>
                <a:gd name="connsiteY4" fmla="*/ 0 h 2047409"/>
                <a:gd name="connsiteX5" fmla="*/ 9163159 w 9163159"/>
                <a:gd name="connsiteY5" fmla="*/ 2047409 h 2047409"/>
                <a:gd name="connsiteX6" fmla="*/ 175162 w 9163159"/>
                <a:gd name="connsiteY6" fmla="*/ 1883179 h 2047409"/>
                <a:gd name="connsiteX0" fmla="*/ 0 w 9163159"/>
                <a:gd name="connsiteY0" fmla="*/ 2058358 h 2058358"/>
                <a:gd name="connsiteX1" fmla="*/ 0 w 9163159"/>
                <a:gd name="connsiteY1" fmla="*/ 361307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0 w 9163159"/>
                <a:gd name="connsiteY1" fmla="*/ 361307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8561040 w 9163159"/>
                <a:gd name="connsiteY5" fmla="*/ 1729897 h 2058358"/>
                <a:gd name="connsiteX6" fmla="*/ 0 w 9163159"/>
                <a:gd name="connsiteY6" fmla="*/ 2058358 h 2058358"/>
                <a:gd name="connsiteX0" fmla="*/ 0 w 9163159"/>
                <a:gd name="connsiteY0" fmla="*/ 2058358 h 2058359"/>
                <a:gd name="connsiteX1" fmla="*/ 0 w 9163159"/>
                <a:gd name="connsiteY1" fmla="*/ 361307 h 2058359"/>
                <a:gd name="connsiteX2" fmla="*/ 4357153 w 9163159"/>
                <a:gd name="connsiteY2" fmla="*/ 996333 h 2058359"/>
                <a:gd name="connsiteX3" fmla="*/ 7882287 w 9163159"/>
                <a:gd name="connsiteY3" fmla="*/ 624077 h 2058359"/>
                <a:gd name="connsiteX4" fmla="*/ 9163159 w 9163159"/>
                <a:gd name="connsiteY4" fmla="*/ 0 h 2058359"/>
                <a:gd name="connsiteX5" fmla="*/ 9163159 w 9163159"/>
                <a:gd name="connsiteY5" fmla="*/ 2058359 h 2058359"/>
                <a:gd name="connsiteX6" fmla="*/ 0 w 9163159"/>
                <a:gd name="connsiteY6" fmla="*/ 2058358 h 2058359"/>
                <a:gd name="connsiteX0" fmla="*/ 0 w 9163159"/>
                <a:gd name="connsiteY0" fmla="*/ 2058358 h 2058359"/>
                <a:gd name="connsiteX1" fmla="*/ 0 w 9163159"/>
                <a:gd name="connsiteY1" fmla="*/ 361307 h 2058359"/>
                <a:gd name="connsiteX2" fmla="*/ 4357153 w 9163159"/>
                <a:gd name="connsiteY2" fmla="*/ 996333 h 2058359"/>
                <a:gd name="connsiteX3" fmla="*/ 7882287 w 9163159"/>
                <a:gd name="connsiteY3" fmla="*/ 624077 h 2058359"/>
                <a:gd name="connsiteX4" fmla="*/ 8922311 w 9163159"/>
                <a:gd name="connsiteY4" fmla="*/ 0 h 2058359"/>
                <a:gd name="connsiteX5" fmla="*/ 9163159 w 9163159"/>
                <a:gd name="connsiteY5" fmla="*/ 2058359 h 2058359"/>
                <a:gd name="connsiteX6" fmla="*/ 0 w 9163159"/>
                <a:gd name="connsiteY6" fmla="*/ 2058358 h 2058359"/>
                <a:gd name="connsiteX0" fmla="*/ 0 w 9163159"/>
                <a:gd name="connsiteY0" fmla="*/ 2025512 h 2025513"/>
                <a:gd name="connsiteX1" fmla="*/ 0 w 9163159"/>
                <a:gd name="connsiteY1" fmla="*/ 328461 h 2025513"/>
                <a:gd name="connsiteX2" fmla="*/ 4357153 w 9163159"/>
                <a:gd name="connsiteY2" fmla="*/ 963487 h 2025513"/>
                <a:gd name="connsiteX3" fmla="*/ 7882287 w 9163159"/>
                <a:gd name="connsiteY3" fmla="*/ 591231 h 2025513"/>
                <a:gd name="connsiteX4" fmla="*/ 9163159 w 9163159"/>
                <a:gd name="connsiteY4" fmla="*/ 0 h 2025513"/>
                <a:gd name="connsiteX5" fmla="*/ 9163159 w 9163159"/>
                <a:gd name="connsiteY5" fmla="*/ 2025513 h 2025513"/>
                <a:gd name="connsiteX6" fmla="*/ 0 w 9163159"/>
                <a:gd name="connsiteY6" fmla="*/ 2025512 h 2025513"/>
                <a:gd name="connsiteX0" fmla="*/ 0 w 9163159"/>
                <a:gd name="connsiteY0" fmla="*/ 2025512 h 2025513"/>
                <a:gd name="connsiteX1" fmla="*/ 0 w 9163159"/>
                <a:gd name="connsiteY1" fmla="*/ 328461 h 2025513"/>
                <a:gd name="connsiteX2" fmla="*/ 4357153 w 9163159"/>
                <a:gd name="connsiteY2" fmla="*/ 963487 h 2025513"/>
                <a:gd name="connsiteX3" fmla="*/ 7882287 w 9163159"/>
                <a:gd name="connsiteY3" fmla="*/ 591231 h 2025513"/>
                <a:gd name="connsiteX4" fmla="*/ 9163159 w 9163159"/>
                <a:gd name="connsiteY4" fmla="*/ 0 h 2025513"/>
                <a:gd name="connsiteX5" fmla="*/ 9163159 w 9163159"/>
                <a:gd name="connsiteY5" fmla="*/ 2025513 h 2025513"/>
                <a:gd name="connsiteX6" fmla="*/ 0 w 9163159"/>
                <a:gd name="connsiteY6" fmla="*/ 2025512 h 2025513"/>
                <a:gd name="connsiteX0" fmla="*/ 0 w 9163159"/>
                <a:gd name="connsiteY0" fmla="*/ 2025512 h 2025513"/>
                <a:gd name="connsiteX1" fmla="*/ 0 w 9163159"/>
                <a:gd name="connsiteY1" fmla="*/ 328461 h 2025513"/>
                <a:gd name="connsiteX2" fmla="*/ 4357153 w 9163159"/>
                <a:gd name="connsiteY2" fmla="*/ 963487 h 2025513"/>
                <a:gd name="connsiteX3" fmla="*/ 7882287 w 9163159"/>
                <a:gd name="connsiteY3" fmla="*/ 591231 h 2025513"/>
                <a:gd name="connsiteX4" fmla="*/ 9163159 w 9163159"/>
                <a:gd name="connsiteY4" fmla="*/ 0 h 2025513"/>
                <a:gd name="connsiteX5" fmla="*/ 9163159 w 9163159"/>
                <a:gd name="connsiteY5" fmla="*/ 2025513 h 2025513"/>
                <a:gd name="connsiteX6" fmla="*/ 0 w 9163159"/>
                <a:gd name="connsiteY6" fmla="*/ 2025512 h 2025513"/>
                <a:gd name="connsiteX0" fmla="*/ 10948 w 9174107"/>
                <a:gd name="connsiteY0" fmla="*/ 2025512 h 2025513"/>
                <a:gd name="connsiteX1" fmla="*/ 0 w 9174107"/>
                <a:gd name="connsiteY1" fmla="*/ 560101 h 2025513"/>
                <a:gd name="connsiteX2" fmla="*/ 4368101 w 9174107"/>
                <a:gd name="connsiteY2" fmla="*/ 963487 h 2025513"/>
                <a:gd name="connsiteX3" fmla="*/ 7893235 w 9174107"/>
                <a:gd name="connsiteY3" fmla="*/ 591231 h 2025513"/>
                <a:gd name="connsiteX4" fmla="*/ 9174107 w 9174107"/>
                <a:gd name="connsiteY4" fmla="*/ 0 h 2025513"/>
                <a:gd name="connsiteX5" fmla="*/ 9174107 w 9174107"/>
                <a:gd name="connsiteY5" fmla="*/ 2025513 h 2025513"/>
                <a:gd name="connsiteX6" fmla="*/ 10948 w 9174107"/>
                <a:gd name="connsiteY6" fmla="*/ 2025512 h 202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4107" h="2025513">
                  <a:moveTo>
                    <a:pt x="10948" y="2025512"/>
                  </a:moveTo>
                  <a:cubicBezTo>
                    <a:pt x="7299" y="1537042"/>
                    <a:pt x="3649" y="1048571"/>
                    <a:pt x="0" y="560101"/>
                  </a:cubicBezTo>
                  <a:cubicBezTo>
                    <a:pt x="791878" y="799149"/>
                    <a:pt x="3052562" y="958299"/>
                    <a:pt x="4368101" y="963487"/>
                  </a:cubicBezTo>
                  <a:cubicBezTo>
                    <a:pt x="5683640" y="968675"/>
                    <a:pt x="7103182" y="861300"/>
                    <a:pt x="7893235" y="591231"/>
                  </a:cubicBezTo>
                  <a:cubicBezTo>
                    <a:pt x="8683288" y="321162"/>
                    <a:pt x="8747150" y="208026"/>
                    <a:pt x="9174107" y="0"/>
                  </a:cubicBezTo>
                  <a:lnTo>
                    <a:pt x="9174107" y="2025513"/>
                  </a:lnTo>
                  <a:lnTo>
                    <a:pt x="10948" y="2025512"/>
                  </a:lnTo>
                  <a:close/>
                </a:path>
              </a:pathLst>
            </a:custGeom>
            <a:solidFill>
              <a:schemeClr val="accent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Freeform 10"/>
            <p:cNvSpPr/>
            <p:nvPr userDrawn="1"/>
          </p:nvSpPr>
          <p:spPr>
            <a:xfrm>
              <a:off x="0" y="1472099"/>
              <a:ext cx="9163159" cy="1330247"/>
            </a:xfrm>
            <a:custGeom>
              <a:avLst/>
              <a:gdLst>
                <a:gd name="connsiteX0" fmla="*/ 0 w 9163159"/>
                <a:gd name="connsiteY0" fmla="*/ 2058358 h 2058358"/>
                <a:gd name="connsiteX1" fmla="*/ 0 w 9163159"/>
                <a:gd name="connsiteY1" fmla="*/ 372256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0 w 9163159"/>
                <a:gd name="connsiteY1" fmla="*/ 372256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0 w 9163159"/>
                <a:gd name="connsiteY1" fmla="*/ 372256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0 w 9163159"/>
                <a:gd name="connsiteY1" fmla="*/ 372256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0 w 9163159"/>
                <a:gd name="connsiteY1" fmla="*/ 372256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0 w 9163159"/>
                <a:gd name="connsiteY1" fmla="*/ 372256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372219 w 9163159"/>
                <a:gd name="connsiteY1" fmla="*/ 218974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0 w 9163159"/>
                <a:gd name="connsiteY1" fmla="*/ 361307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175162 w 9163159"/>
                <a:gd name="connsiteY0" fmla="*/ 1883179 h 2047409"/>
                <a:gd name="connsiteX1" fmla="*/ 0 w 9163159"/>
                <a:gd name="connsiteY1" fmla="*/ 361307 h 2047409"/>
                <a:gd name="connsiteX2" fmla="*/ 4357153 w 9163159"/>
                <a:gd name="connsiteY2" fmla="*/ 996333 h 2047409"/>
                <a:gd name="connsiteX3" fmla="*/ 7882287 w 9163159"/>
                <a:gd name="connsiteY3" fmla="*/ 624077 h 2047409"/>
                <a:gd name="connsiteX4" fmla="*/ 9163159 w 9163159"/>
                <a:gd name="connsiteY4" fmla="*/ 0 h 2047409"/>
                <a:gd name="connsiteX5" fmla="*/ 9163159 w 9163159"/>
                <a:gd name="connsiteY5" fmla="*/ 2047409 h 2047409"/>
                <a:gd name="connsiteX6" fmla="*/ 175162 w 9163159"/>
                <a:gd name="connsiteY6" fmla="*/ 1883179 h 2047409"/>
                <a:gd name="connsiteX0" fmla="*/ 0 w 9163159"/>
                <a:gd name="connsiteY0" fmla="*/ 2058358 h 2058358"/>
                <a:gd name="connsiteX1" fmla="*/ 0 w 9163159"/>
                <a:gd name="connsiteY1" fmla="*/ 361307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0 w 9163159"/>
                <a:gd name="connsiteY1" fmla="*/ 361307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8561040 w 9163159"/>
                <a:gd name="connsiteY5" fmla="*/ 1729897 h 2058358"/>
                <a:gd name="connsiteX6" fmla="*/ 0 w 9163159"/>
                <a:gd name="connsiteY6" fmla="*/ 2058358 h 2058358"/>
                <a:gd name="connsiteX0" fmla="*/ 0 w 9163159"/>
                <a:gd name="connsiteY0" fmla="*/ 2058358 h 2058359"/>
                <a:gd name="connsiteX1" fmla="*/ 0 w 9163159"/>
                <a:gd name="connsiteY1" fmla="*/ 361307 h 2058359"/>
                <a:gd name="connsiteX2" fmla="*/ 4357153 w 9163159"/>
                <a:gd name="connsiteY2" fmla="*/ 996333 h 2058359"/>
                <a:gd name="connsiteX3" fmla="*/ 7882287 w 9163159"/>
                <a:gd name="connsiteY3" fmla="*/ 624077 h 2058359"/>
                <a:gd name="connsiteX4" fmla="*/ 9163159 w 9163159"/>
                <a:gd name="connsiteY4" fmla="*/ 0 h 2058359"/>
                <a:gd name="connsiteX5" fmla="*/ 9163159 w 9163159"/>
                <a:gd name="connsiteY5" fmla="*/ 2058359 h 2058359"/>
                <a:gd name="connsiteX6" fmla="*/ 0 w 9163159"/>
                <a:gd name="connsiteY6" fmla="*/ 2058358 h 2058359"/>
                <a:gd name="connsiteX0" fmla="*/ 0 w 9163159"/>
                <a:gd name="connsiteY0" fmla="*/ 2058358 h 2058359"/>
                <a:gd name="connsiteX1" fmla="*/ 0 w 9163159"/>
                <a:gd name="connsiteY1" fmla="*/ 361307 h 2058359"/>
                <a:gd name="connsiteX2" fmla="*/ 4357153 w 9163159"/>
                <a:gd name="connsiteY2" fmla="*/ 996333 h 2058359"/>
                <a:gd name="connsiteX3" fmla="*/ 7882287 w 9163159"/>
                <a:gd name="connsiteY3" fmla="*/ 624077 h 2058359"/>
                <a:gd name="connsiteX4" fmla="*/ 8922311 w 9163159"/>
                <a:gd name="connsiteY4" fmla="*/ 0 h 2058359"/>
                <a:gd name="connsiteX5" fmla="*/ 9163159 w 9163159"/>
                <a:gd name="connsiteY5" fmla="*/ 2058359 h 2058359"/>
                <a:gd name="connsiteX6" fmla="*/ 0 w 9163159"/>
                <a:gd name="connsiteY6" fmla="*/ 2058358 h 2058359"/>
                <a:gd name="connsiteX0" fmla="*/ 0 w 9163159"/>
                <a:gd name="connsiteY0" fmla="*/ 2025512 h 2025513"/>
                <a:gd name="connsiteX1" fmla="*/ 0 w 9163159"/>
                <a:gd name="connsiteY1" fmla="*/ 328461 h 2025513"/>
                <a:gd name="connsiteX2" fmla="*/ 4357153 w 9163159"/>
                <a:gd name="connsiteY2" fmla="*/ 963487 h 2025513"/>
                <a:gd name="connsiteX3" fmla="*/ 7882287 w 9163159"/>
                <a:gd name="connsiteY3" fmla="*/ 591231 h 2025513"/>
                <a:gd name="connsiteX4" fmla="*/ 9163159 w 9163159"/>
                <a:gd name="connsiteY4" fmla="*/ 0 h 2025513"/>
                <a:gd name="connsiteX5" fmla="*/ 9163159 w 9163159"/>
                <a:gd name="connsiteY5" fmla="*/ 2025513 h 2025513"/>
                <a:gd name="connsiteX6" fmla="*/ 0 w 9163159"/>
                <a:gd name="connsiteY6" fmla="*/ 2025512 h 2025513"/>
                <a:gd name="connsiteX0" fmla="*/ 0 w 9163159"/>
                <a:gd name="connsiteY0" fmla="*/ 2025512 h 2025513"/>
                <a:gd name="connsiteX1" fmla="*/ 0 w 9163159"/>
                <a:gd name="connsiteY1" fmla="*/ 328461 h 2025513"/>
                <a:gd name="connsiteX2" fmla="*/ 4357153 w 9163159"/>
                <a:gd name="connsiteY2" fmla="*/ 963487 h 2025513"/>
                <a:gd name="connsiteX3" fmla="*/ 7882287 w 9163159"/>
                <a:gd name="connsiteY3" fmla="*/ 591231 h 2025513"/>
                <a:gd name="connsiteX4" fmla="*/ 9163159 w 9163159"/>
                <a:gd name="connsiteY4" fmla="*/ 0 h 2025513"/>
                <a:gd name="connsiteX5" fmla="*/ 9163159 w 9163159"/>
                <a:gd name="connsiteY5" fmla="*/ 2025513 h 2025513"/>
                <a:gd name="connsiteX6" fmla="*/ 0 w 9163159"/>
                <a:gd name="connsiteY6" fmla="*/ 2025512 h 2025513"/>
                <a:gd name="connsiteX0" fmla="*/ 0 w 9163159"/>
                <a:gd name="connsiteY0" fmla="*/ 2025512 h 2025513"/>
                <a:gd name="connsiteX1" fmla="*/ 0 w 9163159"/>
                <a:gd name="connsiteY1" fmla="*/ 328461 h 2025513"/>
                <a:gd name="connsiteX2" fmla="*/ 4357153 w 9163159"/>
                <a:gd name="connsiteY2" fmla="*/ 963487 h 2025513"/>
                <a:gd name="connsiteX3" fmla="*/ 7882287 w 9163159"/>
                <a:gd name="connsiteY3" fmla="*/ 591231 h 2025513"/>
                <a:gd name="connsiteX4" fmla="*/ 9163159 w 9163159"/>
                <a:gd name="connsiteY4" fmla="*/ 0 h 2025513"/>
                <a:gd name="connsiteX5" fmla="*/ 9163159 w 9163159"/>
                <a:gd name="connsiteY5" fmla="*/ 2025513 h 2025513"/>
                <a:gd name="connsiteX6" fmla="*/ 0 w 9163159"/>
                <a:gd name="connsiteY6" fmla="*/ 2025512 h 202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3159" h="2025513">
                  <a:moveTo>
                    <a:pt x="0" y="2025512"/>
                  </a:moveTo>
                  <a:lnTo>
                    <a:pt x="0" y="328461"/>
                  </a:lnTo>
                  <a:cubicBezTo>
                    <a:pt x="791878" y="567509"/>
                    <a:pt x="3043439" y="919692"/>
                    <a:pt x="4357153" y="963487"/>
                  </a:cubicBezTo>
                  <a:cubicBezTo>
                    <a:pt x="5670867" y="1007282"/>
                    <a:pt x="7092234" y="861300"/>
                    <a:pt x="7882287" y="591231"/>
                  </a:cubicBezTo>
                  <a:cubicBezTo>
                    <a:pt x="8672340" y="321162"/>
                    <a:pt x="8736202" y="208026"/>
                    <a:pt x="9163159" y="0"/>
                  </a:cubicBezTo>
                  <a:lnTo>
                    <a:pt x="9163159" y="2025513"/>
                  </a:lnTo>
                  <a:lnTo>
                    <a:pt x="0" y="202551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3d/>
            </a:bodyPr>
            <a:lstStyle/>
            <a:p>
              <a:pPr algn="ctr"/>
              <a:endParaRPr lang="pt-BR">
                <a:effectLst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31" y="433484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x-none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0468" y="5707845"/>
            <a:ext cx="5181601" cy="1153803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rgbClr val="FFAC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1" y="0"/>
            <a:ext cx="2133600" cy="255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4313" y="0"/>
            <a:ext cx="533400" cy="255796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71E8909-3BBE-4E3F-83AD-F25C3E3E9AA6}" type="slidenum">
              <a:rPr lang="pt-BR" smtClean="0"/>
              <a:pPr/>
              <a:t>‹#›</a:t>
            </a:fld>
            <a:r>
              <a:rPr lang="en-US" smtClean="0"/>
              <a:t> </a:t>
            </a:r>
            <a:endParaRPr lang="pt-BR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8909-3BBE-4E3F-83AD-F25C3E3E9AA6}" type="slidenum">
              <a:rPr lang="pt-BR" smtClean="0"/>
              <a:pPr/>
              <a:t>‹#›</a:t>
            </a:fld>
            <a:r>
              <a:rPr lang="en-US" smtClean="0"/>
              <a:t> </a:t>
            </a:r>
            <a:endParaRPr lang="pt-BR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8909-3BBE-4E3F-83AD-F25C3E3E9AA6}" type="slidenum">
              <a:rPr lang="pt-BR" smtClean="0"/>
              <a:pPr/>
              <a:t>‹#›</a:t>
            </a:fld>
            <a:r>
              <a:rPr lang="en-US" smtClean="0"/>
              <a:t> </a:t>
            </a:r>
            <a:endParaRPr lang="pt-BR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8909-3BBE-4E3F-83AD-F25C3E3E9AA6}" type="slidenum">
              <a:rPr lang="pt-BR" smtClean="0"/>
              <a:pPr/>
              <a:t>‹#›</a:t>
            </a:fld>
            <a:r>
              <a:rPr lang="en-US" smtClean="0"/>
              <a:t> </a:t>
            </a:r>
            <a:endParaRPr lang="pt-BR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8909-3BBE-4E3F-83AD-F25C3E3E9AA6}" type="slidenum">
              <a:rPr lang="pt-BR" smtClean="0"/>
              <a:pPr/>
              <a:t>‹#›</a:t>
            </a:fld>
            <a:r>
              <a:rPr lang="en-US" smtClean="0"/>
              <a:t> </a:t>
            </a:r>
            <a:endParaRPr lang="pt-BR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8909-3BBE-4E3F-83AD-F25C3E3E9AA6}" type="slidenum">
              <a:rPr lang="pt-BR" smtClean="0"/>
              <a:pPr/>
              <a:t>‹#›</a:t>
            </a:fld>
            <a:r>
              <a:rPr lang="en-US" smtClean="0"/>
              <a:t> </a:t>
            </a:r>
            <a:endParaRPr lang="pt-BR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8909-3BBE-4E3F-83AD-F25C3E3E9AA6}" type="slidenum">
              <a:rPr lang="pt-BR" smtClean="0"/>
              <a:pPr/>
              <a:t>‹#›</a:t>
            </a:fld>
            <a:r>
              <a:rPr lang="en-US" smtClean="0"/>
              <a:t> </a:t>
            </a:r>
            <a:endParaRPr lang="pt-BR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b="24613"/>
          <a:stretch/>
        </p:blipFill>
        <p:spPr>
          <a:xfrm flipH="1">
            <a:off x="0" y="1996"/>
            <a:ext cx="9144000" cy="2111106"/>
          </a:xfrm>
          <a:prstGeom prst="rect">
            <a:avLst/>
          </a:prstGeom>
        </p:spPr>
      </p:pic>
      <p:sp>
        <p:nvSpPr>
          <p:cNvPr id="12" name="Freeform 11"/>
          <p:cNvSpPr/>
          <p:nvPr userDrawn="1"/>
        </p:nvSpPr>
        <p:spPr>
          <a:xfrm flipH="1">
            <a:off x="-22765" y="1315096"/>
            <a:ext cx="9174107" cy="1454999"/>
          </a:xfrm>
          <a:custGeom>
            <a:avLst/>
            <a:gdLst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372219 w 9163159"/>
              <a:gd name="connsiteY1" fmla="*/ 218974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61307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175162 w 9163159"/>
              <a:gd name="connsiteY0" fmla="*/ 1883179 h 2047409"/>
              <a:gd name="connsiteX1" fmla="*/ 0 w 9163159"/>
              <a:gd name="connsiteY1" fmla="*/ 361307 h 2047409"/>
              <a:gd name="connsiteX2" fmla="*/ 4357153 w 9163159"/>
              <a:gd name="connsiteY2" fmla="*/ 996333 h 2047409"/>
              <a:gd name="connsiteX3" fmla="*/ 7882287 w 9163159"/>
              <a:gd name="connsiteY3" fmla="*/ 624077 h 2047409"/>
              <a:gd name="connsiteX4" fmla="*/ 9163159 w 9163159"/>
              <a:gd name="connsiteY4" fmla="*/ 0 h 2047409"/>
              <a:gd name="connsiteX5" fmla="*/ 9163159 w 9163159"/>
              <a:gd name="connsiteY5" fmla="*/ 2047409 h 2047409"/>
              <a:gd name="connsiteX6" fmla="*/ 175162 w 9163159"/>
              <a:gd name="connsiteY6" fmla="*/ 1883179 h 2047409"/>
              <a:gd name="connsiteX0" fmla="*/ 0 w 9163159"/>
              <a:gd name="connsiteY0" fmla="*/ 2058358 h 2058358"/>
              <a:gd name="connsiteX1" fmla="*/ 0 w 9163159"/>
              <a:gd name="connsiteY1" fmla="*/ 361307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61307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8561040 w 9163159"/>
              <a:gd name="connsiteY5" fmla="*/ 1729897 h 2058358"/>
              <a:gd name="connsiteX6" fmla="*/ 0 w 9163159"/>
              <a:gd name="connsiteY6" fmla="*/ 2058358 h 2058358"/>
              <a:gd name="connsiteX0" fmla="*/ 0 w 9163159"/>
              <a:gd name="connsiteY0" fmla="*/ 2058358 h 2058359"/>
              <a:gd name="connsiteX1" fmla="*/ 0 w 9163159"/>
              <a:gd name="connsiteY1" fmla="*/ 361307 h 2058359"/>
              <a:gd name="connsiteX2" fmla="*/ 4357153 w 9163159"/>
              <a:gd name="connsiteY2" fmla="*/ 996333 h 2058359"/>
              <a:gd name="connsiteX3" fmla="*/ 7882287 w 9163159"/>
              <a:gd name="connsiteY3" fmla="*/ 624077 h 2058359"/>
              <a:gd name="connsiteX4" fmla="*/ 9163159 w 9163159"/>
              <a:gd name="connsiteY4" fmla="*/ 0 h 2058359"/>
              <a:gd name="connsiteX5" fmla="*/ 9163159 w 9163159"/>
              <a:gd name="connsiteY5" fmla="*/ 2058359 h 2058359"/>
              <a:gd name="connsiteX6" fmla="*/ 0 w 9163159"/>
              <a:gd name="connsiteY6" fmla="*/ 2058358 h 2058359"/>
              <a:gd name="connsiteX0" fmla="*/ 0 w 9163159"/>
              <a:gd name="connsiteY0" fmla="*/ 2058358 h 2058359"/>
              <a:gd name="connsiteX1" fmla="*/ 0 w 9163159"/>
              <a:gd name="connsiteY1" fmla="*/ 361307 h 2058359"/>
              <a:gd name="connsiteX2" fmla="*/ 4357153 w 9163159"/>
              <a:gd name="connsiteY2" fmla="*/ 996333 h 2058359"/>
              <a:gd name="connsiteX3" fmla="*/ 7882287 w 9163159"/>
              <a:gd name="connsiteY3" fmla="*/ 624077 h 2058359"/>
              <a:gd name="connsiteX4" fmla="*/ 8922311 w 9163159"/>
              <a:gd name="connsiteY4" fmla="*/ 0 h 2058359"/>
              <a:gd name="connsiteX5" fmla="*/ 9163159 w 9163159"/>
              <a:gd name="connsiteY5" fmla="*/ 2058359 h 2058359"/>
              <a:gd name="connsiteX6" fmla="*/ 0 w 9163159"/>
              <a:gd name="connsiteY6" fmla="*/ 2058358 h 2058359"/>
              <a:gd name="connsiteX0" fmla="*/ 0 w 9163159"/>
              <a:gd name="connsiteY0" fmla="*/ 2025512 h 2025513"/>
              <a:gd name="connsiteX1" fmla="*/ 0 w 9163159"/>
              <a:gd name="connsiteY1" fmla="*/ 328461 h 2025513"/>
              <a:gd name="connsiteX2" fmla="*/ 4357153 w 9163159"/>
              <a:gd name="connsiteY2" fmla="*/ 963487 h 2025513"/>
              <a:gd name="connsiteX3" fmla="*/ 7882287 w 9163159"/>
              <a:gd name="connsiteY3" fmla="*/ 591231 h 2025513"/>
              <a:gd name="connsiteX4" fmla="*/ 9163159 w 9163159"/>
              <a:gd name="connsiteY4" fmla="*/ 0 h 2025513"/>
              <a:gd name="connsiteX5" fmla="*/ 9163159 w 9163159"/>
              <a:gd name="connsiteY5" fmla="*/ 2025513 h 2025513"/>
              <a:gd name="connsiteX6" fmla="*/ 0 w 9163159"/>
              <a:gd name="connsiteY6" fmla="*/ 2025512 h 2025513"/>
              <a:gd name="connsiteX0" fmla="*/ 0 w 9163159"/>
              <a:gd name="connsiteY0" fmla="*/ 2025512 h 2025513"/>
              <a:gd name="connsiteX1" fmla="*/ 0 w 9163159"/>
              <a:gd name="connsiteY1" fmla="*/ 328461 h 2025513"/>
              <a:gd name="connsiteX2" fmla="*/ 4357153 w 9163159"/>
              <a:gd name="connsiteY2" fmla="*/ 963487 h 2025513"/>
              <a:gd name="connsiteX3" fmla="*/ 7882287 w 9163159"/>
              <a:gd name="connsiteY3" fmla="*/ 591231 h 2025513"/>
              <a:gd name="connsiteX4" fmla="*/ 9163159 w 9163159"/>
              <a:gd name="connsiteY4" fmla="*/ 0 h 2025513"/>
              <a:gd name="connsiteX5" fmla="*/ 9163159 w 9163159"/>
              <a:gd name="connsiteY5" fmla="*/ 2025513 h 2025513"/>
              <a:gd name="connsiteX6" fmla="*/ 0 w 9163159"/>
              <a:gd name="connsiteY6" fmla="*/ 2025512 h 2025513"/>
              <a:gd name="connsiteX0" fmla="*/ 0 w 9163159"/>
              <a:gd name="connsiteY0" fmla="*/ 2025512 h 2025513"/>
              <a:gd name="connsiteX1" fmla="*/ 0 w 9163159"/>
              <a:gd name="connsiteY1" fmla="*/ 328461 h 2025513"/>
              <a:gd name="connsiteX2" fmla="*/ 4357153 w 9163159"/>
              <a:gd name="connsiteY2" fmla="*/ 963487 h 2025513"/>
              <a:gd name="connsiteX3" fmla="*/ 7882287 w 9163159"/>
              <a:gd name="connsiteY3" fmla="*/ 591231 h 2025513"/>
              <a:gd name="connsiteX4" fmla="*/ 9163159 w 9163159"/>
              <a:gd name="connsiteY4" fmla="*/ 0 h 2025513"/>
              <a:gd name="connsiteX5" fmla="*/ 9163159 w 9163159"/>
              <a:gd name="connsiteY5" fmla="*/ 2025513 h 2025513"/>
              <a:gd name="connsiteX6" fmla="*/ 0 w 9163159"/>
              <a:gd name="connsiteY6" fmla="*/ 2025512 h 2025513"/>
              <a:gd name="connsiteX0" fmla="*/ 10948 w 9174107"/>
              <a:gd name="connsiteY0" fmla="*/ 2025512 h 2025513"/>
              <a:gd name="connsiteX1" fmla="*/ 0 w 9174107"/>
              <a:gd name="connsiteY1" fmla="*/ 560101 h 2025513"/>
              <a:gd name="connsiteX2" fmla="*/ 4368101 w 9174107"/>
              <a:gd name="connsiteY2" fmla="*/ 963487 h 2025513"/>
              <a:gd name="connsiteX3" fmla="*/ 7893235 w 9174107"/>
              <a:gd name="connsiteY3" fmla="*/ 591231 h 2025513"/>
              <a:gd name="connsiteX4" fmla="*/ 9174107 w 9174107"/>
              <a:gd name="connsiteY4" fmla="*/ 0 h 2025513"/>
              <a:gd name="connsiteX5" fmla="*/ 9174107 w 9174107"/>
              <a:gd name="connsiteY5" fmla="*/ 2025513 h 2025513"/>
              <a:gd name="connsiteX6" fmla="*/ 10948 w 9174107"/>
              <a:gd name="connsiteY6" fmla="*/ 2025512 h 2025513"/>
              <a:gd name="connsiteX0" fmla="*/ 10948 w 9174107"/>
              <a:gd name="connsiteY0" fmla="*/ 1802781 h 1802782"/>
              <a:gd name="connsiteX1" fmla="*/ 0 w 9174107"/>
              <a:gd name="connsiteY1" fmla="*/ 337370 h 1802782"/>
              <a:gd name="connsiteX2" fmla="*/ 4368101 w 9174107"/>
              <a:gd name="connsiteY2" fmla="*/ 740756 h 1802782"/>
              <a:gd name="connsiteX3" fmla="*/ 7893235 w 9174107"/>
              <a:gd name="connsiteY3" fmla="*/ 368500 h 1802782"/>
              <a:gd name="connsiteX4" fmla="*/ 9152212 w 9174107"/>
              <a:gd name="connsiteY4" fmla="*/ 0 h 1802782"/>
              <a:gd name="connsiteX5" fmla="*/ 9174107 w 9174107"/>
              <a:gd name="connsiteY5" fmla="*/ 1802782 h 1802782"/>
              <a:gd name="connsiteX6" fmla="*/ 10948 w 9174107"/>
              <a:gd name="connsiteY6" fmla="*/ 1802781 h 1802782"/>
              <a:gd name="connsiteX0" fmla="*/ 10948 w 9174107"/>
              <a:gd name="connsiteY0" fmla="*/ 1802781 h 1802782"/>
              <a:gd name="connsiteX1" fmla="*/ 0 w 9174107"/>
              <a:gd name="connsiteY1" fmla="*/ 337370 h 1802782"/>
              <a:gd name="connsiteX2" fmla="*/ 4368101 w 9174107"/>
              <a:gd name="connsiteY2" fmla="*/ 740756 h 1802782"/>
              <a:gd name="connsiteX3" fmla="*/ 7893235 w 9174107"/>
              <a:gd name="connsiteY3" fmla="*/ 368500 h 1802782"/>
              <a:gd name="connsiteX4" fmla="*/ 9152212 w 9174107"/>
              <a:gd name="connsiteY4" fmla="*/ 0 h 1802782"/>
              <a:gd name="connsiteX5" fmla="*/ 9174107 w 9174107"/>
              <a:gd name="connsiteY5" fmla="*/ 1802782 h 1802782"/>
              <a:gd name="connsiteX6" fmla="*/ 10948 w 9174107"/>
              <a:gd name="connsiteY6" fmla="*/ 1802781 h 1802782"/>
              <a:gd name="connsiteX0" fmla="*/ 10948 w 9174107"/>
              <a:gd name="connsiteY0" fmla="*/ 1802781 h 1802782"/>
              <a:gd name="connsiteX1" fmla="*/ 0 w 9174107"/>
              <a:gd name="connsiteY1" fmla="*/ 337370 h 1802782"/>
              <a:gd name="connsiteX2" fmla="*/ 4368101 w 9174107"/>
              <a:gd name="connsiteY2" fmla="*/ 740756 h 1802782"/>
              <a:gd name="connsiteX3" fmla="*/ 7203535 w 9174107"/>
              <a:gd name="connsiteY3" fmla="*/ 493230 h 1802782"/>
              <a:gd name="connsiteX4" fmla="*/ 9152212 w 9174107"/>
              <a:gd name="connsiteY4" fmla="*/ 0 h 1802782"/>
              <a:gd name="connsiteX5" fmla="*/ 9174107 w 9174107"/>
              <a:gd name="connsiteY5" fmla="*/ 1802782 h 1802782"/>
              <a:gd name="connsiteX6" fmla="*/ 10948 w 9174107"/>
              <a:gd name="connsiteY6" fmla="*/ 1802781 h 180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4107" h="1802782">
                <a:moveTo>
                  <a:pt x="10948" y="1802781"/>
                </a:moveTo>
                <a:cubicBezTo>
                  <a:pt x="7299" y="1314311"/>
                  <a:pt x="3649" y="825840"/>
                  <a:pt x="0" y="337370"/>
                </a:cubicBezTo>
                <a:cubicBezTo>
                  <a:pt x="791878" y="576418"/>
                  <a:pt x="3167512" y="714779"/>
                  <a:pt x="4368101" y="740756"/>
                </a:cubicBezTo>
                <a:cubicBezTo>
                  <a:pt x="5568690" y="766733"/>
                  <a:pt x="6406183" y="616689"/>
                  <a:pt x="7203535" y="493230"/>
                </a:cubicBezTo>
                <a:cubicBezTo>
                  <a:pt x="8000887" y="369771"/>
                  <a:pt x="8604831" y="190208"/>
                  <a:pt x="9152212" y="0"/>
                </a:cubicBezTo>
                <a:lnTo>
                  <a:pt x="9174107" y="1802782"/>
                </a:lnTo>
                <a:lnTo>
                  <a:pt x="10948" y="1802781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Freeform 12"/>
          <p:cNvSpPr/>
          <p:nvPr userDrawn="1"/>
        </p:nvSpPr>
        <p:spPr>
          <a:xfrm>
            <a:off x="-22763" y="1134451"/>
            <a:ext cx="9174107" cy="1634763"/>
          </a:xfrm>
          <a:custGeom>
            <a:avLst/>
            <a:gdLst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372219 w 9163159"/>
              <a:gd name="connsiteY1" fmla="*/ 218974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61307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175162 w 9163159"/>
              <a:gd name="connsiteY0" fmla="*/ 1883179 h 2047409"/>
              <a:gd name="connsiteX1" fmla="*/ 0 w 9163159"/>
              <a:gd name="connsiteY1" fmla="*/ 361307 h 2047409"/>
              <a:gd name="connsiteX2" fmla="*/ 4357153 w 9163159"/>
              <a:gd name="connsiteY2" fmla="*/ 996333 h 2047409"/>
              <a:gd name="connsiteX3" fmla="*/ 7882287 w 9163159"/>
              <a:gd name="connsiteY3" fmla="*/ 624077 h 2047409"/>
              <a:gd name="connsiteX4" fmla="*/ 9163159 w 9163159"/>
              <a:gd name="connsiteY4" fmla="*/ 0 h 2047409"/>
              <a:gd name="connsiteX5" fmla="*/ 9163159 w 9163159"/>
              <a:gd name="connsiteY5" fmla="*/ 2047409 h 2047409"/>
              <a:gd name="connsiteX6" fmla="*/ 175162 w 9163159"/>
              <a:gd name="connsiteY6" fmla="*/ 1883179 h 2047409"/>
              <a:gd name="connsiteX0" fmla="*/ 0 w 9163159"/>
              <a:gd name="connsiteY0" fmla="*/ 2058358 h 2058358"/>
              <a:gd name="connsiteX1" fmla="*/ 0 w 9163159"/>
              <a:gd name="connsiteY1" fmla="*/ 361307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61307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8561040 w 9163159"/>
              <a:gd name="connsiteY5" fmla="*/ 1729897 h 2058358"/>
              <a:gd name="connsiteX6" fmla="*/ 0 w 9163159"/>
              <a:gd name="connsiteY6" fmla="*/ 2058358 h 2058358"/>
              <a:gd name="connsiteX0" fmla="*/ 0 w 9163159"/>
              <a:gd name="connsiteY0" fmla="*/ 2058358 h 2058359"/>
              <a:gd name="connsiteX1" fmla="*/ 0 w 9163159"/>
              <a:gd name="connsiteY1" fmla="*/ 361307 h 2058359"/>
              <a:gd name="connsiteX2" fmla="*/ 4357153 w 9163159"/>
              <a:gd name="connsiteY2" fmla="*/ 996333 h 2058359"/>
              <a:gd name="connsiteX3" fmla="*/ 7882287 w 9163159"/>
              <a:gd name="connsiteY3" fmla="*/ 624077 h 2058359"/>
              <a:gd name="connsiteX4" fmla="*/ 9163159 w 9163159"/>
              <a:gd name="connsiteY4" fmla="*/ 0 h 2058359"/>
              <a:gd name="connsiteX5" fmla="*/ 9163159 w 9163159"/>
              <a:gd name="connsiteY5" fmla="*/ 2058359 h 2058359"/>
              <a:gd name="connsiteX6" fmla="*/ 0 w 9163159"/>
              <a:gd name="connsiteY6" fmla="*/ 2058358 h 2058359"/>
              <a:gd name="connsiteX0" fmla="*/ 0 w 9163159"/>
              <a:gd name="connsiteY0" fmla="*/ 2058358 h 2058359"/>
              <a:gd name="connsiteX1" fmla="*/ 0 w 9163159"/>
              <a:gd name="connsiteY1" fmla="*/ 361307 h 2058359"/>
              <a:gd name="connsiteX2" fmla="*/ 4357153 w 9163159"/>
              <a:gd name="connsiteY2" fmla="*/ 996333 h 2058359"/>
              <a:gd name="connsiteX3" fmla="*/ 7882287 w 9163159"/>
              <a:gd name="connsiteY3" fmla="*/ 624077 h 2058359"/>
              <a:gd name="connsiteX4" fmla="*/ 8922311 w 9163159"/>
              <a:gd name="connsiteY4" fmla="*/ 0 h 2058359"/>
              <a:gd name="connsiteX5" fmla="*/ 9163159 w 9163159"/>
              <a:gd name="connsiteY5" fmla="*/ 2058359 h 2058359"/>
              <a:gd name="connsiteX6" fmla="*/ 0 w 9163159"/>
              <a:gd name="connsiteY6" fmla="*/ 2058358 h 2058359"/>
              <a:gd name="connsiteX0" fmla="*/ 0 w 9163159"/>
              <a:gd name="connsiteY0" fmla="*/ 2025512 h 2025513"/>
              <a:gd name="connsiteX1" fmla="*/ 0 w 9163159"/>
              <a:gd name="connsiteY1" fmla="*/ 328461 h 2025513"/>
              <a:gd name="connsiteX2" fmla="*/ 4357153 w 9163159"/>
              <a:gd name="connsiteY2" fmla="*/ 963487 h 2025513"/>
              <a:gd name="connsiteX3" fmla="*/ 7882287 w 9163159"/>
              <a:gd name="connsiteY3" fmla="*/ 591231 h 2025513"/>
              <a:gd name="connsiteX4" fmla="*/ 9163159 w 9163159"/>
              <a:gd name="connsiteY4" fmla="*/ 0 h 2025513"/>
              <a:gd name="connsiteX5" fmla="*/ 9163159 w 9163159"/>
              <a:gd name="connsiteY5" fmla="*/ 2025513 h 2025513"/>
              <a:gd name="connsiteX6" fmla="*/ 0 w 9163159"/>
              <a:gd name="connsiteY6" fmla="*/ 2025512 h 2025513"/>
              <a:gd name="connsiteX0" fmla="*/ 0 w 9163159"/>
              <a:gd name="connsiteY0" fmla="*/ 2025512 h 2025513"/>
              <a:gd name="connsiteX1" fmla="*/ 0 w 9163159"/>
              <a:gd name="connsiteY1" fmla="*/ 328461 h 2025513"/>
              <a:gd name="connsiteX2" fmla="*/ 4357153 w 9163159"/>
              <a:gd name="connsiteY2" fmla="*/ 963487 h 2025513"/>
              <a:gd name="connsiteX3" fmla="*/ 7882287 w 9163159"/>
              <a:gd name="connsiteY3" fmla="*/ 591231 h 2025513"/>
              <a:gd name="connsiteX4" fmla="*/ 9163159 w 9163159"/>
              <a:gd name="connsiteY4" fmla="*/ 0 h 2025513"/>
              <a:gd name="connsiteX5" fmla="*/ 9163159 w 9163159"/>
              <a:gd name="connsiteY5" fmla="*/ 2025513 h 2025513"/>
              <a:gd name="connsiteX6" fmla="*/ 0 w 9163159"/>
              <a:gd name="connsiteY6" fmla="*/ 2025512 h 2025513"/>
              <a:gd name="connsiteX0" fmla="*/ 0 w 9163159"/>
              <a:gd name="connsiteY0" fmla="*/ 2025512 h 2025513"/>
              <a:gd name="connsiteX1" fmla="*/ 0 w 9163159"/>
              <a:gd name="connsiteY1" fmla="*/ 328461 h 2025513"/>
              <a:gd name="connsiteX2" fmla="*/ 4357153 w 9163159"/>
              <a:gd name="connsiteY2" fmla="*/ 963487 h 2025513"/>
              <a:gd name="connsiteX3" fmla="*/ 7882287 w 9163159"/>
              <a:gd name="connsiteY3" fmla="*/ 591231 h 2025513"/>
              <a:gd name="connsiteX4" fmla="*/ 9163159 w 9163159"/>
              <a:gd name="connsiteY4" fmla="*/ 0 h 2025513"/>
              <a:gd name="connsiteX5" fmla="*/ 9163159 w 9163159"/>
              <a:gd name="connsiteY5" fmla="*/ 2025513 h 2025513"/>
              <a:gd name="connsiteX6" fmla="*/ 0 w 9163159"/>
              <a:gd name="connsiteY6" fmla="*/ 2025512 h 2025513"/>
              <a:gd name="connsiteX0" fmla="*/ 10948 w 9174107"/>
              <a:gd name="connsiteY0" fmla="*/ 2025512 h 2025513"/>
              <a:gd name="connsiteX1" fmla="*/ 0 w 9174107"/>
              <a:gd name="connsiteY1" fmla="*/ 560101 h 2025513"/>
              <a:gd name="connsiteX2" fmla="*/ 4368101 w 9174107"/>
              <a:gd name="connsiteY2" fmla="*/ 963487 h 2025513"/>
              <a:gd name="connsiteX3" fmla="*/ 7893235 w 9174107"/>
              <a:gd name="connsiteY3" fmla="*/ 591231 h 2025513"/>
              <a:gd name="connsiteX4" fmla="*/ 9174107 w 9174107"/>
              <a:gd name="connsiteY4" fmla="*/ 0 h 2025513"/>
              <a:gd name="connsiteX5" fmla="*/ 9174107 w 9174107"/>
              <a:gd name="connsiteY5" fmla="*/ 2025513 h 2025513"/>
              <a:gd name="connsiteX6" fmla="*/ 10948 w 9174107"/>
              <a:gd name="connsiteY6" fmla="*/ 2025512 h 202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4107" h="2025513">
                <a:moveTo>
                  <a:pt x="10948" y="2025512"/>
                </a:moveTo>
                <a:cubicBezTo>
                  <a:pt x="7299" y="1537042"/>
                  <a:pt x="3649" y="1048571"/>
                  <a:pt x="0" y="560101"/>
                </a:cubicBezTo>
                <a:cubicBezTo>
                  <a:pt x="791878" y="799149"/>
                  <a:pt x="3052562" y="958299"/>
                  <a:pt x="4368101" y="963487"/>
                </a:cubicBezTo>
                <a:cubicBezTo>
                  <a:pt x="5683640" y="968675"/>
                  <a:pt x="7103182" y="861300"/>
                  <a:pt x="7893235" y="591231"/>
                </a:cubicBezTo>
                <a:cubicBezTo>
                  <a:pt x="8683288" y="321162"/>
                  <a:pt x="8747150" y="208026"/>
                  <a:pt x="9174107" y="0"/>
                </a:cubicBezTo>
                <a:lnTo>
                  <a:pt x="9174107" y="2025513"/>
                </a:lnTo>
                <a:lnTo>
                  <a:pt x="10948" y="2025512"/>
                </a:lnTo>
                <a:close/>
              </a:path>
            </a:pathLst>
          </a:custGeom>
          <a:solidFill>
            <a:schemeClr val="accent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reeform 13"/>
          <p:cNvSpPr/>
          <p:nvPr userDrawn="1"/>
        </p:nvSpPr>
        <p:spPr>
          <a:xfrm>
            <a:off x="0" y="1472099"/>
            <a:ext cx="9163159" cy="1330247"/>
          </a:xfrm>
          <a:custGeom>
            <a:avLst/>
            <a:gdLst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372219 w 9163159"/>
              <a:gd name="connsiteY1" fmla="*/ 218974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61307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175162 w 9163159"/>
              <a:gd name="connsiteY0" fmla="*/ 1883179 h 2047409"/>
              <a:gd name="connsiteX1" fmla="*/ 0 w 9163159"/>
              <a:gd name="connsiteY1" fmla="*/ 361307 h 2047409"/>
              <a:gd name="connsiteX2" fmla="*/ 4357153 w 9163159"/>
              <a:gd name="connsiteY2" fmla="*/ 996333 h 2047409"/>
              <a:gd name="connsiteX3" fmla="*/ 7882287 w 9163159"/>
              <a:gd name="connsiteY3" fmla="*/ 624077 h 2047409"/>
              <a:gd name="connsiteX4" fmla="*/ 9163159 w 9163159"/>
              <a:gd name="connsiteY4" fmla="*/ 0 h 2047409"/>
              <a:gd name="connsiteX5" fmla="*/ 9163159 w 9163159"/>
              <a:gd name="connsiteY5" fmla="*/ 2047409 h 2047409"/>
              <a:gd name="connsiteX6" fmla="*/ 175162 w 9163159"/>
              <a:gd name="connsiteY6" fmla="*/ 1883179 h 2047409"/>
              <a:gd name="connsiteX0" fmla="*/ 0 w 9163159"/>
              <a:gd name="connsiteY0" fmla="*/ 2058358 h 2058358"/>
              <a:gd name="connsiteX1" fmla="*/ 0 w 9163159"/>
              <a:gd name="connsiteY1" fmla="*/ 361307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61307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8561040 w 9163159"/>
              <a:gd name="connsiteY5" fmla="*/ 1729897 h 2058358"/>
              <a:gd name="connsiteX6" fmla="*/ 0 w 9163159"/>
              <a:gd name="connsiteY6" fmla="*/ 2058358 h 2058358"/>
              <a:gd name="connsiteX0" fmla="*/ 0 w 9163159"/>
              <a:gd name="connsiteY0" fmla="*/ 2058358 h 2058359"/>
              <a:gd name="connsiteX1" fmla="*/ 0 w 9163159"/>
              <a:gd name="connsiteY1" fmla="*/ 361307 h 2058359"/>
              <a:gd name="connsiteX2" fmla="*/ 4357153 w 9163159"/>
              <a:gd name="connsiteY2" fmla="*/ 996333 h 2058359"/>
              <a:gd name="connsiteX3" fmla="*/ 7882287 w 9163159"/>
              <a:gd name="connsiteY3" fmla="*/ 624077 h 2058359"/>
              <a:gd name="connsiteX4" fmla="*/ 9163159 w 9163159"/>
              <a:gd name="connsiteY4" fmla="*/ 0 h 2058359"/>
              <a:gd name="connsiteX5" fmla="*/ 9163159 w 9163159"/>
              <a:gd name="connsiteY5" fmla="*/ 2058359 h 2058359"/>
              <a:gd name="connsiteX6" fmla="*/ 0 w 9163159"/>
              <a:gd name="connsiteY6" fmla="*/ 2058358 h 2058359"/>
              <a:gd name="connsiteX0" fmla="*/ 0 w 9163159"/>
              <a:gd name="connsiteY0" fmla="*/ 2058358 h 2058359"/>
              <a:gd name="connsiteX1" fmla="*/ 0 w 9163159"/>
              <a:gd name="connsiteY1" fmla="*/ 361307 h 2058359"/>
              <a:gd name="connsiteX2" fmla="*/ 4357153 w 9163159"/>
              <a:gd name="connsiteY2" fmla="*/ 996333 h 2058359"/>
              <a:gd name="connsiteX3" fmla="*/ 7882287 w 9163159"/>
              <a:gd name="connsiteY3" fmla="*/ 624077 h 2058359"/>
              <a:gd name="connsiteX4" fmla="*/ 8922311 w 9163159"/>
              <a:gd name="connsiteY4" fmla="*/ 0 h 2058359"/>
              <a:gd name="connsiteX5" fmla="*/ 9163159 w 9163159"/>
              <a:gd name="connsiteY5" fmla="*/ 2058359 h 2058359"/>
              <a:gd name="connsiteX6" fmla="*/ 0 w 9163159"/>
              <a:gd name="connsiteY6" fmla="*/ 2058358 h 2058359"/>
              <a:gd name="connsiteX0" fmla="*/ 0 w 9163159"/>
              <a:gd name="connsiteY0" fmla="*/ 2025512 h 2025513"/>
              <a:gd name="connsiteX1" fmla="*/ 0 w 9163159"/>
              <a:gd name="connsiteY1" fmla="*/ 328461 h 2025513"/>
              <a:gd name="connsiteX2" fmla="*/ 4357153 w 9163159"/>
              <a:gd name="connsiteY2" fmla="*/ 963487 h 2025513"/>
              <a:gd name="connsiteX3" fmla="*/ 7882287 w 9163159"/>
              <a:gd name="connsiteY3" fmla="*/ 591231 h 2025513"/>
              <a:gd name="connsiteX4" fmla="*/ 9163159 w 9163159"/>
              <a:gd name="connsiteY4" fmla="*/ 0 h 2025513"/>
              <a:gd name="connsiteX5" fmla="*/ 9163159 w 9163159"/>
              <a:gd name="connsiteY5" fmla="*/ 2025513 h 2025513"/>
              <a:gd name="connsiteX6" fmla="*/ 0 w 9163159"/>
              <a:gd name="connsiteY6" fmla="*/ 2025512 h 2025513"/>
              <a:gd name="connsiteX0" fmla="*/ 0 w 9163159"/>
              <a:gd name="connsiteY0" fmla="*/ 2025512 h 2025513"/>
              <a:gd name="connsiteX1" fmla="*/ 0 w 9163159"/>
              <a:gd name="connsiteY1" fmla="*/ 328461 h 2025513"/>
              <a:gd name="connsiteX2" fmla="*/ 4357153 w 9163159"/>
              <a:gd name="connsiteY2" fmla="*/ 963487 h 2025513"/>
              <a:gd name="connsiteX3" fmla="*/ 7882287 w 9163159"/>
              <a:gd name="connsiteY3" fmla="*/ 591231 h 2025513"/>
              <a:gd name="connsiteX4" fmla="*/ 9163159 w 9163159"/>
              <a:gd name="connsiteY4" fmla="*/ 0 h 2025513"/>
              <a:gd name="connsiteX5" fmla="*/ 9163159 w 9163159"/>
              <a:gd name="connsiteY5" fmla="*/ 2025513 h 2025513"/>
              <a:gd name="connsiteX6" fmla="*/ 0 w 9163159"/>
              <a:gd name="connsiteY6" fmla="*/ 2025512 h 2025513"/>
              <a:gd name="connsiteX0" fmla="*/ 0 w 9163159"/>
              <a:gd name="connsiteY0" fmla="*/ 2025512 h 2025513"/>
              <a:gd name="connsiteX1" fmla="*/ 0 w 9163159"/>
              <a:gd name="connsiteY1" fmla="*/ 328461 h 2025513"/>
              <a:gd name="connsiteX2" fmla="*/ 4357153 w 9163159"/>
              <a:gd name="connsiteY2" fmla="*/ 963487 h 2025513"/>
              <a:gd name="connsiteX3" fmla="*/ 7882287 w 9163159"/>
              <a:gd name="connsiteY3" fmla="*/ 591231 h 2025513"/>
              <a:gd name="connsiteX4" fmla="*/ 9163159 w 9163159"/>
              <a:gd name="connsiteY4" fmla="*/ 0 h 2025513"/>
              <a:gd name="connsiteX5" fmla="*/ 9163159 w 9163159"/>
              <a:gd name="connsiteY5" fmla="*/ 2025513 h 2025513"/>
              <a:gd name="connsiteX6" fmla="*/ 0 w 9163159"/>
              <a:gd name="connsiteY6" fmla="*/ 2025512 h 202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3159" h="2025513">
                <a:moveTo>
                  <a:pt x="0" y="2025512"/>
                </a:moveTo>
                <a:lnTo>
                  <a:pt x="0" y="328461"/>
                </a:lnTo>
                <a:cubicBezTo>
                  <a:pt x="791878" y="567509"/>
                  <a:pt x="3043439" y="919692"/>
                  <a:pt x="4357153" y="963487"/>
                </a:cubicBezTo>
                <a:cubicBezTo>
                  <a:pt x="5670867" y="1007282"/>
                  <a:pt x="7092234" y="861300"/>
                  <a:pt x="7882287" y="591231"/>
                </a:cubicBezTo>
                <a:cubicBezTo>
                  <a:pt x="8672340" y="321162"/>
                  <a:pt x="8736202" y="208026"/>
                  <a:pt x="9163159" y="0"/>
                </a:cubicBezTo>
                <a:lnTo>
                  <a:pt x="9163159" y="2025513"/>
                </a:lnTo>
                <a:lnTo>
                  <a:pt x="0" y="202551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/>
          </a:bodyPr>
          <a:lstStyle/>
          <a:p>
            <a:pPr algn="ctr"/>
            <a:endParaRPr lang="pt-BR">
              <a:effectLst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48880"/>
            <a:ext cx="8228013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133600" cy="25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597352"/>
            <a:ext cx="2895600" cy="25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597352"/>
            <a:ext cx="533400" cy="25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1E8909-3BBE-4E3F-83AD-F25C3E3E9AA6}" type="slidenum">
              <a:rPr lang="pt-BR" smtClean="0"/>
              <a:pPr/>
              <a:t>‹#›</a:t>
            </a:fld>
            <a:r>
              <a:rPr lang="en-US" smtClean="0"/>
              <a:t> </a:t>
            </a:r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800" b="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Nyala"/>
          <a:ea typeface="+mj-ea"/>
          <a:cs typeface="Nyala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Avenir Book"/>
          <a:ea typeface="+mn-ea"/>
          <a:cs typeface="Avenir Book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Avenir Book"/>
          <a:ea typeface="+mn-ea"/>
          <a:cs typeface="Avenir Book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Avenir Book"/>
          <a:ea typeface="+mn-ea"/>
          <a:cs typeface="Avenir Book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Avenir Book"/>
          <a:ea typeface="+mn-ea"/>
          <a:cs typeface="Avenir Book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Avenir Book"/>
          <a:ea typeface="+mn-ea"/>
          <a:cs typeface="Avenir Book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 processo de DESENCARNAÇÃO</a:t>
            </a:r>
            <a:endParaRPr lang="pt-BR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mtClean="0"/>
              <a:t>Escola de Evangelização de Pacientes</a:t>
            </a:r>
            <a:endParaRPr lang="pt-BR" sz="2400" b="1" smtClean="0"/>
          </a:p>
          <a:p>
            <a:r>
              <a:rPr lang="pt-BR" sz="1600" smtClean="0"/>
              <a:t>Grupo Espírita Guillon Ribeiro</a:t>
            </a:r>
            <a:endParaRPr lang="pt-BR" sz="20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mtClean="0"/>
              <a:t>Passado o primeiro momento de perturbação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1" y="2348880"/>
            <a:ext cx="4978895" cy="4248472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O corpo se lhes torna uma veste imprestável de que se despiram e de que não guardam saudades.</a:t>
            </a:r>
          </a:p>
          <a:p>
            <a:r>
              <a:rPr lang="pt-BR" dirty="0" smtClean="0"/>
              <a:t>Sentem-se mais leves e como que aliviados de um fardo.</a:t>
            </a:r>
          </a:p>
          <a:p>
            <a:r>
              <a:rPr lang="pt-BR" dirty="0" smtClean="0"/>
              <a:t>Não mais experimentam as dores físicas e se consideram felizes por poderem elevar-se, transpor o espaço, como tantas vezes o fizeram em sonho, quando vivos.</a:t>
            </a:r>
          </a:p>
          <a:p>
            <a:pPr lvl="4"/>
            <a:r>
              <a:rPr lang="pt-BR" dirty="0" smtClean="0"/>
              <a:t>(ALLAN KARDEC. </a:t>
            </a:r>
            <a:r>
              <a:rPr lang="pt-BR" i="1" dirty="0" smtClean="0"/>
              <a:t>O Livro dos Médiuns</a:t>
            </a:r>
            <a:r>
              <a:rPr lang="pt-BR" dirty="0" smtClean="0"/>
              <a:t>, Segunda Parte, cap. </a:t>
            </a:r>
            <a:r>
              <a:rPr lang="pt-BR" dirty="0" err="1" smtClean="0"/>
              <a:t>I</a:t>
            </a:r>
            <a:r>
              <a:rPr lang="pt-BR" dirty="0" smtClean="0"/>
              <a:t>, item 53)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218" y="2492896"/>
            <a:ext cx="2981581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5437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Colheita do espírito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A Alma, no momento em que reconhece estar no mundo dos Espíritos, se praticou o mal, impelido pelo desejo de o praticar, no primeiro momento </a:t>
            </a:r>
            <a:r>
              <a:rPr lang="pt-BR" dirty="0" smtClean="0">
                <a:solidFill>
                  <a:srgbClr val="E29F1D"/>
                </a:solidFill>
              </a:rPr>
              <a:t>sentirá envergonhada</a:t>
            </a:r>
            <a:r>
              <a:rPr lang="pt-BR" dirty="0" smtClean="0"/>
              <a:t>.  </a:t>
            </a:r>
          </a:p>
          <a:p>
            <a:r>
              <a:rPr lang="pt-BR" dirty="0" smtClean="0"/>
              <a:t>Com a alma do justo as coisas se passam de modo bem diferente. Ela se sente como que aliviada de grande peso, pois que </a:t>
            </a:r>
            <a:r>
              <a:rPr lang="pt-BR" dirty="0" smtClean="0">
                <a:solidFill>
                  <a:srgbClr val="E29F1D"/>
                </a:solidFill>
              </a:rPr>
              <a:t>não teme </a:t>
            </a:r>
            <a:r>
              <a:rPr lang="pt-BR" dirty="0" smtClean="0"/>
              <a:t>nenhum olhar perscrutador.   </a:t>
            </a:r>
          </a:p>
          <a:p>
            <a:pPr lvl="4"/>
            <a:r>
              <a:rPr lang="pt-BR" dirty="0" smtClean="0"/>
              <a:t>(ALLAN KARDEC</a:t>
            </a:r>
            <a:r>
              <a:rPr lang="pt-BR" dirty="0"/>
              <a:t>. </a:t>
            </a:r>
            <a:r>
              <a:rPr lang="pt-BR" i="1" dirty="0" smtClean="0"/>
              <a:t>O Livro dos Espíritos</a:t>
            </a:r>
            <a:r>
              <a:rPr lang="pt-BR" dirty="0" smtClean="0"/>
              <a:t>, </a:t>
            </a:r>
            <a:r>
              <a:rPr lang="pt-BR" dirty="0" err="1" smtClean="0"/>
              <a:t>perg</a:t>
            </a:r>
            <a:r>
              <a:rPr lang="pt-BR" dirty="0" smtClean="0"/>
              <a:t>. 159)</a:t>
            </a:r>
          </a:p>
        </p:txBody>
      </p:sp>
    </p:spTree>
    <p:extLst>
      <p:ext uri="{BB962C8B-B14F-4D97-AF65-F5344CB8AC3E}">
        <p14:creationId xmlns:p14="http://schemas.microsoft.com/office/powerpoint/2010/main" val="1777001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Instante da morte: é chegada a hora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2699792" y="2348880"/>
            <a:ext cx="5985421" cy="4248472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Algumas pessoas só escapam de um perigo mortal para cair em outro. Parece que não podem escapar da morte. </a:t>
            </a:r>
            <a:r>
              <a:rPr lang="pt-BR" dirty="0" smtClean="0">
                <a:solidFill>
                  <a:srgbClr val="E29F1D"/>
                </a:solidFill>
              </a:rPr>
              <a:t>De fatalidade</a:t>
            </a:r>
            <a:r>
              <a:rPr lang="pt-BR" dirty="0" smtClean="0"/>
              <a:t>, no verdadeiro sentido da palavra, </a:t>
            </a:r>
            <a:r>
              <a:rPr lang="pt-BR" dirty="0" smtClean="0">
                <a:solidFill>
                  <a:schemeClr val="accent2"/>
                </a:solidFill>
              </a:rPr>
              <a:t>só o instante da morte o é</a:t>
            </a:r>
            <a:r>
              <a:rPr lang="pt-BR" dirty="0" smtClean="0"/>
              <a:t>. Chegado esse momento, de uma forma ou doutra, a ele não podeis furtar-vos.</a:t>
            </a:r>
          </a:p>
          <a:p>
            <a:r>
              <a:rPr lang="pt-BR" dirty="0" smtClean="0"/>
              <a:t>Assim, qualquer que seja o perigo que nos ameace, se a hora da morte ainda não chegou, não morreremos. Tens disso milhares de exemplos. Quando, porém, soe a hora da tua partida, </a:t>
            </a:r>
            <a:r>
              <a:rPr lang="pt-BR" dirty="0" smtClean="0">
                <a:solidFill>
                  <a:srgbClr val="E29F1D"/>
                </a:solidFill>
              </a:rPr>
              <a:t>nada poderá impedir que partas</a:t>
            </a:r>
            <a:r>
              <a:rPr lang="pt-BR" dirty="0" smtClean="0"/>
              <a:t>. Deus sabe de antemão de que gênero será a morte do homem e muitas vezes seu Espírito também o sabe, por lhe ter sido isso revelado, quando escolheu tal ou qual existência.</a:t>
            </a:r>
          </a:p>
          <a:p>
            <a:pPr lvl="4"/>
            <a:r>
              <a:rPr lang="pt-BR" dirty="0" smtClean="0"/>
              <a:t>(ALLAN KARDEC. </a:t>
            </a:r>
            <a:r>
              <a:rPr lang="pt-BR" i="1" dirty="0" smtClean="0"/>
              <a:t>O Livro dos Espíritos</a:t>
            </a:r>
            <a:r>
              <a:rPr lang="pt-BR" dirty="0" smtClean="0"/>
              <a:t>, </a:t>
            </a:r>
            <a:r>
              <a:rPr lang="pt-BR" dirty="0" err="1" smtClean="0"/>
              <a:t>perg</a:t>
            </a:r>
            <a:r>
              <a:rPr lang="pt-BR" dirty="0" smtClean="0"/>
              <a:t>. 853)</a:t>
            </a:r>
          </a:p>
        </p:txBody>
      </p:sp>
      <p:pic>
        <p:nvPicPr>
          <p:cNvPr id="5" name="Imagem 5" descr="P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629" y="2780928"/>
            <a:ext cx="2018906" cy="302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Alma e corpo físico: processo de separação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Como se dá o processo de separação entre alma e corpo físico?</a:t>
            </a:r>
          </a:p>
          <a:p>
            <a:pPr lvl="1"/>
            <a:r>
              <a:rPr lang="pt-BR" dirty="0" smtClean="0">
                <a:solidFill>
                  <a:srgbClr val="E29F1D"/>
                </a:solidFill>
              </a:rPr>
              <a:t>Na desencarnação comum</a:t>
            </a:r>
            <a:r>
              <a:rPr lang="pt-BR" dirty="0" smtClean="0"/>
              <a:t>, a separação entre o Espírito e o corpo não ocorre de forma brusca. Dependendo do </a:t>
            </a:r>
            <a:r>
              <a:rPr lang="pt-BR" dirty="0" err="1" smtClean="0"/>
              <a:t>desencarnante</a:t>
            </a:r>
            <a:r>
              <a:rPr lang="pt-BR" dirty="0" smtClean="0"/>
              <a:t>, pode demandar muito tempo, até!</a:t>
            </a:r>
          </a:p>
          <a:p>
            <a:pPr lvl="1"/>
            <a:r>
              <a:rPr lang="pt-BR" dirty="0" smtClean="0"/>
              <a:t>A Alma se desprende </a:t>
            </a:r>
            <a:r>
              <a:rPr lang="pt-BR" dirty="0" smtClean="0">
                <a:solidFill>
                  <a:srgbClr val="E29F1D"/>
                </a:solidFill>
              </a:rPr>
              <a:t>gradualmente</a:t>
            </a:r>
            <a:r>
              <a:rPr lang="pt-BR" dirty="0" smtClean="0"/>
              <a:t>.</a:t>
            </a:r>
          </a:p>
          <a:p>
            <a:pPr lvl="4"/>
            <a:r>
              <a:rPr lang="pt-BR" dirty="0" smtClean="0"/>
              <a:t>(ZALMINO ZIMMERMANN. </a:t>
            </a:r>
            <a:r>
              <a:rPr lang="pt-BR" i="1" dirty="0" smtClean="0"/>
              <a:t>Perispírito</a:t>
            </a:r>
            <a:r>
              <a:rPr lang="pt-BR" dirty="0" smtClean="0"/>
              <a:t>, p. 481)</a:t>
            </a:r>
          </a:p>
        </p:txBody>
      </p:sp>
    </p:spTree>
    <p:extLst>
      <p:ext uri="{BB962C8B-B14F-4D97-AF65-F5344CB8AC3E}">
        <p14:creationId xmlns:p14="http://schemas.microsoft.com/office/powerpoint/2010/main" val="1729397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mtClean="0"/>
              <a:t>Principal fator no desprendimento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principal fator no desprendimento é o </a:t>
            </a:r>
            <a:r>
              <a:rPr lang="pt-BR" dirty="0" smtClean="0">
                <a:solidFill>
                  <a:srgbClr val="E29F1D"/>
                </a:solidFill>
              </a:rPr>
              <a:t>“estado moral da Alma”</a:t>
            </a:r>
            <a:r>
              <a:rPr lang="pt-BR" dirty="0" smtClean="0"/>
              <a:t>,  para o homem cuja Alma se desmaterializou e cujos pensamentos se destacam das coisas terrena, </a:t>
            </a:r>
            <a:r>
              <a:rPr lang="pt-BR" dirty="0" smtClean="0">
                <a:solidFill>
                  <a:srgbClr val="E29F1D"/>
                </a:solidFill>
              </a:rPr>
              <a:t>o desprendimento quase se completa antes da morte real</a:t>
            </a:r>
            <a:r>
              <a:rPr lang="pt-BR" dirty="0" smtClean="0"/>
              <a:t>, isto é, ao passo que o corpo ainda tem vida orgânica, já o Espírito penetra a vida espiritual, apenas ligado por elo tão frágil que se rompe com a última batida do coração</a:t>
            </a:r>
          </a:p>
          <a:p>
            <a:pPr lvl="4"/>
            <a:r>
              <a:rPr lang="pt-BR" dirty="0" smtClean="0"/>
              <a:t>(ZALMINO ZIMMERMANN. </a:t>
            </a:r>
            <a:r>
              <a:rPr lang="pt-BR" i="1" dirty="0" smtClean="0"/>
              <a:t>Perispírito</a:t>
            </a:r>
            <a:r>
              <a:rPr lang="pt-BR" dirty="0" smtClean="0"/>
              <a:t>, p. 482)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231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processo de desencarnação é doloroso?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5482951" cy="4248472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/>
              <a:t>A sensação dolorosa da Alma, por ocasião da morte, está na razão direta da soma dos </a:t>
            </a:r>
            <a:r>
              <a:rPr lang="pt-BR" dirty="0" smtClean="0">
                <a:solidFill>
                  <a:srgbClr val="E29F1D"/>
                </a:solidFill>
              </a:rPr>
              <a:t>pontos de contatos</a:t>
            </a:r>
            <a:r>
              <a:rPr lang="pt-BR" dirty="0" smtClean="0"/>
              <a:t> existentes entre o corpo e o perispírito, e também da maior ou menor dificuldade que apresenta o rompimento</a:t>
            </a:r>
          </a:p>
          <a:p>
            <a:pPr lvl="4"/>
            <a:r>
              <a:rPr lang="pt-BR" dirty="0" smtClean="0"/>
              <a:t>(ZALMINO ZIMMERMANN</a:t>
            </a:r>
            <a:r>
              <a:rPr lang="pt-BR" dirty="0"/>
              <a:t>. </a:t>
            </a:r>
            <a:r>
              <a:rPr lang="pt-BR" i="1" dirty="0"/>
              <a:t>Perispírito</a:t>
            </a:r>
            <a:r>
              <a:rPr lang="pt-BR" dirty="0"/>
              <a:t>, p. 482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674" y="2708920"/>
            <a:ext cx="2348126" cy="3052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9539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smtClean="0"/>
              <a:t>A desencarnação é planejada?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275856" y="2348880"/>
            <a:ext cx="5409357" cy="424847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“Com exceção do </a:t>
            </a:r>
            <a:r>
              <a:rPr lang="pt-BR" dirty="0" smtClean="0">
                <a:solidFill>
                  <a:srgbClr val="E29F1D"/>
                </a:solidFill>
              </a:rPr>
              <a:t>suicídio</a:t>
            </a:r>
            <a:r>
              <a:rPr lang="pt-BR" dirty="0" smtClean="0"/>
              <a:t>, todos os casos de desencarnação são </a:t>
            </a:r>
            <a:r>
              <a:rPr lang="pt-BR" dirty="0" smtClean="0">
                <a:solidFill>
                  <a:srgbClr val="E29F1D"/>
                </a:solidFill>
              </a:rPr>
              <a:t>determinados previamente</a:t>
            </a:r>
            <a:r>
              <a:rPr lang="pt-BR" dirty="0" smtClean="0"/>
              <a:t> pelas forças espirituais que orientam a atividade do homem sobre a Terra.”</a:t>
            </a:r>
          </a:p>
          <a:p>
            <a:pPr lvl="4"/>
            <a:r>
              <a:rPr lang="pt-BR" dirty="0" smtClean="0"/>
              <a:t>(EMMANUEL. </a:t>
            </a:r>
            <a:r>
              <a:rPr lang="pt-BR" i="1" dirty="0" smtClean="0"/>
              <a:t>O Consolador</a:t>
            </a:r>
            <a:r>
              <a:rPr lang="pt-BR" dirty="0" smtClean="0"/>
              <a:t>, </a:t>
            </a:r>
            <a:r>
              <a:rPr lang="pt-BR" dirty="0" err="1" smtClean="0"/>
              <a:t>perg</a:t>
            </a:r>
            <a:r>
              <a:rPr lang="pt-BR" dirty="0" smtClean="0"/>
              <a:t>. 146)</a:t>
            </a:r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36912"/>
            <a:ext cx="2666270" cy="2880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2358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mtClean="0"/>
              <a:t>Suicídio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b="1" dirty="0" smtClean="0"/>
              <a:t>Por que o suicídio não é planejado e não pode ser evitado pelos mentores espirituais?</a:t>
            </a:r>
          </a:p>
          <a:p>
            <a:pPr lvl="1"/>
            <a:r>
              <a:rPr lang="pt-BR" dirty="0" smtClean="0"/>
              <a:t>“Esclarecendo-vos quanto a essa exceção (suicídio), devemos considerar que, se o homem é escravo das condições externas da sua vida no orbe, </a:t>
            </a:r>
            <a:r>
              <a:rPr lang="pt-BR" dirty="0" smtClean="0">
                <a:solidFill>
                  <a:srgbClr val="E29F1D"/>
                </a:solidFill>
              </a:rPr>
              <a:t>é livre no mundo íntimo</a:t>
            </a:r>
            <a:r>
              <a:rPr lang="pt-BR" dirty="0" smtClean="0"/>
              <a:t>, razão por que, trazendo no seu mapa de provas a tentação de desertar da vida expiatória e retificadora, </a:t>
            </a:r>
            <a:r>
              <a:rPr lang="pt-BR" dirty="0" smtClean="0">
                <a:solidFill>
                  <a:srgbClr val="E29F1D"/>
                </a:solidFill>
              </a:rPr>
              <a:t>contrai um débito penoso</a:t>
            </a:r>
            <a:r>
              <a:rPr lang="pt-BR" dirty="0" smtClean="0"/>
              <a:t> aquele que se arruína, desmantelando as próprias energias.”</a:t>
            </a:r>
          </a:p>
          <a:p>
            <a:pPr lvl="4"/>
            <a:r>
              <a:rPr lang="pt-BR" dirty="0" smtClean="0"/>
              <a:t>(EMMANUEL. </a:t>
            </a:r>
            <a:r>
              <a:rPr lang="pt-BR" i="1" dirty="0" smtClean="0"/>
              <a:t>O Consolador</a:t>
            </a:r>
            <a:r>
              <a:rPr lang="pt-BR" dirty="0" smtClean="0"/>
              <a:t>, </a:t>
            </a:r>
            <a:r>
              <a:rPr lang="pt-BR" dirty="0" err="1" smtClean="0"/>
              <a:t>perg</a:t>
            </a:r>
            <a:r>
              <a:rPr lang="pt-BR" dirty="0" smtClean="0"/>
              <a:t>. 146)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4520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smtClean="0"/>
              <a:t>Outra “modalidade” de suicídio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“E existem ainda os suicídios </a:t>
            </a:r>
            <a:r>
              <a:rPr lang="pt-BR" dirty="0" smtClean="0">
                <a:solidFill>
                  <a:srgbClr val="E29F1D"/>
                </a:solidFill>
              </a:rPr>
              <a:t>lentos e gra</a:t>
            </a:r>
            <a:r>
              <a:rPr lang="pt-BR" dirty="0" smtClean="0">
                <a:solidFill>
                  <a:srgbClr val="F3CD60"/>
                </a:solidFill>
              </a:rPr>
              <a:t>dativos</a:t>
            </a:r>
            <a:r>
              <a:rPr lang="pt-BR" dirty="0" smtClean="0"/>
              <a:t>, provocados pela ambição ou pela inércia, pelo abuso ou pela inconsideração, tão perigosos para a vida da alma, quanto os que se observam, de modo espetacular, entre as lutas do mundo. </a:t>
            </a:r>
          </a:p>
          <a:p>
            <a:r>
              <a:rPr lang="pt-BR" dirty="0" smtClean="0"/>
              <a:t>Essa a razão pela qual tantas vezes se batem os instrutores dos encarnados, pela necessidade permanente de </a:t>
            </a:r>
            <a:r>
              <a:rPr lang="pt-BR" dirty="0" smtClean="0">
                <a:solidFill>
                  <a:srgbClr val="E29F1D"/>
                </a:solidFill>
              </a:rPr>
              <a:t>oração </a:t>
            </a:r>
            <a:r>
              <a:rPr lang="pt-BR" dirty="0" smtClean="0"/>
              <a:t>e de </a:t>
            </a:r>
            <a:r>
              <a:rPr lang="pt-BR" dirty="0" smtClean="0">
                <a:solidFill>
                  <a:srgbClr val="E29F1D"/>
                </a:solidFill>
              </a:rPr>
              <a:t>vigilância</a:t>
            </a:r>
            <a:r>
              <a:rPr lang="pt-BR" dirty="0" smtClean="0"/>
              <a:t>, a fim de que os seus amigos </a:t>
            </a:r>
            <a:r>
              <a:rPr lang="pt-BR" dirty="0" smtClean="0">
                <a:solidFill>
                  <a:srgbClr val="E29F1D"/>
                </a:solidFill>
              </a:rPr>
              <a:t>não fracassem nas tentações</a:t>
            </a:r>
            <a:r>
              <a:rPr lang="pt-BR" dirty="0" smtClean="0"/>
              <a:t>.”</a:t>
            </a:r>
          </a:p>
          <a:p>
            <a:pPr lvl="4"/>
            <a:r>
              <a:rPr lang="pt-BR" dirty="0"/>
              <a:t>(EMMANUEL. </a:t>
            </a:r>
            <a:r>
              <a:rPr lang="pt-BR" i="1" dirty="0"/>
              <a:t>O Consolador</a:t>
            </a:r>
            <a:r>
              <a:rPr lang="pt-BR" dirty="0"/>
              <a:t>, </a:t>
            </a:r>
            <a:r>
              <a:rPr lang="pt-BR" dirty="0" err="1" smtClean="0"/>
              <a:t>perg</a:t>
            </a:r>
            <a:r>
              <a:rPr lang="pt-BR" dirty="0" smtClean="0"/>
              <a:t>. 146.)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7025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No instante em que acabam de “deixar a vida”...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78238" indent="-319088"/>
            <a:r>
              <a:rPr lang="pt-BR" dirty="0" smtClean="0"/>
              <a:t>“Acham-se em estado de perturbação.  </a:t>
            </a:r>
          </a:p>
          <a:p>
            <a:pPr marL="3678238" indent="-319088"/>
            <a:r>
              <a:rPr lang="pt-BR" dirty="0" smtClean="0"/>
              <a:t>Tudo se lhes apresenta confuso, em torno</a:t>
            </a:r>
            <a:r>
              <a:rPr lang="pt-BR" dirty="0"/>
              <a:t>;</a:t>
            </a:r>
            <a:endParaRPr lang="pt-BR" dirty="0" smtClean="0"/>
          </a:p>
          <a:p>
            <a:pPr marL="3678238" indent="-319088"/>
            <a:r>
              <a:rPr lang="pt-BR" dirty="0" smtClean="0"/>
              <a:t>Veem perfeito ou mutilado, conforme o gênero da morte, o corpo que tiveram;</a:t>
            </a:r>
          </a:p>
          <a:p>
            <a:pPr marL="3678238" indent="-319088"/>
            <a:r>
              <a:rPr lang="pt-BR" dirty="0" smtClean="0"/>
              <a:t>Por outro lado se reconhecem e sentem-se vivos</a:t>
            </a:r>
            <a:r>
              <a:rPr lang="pt-BR" dirty="0"/>
              <a:t>;</a:t>
            </a:r>
            <a:endParaRPr lang="pt-BR" dirty="0" smtClean="0"/>
          </a:p>
          <a:p>
            <a:pPr marL="3678238" indent="-319088"/>
            <a:r>
              <a:rPr lang="pt-BR" dirty="0" smtClean="0"/>
              <a:t>Alguma coisa lhes diz que aquele corpo lhes pertence e não compreendem como podem estar separados dele.</a:t>
            </a:r>
          </a:p>
          <a:p>
            <a:pPr marL="3679825"/>
            <a:r>
              <a:rPr lang="pt-BR" dirty="0" smtClean="0"/>
              <a:t>Continuam a ver-se sob a forma que tinham antes de morrer e esta visão, nalguns, produz, durante certo tempo, singular ilusão: a de se crerem ainda vivos.   </a:t>
            </a:r>
          </a:p>
          <a:p>
            <a:r>
              <a:rPr lang="pt-BR" dirty="0" smtClean="0"/>
              <a:t>Falta-lhes a experiência do novo estado em que se encontram, para se convencerem da realidade.”</a:t>
            </a:r>
          </a:p>
          <a:p>
            <a:pPr lvl="4"/>
            <a:r>
              <a:rPr lang="pt-BR" dirty="0" smtClean="0"/>
              <a:t>(ALLAN KARDEC</a:t>
            </a:r>
            <a:r>
              <a:rPr lang="pt-BR" dirty="0"/>
              <a:t>. </a:t>
            </a:r>
            <a:r>
              <a:rPr lang="pt-BR" i="1" dirty="0" smtClean="0"/>
              <a:t>O Livro dos Médiuns</a:t>
            </a:r>
            <a:r>
              <a:rPr lang="pt-BR" dirty="0" smtClean="0"/>
              <a:t>, Segunda Parte, cap. </a:t>
            </a:r>
            <a:r>
              <a:rPr lang="pt-BR" dirty="0" err="1" smtClean="0"/>
              <a:t>I</a:t>
            </a:r>
            <a:r>
              <a:rPr lang="pt-BR" dirty="0" smtClean="0"/>
              <a:t>, item 53)</a:t>
            </a:r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20888"/>
            <a:ext cx="3096591" cy="2802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9193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6368</TotalTime>
  <Words>682</Words>
  <Application>Microsoft Macintosh PowerPoint</Application>
  <PresentationFormat>On-screen Show (4:3)</PresentationFormat>
  <Paragraphs>51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Genesis</vt:lpstr>
      <vt:lpstr>O processo de DESENCARNAÇÃO</vt:lpstr>
      <vt:lpstr>Instante da morte: é chegada a hora</vt:lpstr>
      <vt:lpstr>Alma e corpo físico: processo de separação</vt:lpstr>
      <vt:lpstr>Principal fator no desprendimento</vt:lpstr>
      <vt:lpstr>O processo de desencarnação é doloroso?</vt:lpstr>
      <vt:lpstr>A desencarnação é planejada?</vt:lpstr>
      <vt:lpstr>Suicídio</vt:lpstr>
      <vt:lpstr>Outra “modalidade” de suicídio</vt:lpstr>
      <vt:lpstr>No instante em que acabam de “deixar a vida”...</vt:lpstr>
      <vt:lpstr>Passado o primeiro momento de perturbação</vt:lpstr>
      <vt:lpstr>Colheita do espírito</vt:lpstr>
    </vt:vector>
  </TitlesOfParts>
  <Company>Pedro Aganian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Aganian</dc:creator>
  <cp:lastModifiedBy>Adriano Alves</cp:lastModifiedBy>
  <cp:revision>767</cp:revision>
  <cp:lastPrinted>2004-01-28T18:32:47Z</cp:lastPrinted>
  <dcterms:created xsi:type="dcterms:W3CDTF">2001-10-17T15:22:17Z</dcterms:created>
  <dcterms:modified xsi:type="dcterms:W3CDTF">2015-03-04T22:36:46Z</dcterms:modified>
</cp:coreProperties>
</file>